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Pada tahap </a:t>
            </a:r>
            <a:r>
              <a:rPr b="1" i="1" lang="en" sz="1500">
                <a:solidFill>
                  <a:schemeClr val="dk1"/>
                </a:solidFill>
              </a:rPr>
              <a:t>cleaning data</a:t>
            </a:r>
            <a:r>
              <a:rPr lang="en" sz="1500">
                <a:solidFill>
                  <a:schemeClr val="dk1"/>
                </a:solidFill>
              </a:rPr>
              <a:t>, tunjukan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r>
              <a:rPr b="1" i="1" lang="en" sz="1500">
                <a:solidFill>
                  <a:schemeClr val="dk1"/>
                </a:solidFill>
              </a:rPr>
              <a:t>null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atau </a:t>
            </a:r>
            <a:r>
              <a:rPr b="1" i="1" lang="en" sz="1500">
                <a:solidFill>
                  <a:schemeClr val="dk1"/>
                </a:solidFill>
              </a:rPr>
              <a:t>missing value</a:t>
            </a:r>
            <a:r>
              <a:rPr lang="en" sz="1500">
                <a:solidFill>
                  <a:schemeClr val="dk1"/>
                </a:solidFill>
              </a:rPr>
              <a:t> serta </a:t>
            </a:r>
            <a:r>
              <a:rPr b="1" i="1" lang="en" sz="1500">
                <a:solidFill>
                  <a:schemeClr val="dk1"/>
                </a:solidFill>
              </a:rPr>
              <a:t>duplicated value</a:t>
            </a:r>
            <a:r>
              <a:rPr lang="en" sz="1500">
                <a:solidFill>
                  <a:schemeClr val="dk1"/>
                </a:solidFill>
              </a:rPr>
              <a:t> pada dataset, serta cara penyelesaiannya.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Selanjutnya untuk data preprocessing, tunjukan bahwa data sudah dilakukan proses </a:t>
            </a:r>
            <a:r>
              <a:rPr b="1" i="1" lang="en" sz="1500">
                <a:solidFill>
                  <a:schemeClr val="dk1"/>
                </a:solidFill>
              </a:rPr>
              <a:t>feature encoding</a:t>
            </a:r>
            <a:r>
              <a:rPr lang="en" sz="1500">
                <a:solidFill>
                  <a:schemeClr val="dk1"/>
                </a:solidFill>
              </a:rPr>
              <a:t> dan </a:t>
            </a:r>
            <a:r>
              <a:rPr b="1" i="1" lang="en" sz="1500">
                <a:solidFill>
                  <a:schemeClr val="dk1"/>
                </a:solidFill>
              </a:rPr>
              <a:t>feature standardisation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Source code</a:t>
            </a:r>
            <a:r>
              <a:rPr lang="en" sz="1500">
                <a:solidFill>
                  <a:schemeClr val="dk1"/>
                </a:solidFill>
              </a:rPr>
              <a:t> yang sudah kamu buat, dapat ditampilkan dan berikan link untuk mengakses file tersebut. Contohnya seperti di pojok kanan bawah.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