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-147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Resign Reason Analysis for Employee Attrition Management Strategy</a:t>
            </a:r>
            <a:endParaRPr b="1"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Masukkan tabel / grafik visualisasi pada tugas ini, kemudian tuliskan pula hasil analisismu, insight apa saja yang kamu dapatkan untuk direkomendasikan kepada perusahaan tentang temuanmu.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