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0" y="61425"/>
            <a:ext cx="81807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Presenting Machine Learning Products to the Business Users</a:t>
            </a:r>
            <a:endParaRPr b="1" sz="1798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823775"/>
            <a:ext cx="85206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Buatlah story telling, makna, dan rekomendasi dari model machine learning yang kamu buat bisa sangat bermanfaat untuk perusahaan dalam perspektif bisnis atau kebutuhan penyelesaian masalah yang ada.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