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Annual Report on Employee Number Changes</a:t>
            </a:r>
            <a:endParaRPr sz="179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Masukkan grafik visualisasi pada tugas ini, kemudian tuliskan pula hasil analisismu, insight apa saja yang kamu dapatkan.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