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ubik" panose="020B0604020202020204" charset="-79"/>
      <p:regular r:id="rId10"/>
      <p:bold r:id="rId11"/>
      <p:italic r:id="rId12"/>
      <p:boldItalic r:id="rId13"/>
    </p:embeddedFont>
    <p:embeddedFont>
      <p:font typeface="Rubik Light" panose="020B0604020202020204" charset="-79"/>
      <p:regular r:id="rId14"/>
      <p:bold r:id="rId15"/>
      <p:italic r:id="rId16"/>
      <p:boldItalic r:id="rId17"/>
    </p:embeddedFont>
    <p:embeddedFont>
      <p:font typeface="Rubik SemiBold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AcilRestu12/kalbe-sales-insight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folders/1usBnm5yhAbxd1mmLJI_fsc7YTgohJys9?usp=shari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254229"/>
            <a:ext cx="5659876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Kalbe Sales Insight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899" y="2178729"/>
            <a:ext cx="6239225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Kalbe Nutritionals Data Scientist Project Based Internship Program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899" y="309023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Arieska Restu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1402403"/>
            <a:ext cx="39920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ubik SemiBold"/>
                <a:ea typeface="Rubik SemiBold"/>
                <a:cs typeface="Rubik SemiBold"/>
                <a:sym typeface="Rubik SemiBold"/>
              </a:rPr>
              <a:t>Arieska Restu </a:t>
            </a:r>
            <a:r>
              <a:rPr lang="en-US" sz="3000" dirty="0" err="1">
                <a:latin typeface="Rubik SemiBold"/>
                <a:ea typeface="Rubik SemiBold"/>
                <a:cs typeface="Rubik SemiBold"/>
                <a:sym typeface="Rubik SemiBold"/>
              </a:rPr>
              <a:t>Harpian</a:t>
            </a:r>
            <a:r>
              <a:rPr lang="en-US" sz="3000" dirty="0"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r>
              <a:rPr lang="en-US" sz="3000" dirty="0" err="1">
                <a:latin typeface="Rubik SemiBold"/>
                <a:ea typeface="Rubik SemiBold"/>
                <a:cs typeface="Rubik SemiBold"/>
                <a:sym typeface="Rubik SemiBold"/>
              </a:rPr>
              <a:t>Dwika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</a:t>
            </a:r>
            <a:r>
              <a:rPr lang="en-US" sz="2000" dirty="0">
                <a:latin typeface="Rubik SemiBold"/>
                <a:ea typeface="Rubik SemiBold"/>
                <a:cs typeface="Rubik SemiBold"/>
                <a:sym typeface="Rubik SemiBold"/>
              </a:rPr>
              <a:t>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Rubik SemiBold"/>
                <a:ea typeface="Rubik SemiBold"/>
                <a:cs typeface="Rubik SemiBold"/>
                <a:sym typeface="Rubik SemiBold"/>
              </a:rPr>
              <a:t>Sertifikasi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Machine Learning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Terapan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Dicoding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Indonesia)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Belajar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Pengembangan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Machine Learning</a:t>
            </a:r>
          </a:p>
          <a:p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Dicoding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Indonesia)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Belajar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Machine Learning untuk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Pemula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Dicoding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Indonesia)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Mahasiswa semester 7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mimpi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menjadi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scientist.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602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351130" y="1681225"/>
            <a:ext cx="6441739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Peserta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dapat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ingestion ke dalam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Dbeaver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Peserta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dapat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exploratory data analysis 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dbeaver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Peserta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dapat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ingestion ke dalam tableau public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Peserta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dapat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dashboard di tableau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Peserta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dapat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prediktif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regresi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clustering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7434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23319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DF2094-AF45-4868-846E-E09C3C0AFD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449"/>
          <a:stretch/>
        </p:blipFill>
        <p:spPr>
          <a:xfrm>
            <a:off x="311082" y="1074593"/>
            <a:ext cx="5146993" cy="1693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7FCE7-41F4-4EB6-9C9A-D5D262A3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203" y="1088713"/>
            <a:ext cx="3096299" cy="369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9BC3F-483E-4570-A509-A2D939DC8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98" y="2850924"/>
            <a:ext cx="5023097" cy="22095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Rubik"/>
                <a:ea typeface="Rubik"/>
                <a:cs typeface="Rubik"/>
                <a:sym typeface="Rubik"/>
              </a:rPr>
              <a:t>Repository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https://github.com/AcilRestu12/kalbe-sales-insight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083450" y="2843463"/>
            <a:ext cx="6977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https://drive.google.com/drive/folders/1usBnm5yhAbxd1mmLJI_fsc7YTgohJys9?usp=sharing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28ECD-2CFA-436C-88D8-0BC1677C1D6A}"/>
              </a:ext>
            </a:extLst>
          </p:cNvPr>
          <p:cNvGrpSpPr/>
          <p:nvPr/>
        </p:nvGrpSpPr>
        <p:grpSpPr>
          <a:xfrm>
            <a:off x="3633438" y="4248575"/>
            <a:ext cx="1877125" cy="646500"/>
            <a:chOff x="2895425" y="4248575"/>
            <a:chExt cx="1877125" cy="646500"/>
          </a:xfrm>
        </p:grpSpPr>
        <p:pic>
          <p:nvPicPr>
            <p:cNvPr id="128" name="Google Shape;12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95425" y="4262625"/>
              <a:ext cx="1399901" cy="541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0"/>
            <p:cNvSpPr txBox="1"/>
            <p:nvPr/>
          </p:nvSpPr>
          <p:spPr>
            <a:xfrm>
              <a:off x="4314750" y="4248575"/>
              <a:ext cx="457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Rubik</vt:lpstr>
      <vt:lpstr>Rubik SemiBold</vt:lpstr>
      <vt:lpstr>Rubik Light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Arieska Restu</cp:lastModifiedBy>
  <cp:revision>3</cp:revision>
  <dcterms:modified xsi:type="dcterms:W3CDTF">2023-09-02T19:19:18Z</dcterms:modified>
</cp:coreProperties>
</file>