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4"/>
  </p:notesMasterIdLst>
  <p:sldIdLst>
    <p:sldId id="256" r:id="rId2"/>
    <p:sldId id="258" r:id="rId3"/>
    <p:sldId id="259" r:id="rId4"/>
    <p:sldId id="260" r:id="rId5"/>
    <p:sldId id="261" r:id="rId6"/>
    <p:sldId id="273" r:id="rId7"/>
    <p:sldId id="268" r:id="rId8"/>
    <p:sldId id="263" r:id="rId9"/>
    <p:sldId id="270" r:id="rId10"/>
    <p:sldId id="265" r:id="rId11"/>
    <p:sldId id="272" r:id="rId12"/>
    <p:sldId id="266" r:id="rId13"/>
  </p:sldIdLst>
  <p:sldSz cx="9144000" cy="5143500" type="screen16x9"/>
  <p:notesSz cx="6858000" cy="9144000"/>
  <p:embeddedFontLst>
    <p:embeddedFont>
      <p:font typeface="Roboto" panose="020B0604020202020204" charset="0"/>
      <p:regular r:id="rId15"/>
      <p:bold r:id="rId16"/>
      <p:italic r:id="rId17"/>
      <p:boldItalic r:id="rId18"/>
    </p:embeddedFont>
    <p:embeddedFont>
      <p:font typeface="Rubik" panose="020B0604020202020204" charset="-79"/>
      <p:regular r:id="rId19"/>
      <p:bold r:id="rId20"/>
      <p:italic r:id="rId21"/>
      <p:boldItalic r:id="rId22"/>
    </p:embeddedFont>
    <p:embeddedFont>
      <p:font typeface="Rubik Light" panose="020B0604020202020204" charset="-79"/>
      <p:regular r:id="rId23"/>
      <p:bold r:id="rId24"/>
      <p:italic r:id="rId25"/>
      <p:boldItalic r:id="rId26"/>
    </p:embeddedFont>
    <p:embeddedFont>
      <p:font typeface="Rubik Medium" panose="020B0604020202020204" charset="-79"/>
      <p:regular r:id="rId27"/>
      <p:bold r:id="rId28"/>
      <p:italic r:id="rId29"/>
      <p:boldItalic r:id="rId30"/>
    </p:embeddedFont>
    <p:embeddedFont>
      <p:font typeface="Rubik SemiBold" panose="020B0604020202020204" charset="-79"/>
      <p:regular r:id="rId31"/>
      <p:bold r:id="rId32"/>
      <p:italic r:id="rId33"/>
      <p:boldItalic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7" roundtripDataSignature="AMtx7mi1nl8uAJepcjcA2CnLI/GAkZtj/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23" autoAdjust="0"/>
    <p:restoredTop sz="94660"/>
  </p:normalViewPr>
  <p:slideViewPr>
    <p:cSldViewPr snapToGrid="0">
      <p:cViewPr>
        <p:scale>
          <a:sx n="125" d="100"/>
          <a:sy n="125" d="100"/>
        </p:scale>
        <p:origin x="714" y="43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font" Target="fonts/font12.fntdata"/><Relationship Id="rId39" Type="http://schemas.openxmlformats.org/officeDocument/2006/relationships/viewProps" Target="viewProps.xml"/><Relationship Id="rId21" Type="http://schemas.openxmlformats.org/officeDocument/2006/relationships/font" Target="fonts/font7.fntdata"/><Relationship Id="rId34" Type="http://schemas.openxmlformats.org/officeDocument/2006/relationships/font" Target="fonts/font20.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font" Target="fonts/font11.fntdata"/><Relationship Id="rId33" Type="http://schemas.openxmlformats.org/officeDocument/2006/relationships/font" Target="fonts/font19.fntdata"/><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29" Type="http://schemas.openxmlformats.org/officeDocument/2006/relationships/font" Target="fonts/font15.fntdata"/><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0.fntdata"/><Relationship Id="rId32" Type="http://schemas.openxmlformats.org/officeDocument/2006/relationships/font" Target="fonts/font18.fntdata"/><Relationship Id="rId37" Type="http://customschemas.google.com/relationships/presentationmetadata" Target="meta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font" Target="fonts/font14.fntdata"/><Relationship Id="rId10" Type="http://schemas.openxmlformats.org/officeDocument/2006/relationships/slide" Target="slides/slide9.xml"/><Relationship Id="rId19" Type="http://schemas.openxmlformats.org/officeDocument/2006/relationships/font" Target="fonts/font5.fntdata"/><Relationship Id="rId31" Type="http://schemas.openxmlformats.org/officeDocument/2006/relationships/font" Target="fonts/font1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font" Target="fonts/font13.fntdata"/><Relationship Id="rId30" Type="http://schemas.openxmlformats.org/officeDocument/2006/relationships/font" Target="fonts/font16.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 name="Google Shape;52;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23ec2985a68_1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0" name="Google Shape;140;g23ec2985a68_1_5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23ec2985a68_1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0" name="Google Shape;140;g23ec2985a68_1_5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337257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8" name="Google Shape;148;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0" name="Google Shape;70;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265ee868302_0_1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8" name="Google Shape;88;g265ee868302_0_13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7" name="Google Shape;97;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265ee868302_0_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7" name="Google Shape;107;g265ee868302_0_9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265ee868302_0_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7" name="Google Shape;107;g265ee868302_0_9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1165340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23ec2985a68_1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6" name="Google Shape;116;g23ec2985a68_1_3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7944189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23ec2985a68_1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4" name="Google Shape;124;g23ec2985a68_1_4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23ec2985a68_1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2" name="Google Shape;132;g23ec2985a68_1_4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8656937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
        <p:cNvGrpSpPr/>
        <p:nvPr/>
      </p:nvGrpSpPr>
      <p:grpSpPr>
        <a:xfrm>
          <a:off x="0" y="0"/>
          <a:ext cx="0" cy="0"/>
          <a:chOff x="0" y="0"/>
          <a:chExt cx="0" cy="0"/>
        </a:xfrm>
      </p:grpSpPr>
      <p:sp>
        <p:nvSpPr>
          <p:cNvPr id="10" name="Google Shape;10;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6"/>
        <p:cNvGrpSpPr/>
        <p:nvPr/>
      </p:nvGrpSpPr>
      <p:grpSpPr>
        <a:xfrm>
          <a:off x="0" y="0"/>
          <a:ext cx="0" cy="0"/>
          <a:chOff x="0" y="0"/>
          <a:chExt cx="0" cy="0"/>
        </a:xfrm>
      </p:grpSpPr>
      <p:sp>
        <p:nvSpPr>
          <p:cNvPr id="47" name="Google Shape;47;p20"/>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8" name="Google Shape;48;p20"/>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a:endParaRPr/>
          </a:p>
        </p:txBody>
      </p:sp>
      <p:sp>
        <p:nvSpPr>
          <p:cNvPr id="49" name="Google Shape;49;p2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1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7" name="Google Shape;17;p1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8" name="Google Shape;18;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sp>
        <p:nvSpPr>
          <p:cNvPr id="20" name="Google Shape;20;p13"/>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1" name="Google Shape;21;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2"/>
        <p:cNvGrpSpPr/>
        <p:nvPr/>
      </p:nvGrpSpPr>
      <p:grpSpPr>
        <a:xfrm>
          <a:off x="0" y="0"/>
          <a:ext cx="0" cy="0"/>
          <a:chOff x="0" y="0"/>
          <a:chExt cx="0" cy="0"/>
        </a:xfrm>
      </p:grpSpPr>
      <p:sp>
        <p:nvSpPr>
          <p:cNvPr id="23" name="Google Shape;23;p1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4" name="Google Shape;24;p14"/>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5" name="Google Shape;25;p14"/>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6" name="Google Shape;26;p1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7"/>
        <p:cNvGrpSpPr/>
        <p:nvPr/>
      </p:nvGrpSpPr>
      <p:grpSpPr>
        <a:xfrm>
          <a:off x="0" y="0"/>
          <a:ext cx="0" cy="0"/>
          <a:chOff x="0" y="0"/>
          <a:chExt cx="0" cy="0"/>
        </a:xfrm>
      </p:grpSpPr>
      <p:sp>
        <p:nvSpPr>
          <p:cNvPr id="28" name="Google Shape;28;p1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9" name="Google Shape;29;p1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0"/>
        <p:cNvGrpSpPr/>
        <p:nvPr/>
      </p:nvGrpSpPr>
      <p:grpSpPr>
        <a:xfrm>
          <a:off x="0" y="0"/>
          <a:ext cx="0" cy="0"/>
          <a:chOff x="0" y="0"/>
          <a:chExt cx="0" cy="0"/>
        </a:xfrm>
      </p:grpSpPr>
      <p:sp>
        <p:nvSpPr>
          <p:cNvPr id="31" name="Google Shape;31;p16"/>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2" name="Google Shape;32;p16"/>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3" name="Google Shape;33;p1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4"/>
        <p:cNvGrpSpPr/>
        <p:nvPr/>
      </p:nvGrpSpPr>
      <p:grpSpPr>
        <a:xfrm>
          <a:off x="0" y="0"/>
          <a:ext cx="0" cy="0"/>
          <a:chOff x="0" y="0"/>
          <a:chExt cx="0" cy="0"/>
        </a:xfrm>
      </p:grpSpPr>
      <p:sp>
        <p:nvSpPr>
          <p:cNvPr id="35" name="Google Shape;35;p17"/>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6" name="Google Shape;36;p1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7"/>
        <p:cNvGrpSpPr/>
        <p:nvPr/>
      </p:nvGrpSpPr>
      <p:grpSpPr>
        <a:xfrm>
          <a:off x="0" y="0"/>
          <a:ext cx="0" cy="0"/>
          <a:chOff x="0" y="0"/>
          <a:chExt cx="0" cy="0"/>
        </a:xfrm>
      </p:grpSpPr>
      <p:sp>
        <p:nvSpPr>
          <p:cNvPr id="38" name="Google Shape;38;p18"/>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 name="Google Shape;39;p18"/>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40" name="Google Shape;40;p18"/>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1" name="Google Shape;41;p18"/>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42" name="Google Shape;42;p1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3"/>
        <p:cNvGrpSpPr/>
        <p:nvPr/>
      </p:nvGrpSpPr>
      <p:grpSpPr>
        <a:xfrm>
          <a:off x="0" y="0"/>
          <a:ext cx="0" cy="0"/>
          <a:chOff x="0" y="0"/>
          <a:chExt cx="0" cy="0"/>
        </a:xfrm>
      </p:grpSpPr>
      <p:sp>
        <p:nvSpPr>
          <p:cNvPr id="44" name="Google Shape;44;p19"/>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800"/>
              <a:buNone/>
              <a:defRPr/>
            </a:lvl1pPr>
          </a:lstStyle>
          <a:p>
            <a:endParaRPr/>
          </a:p>
        </p:txBody>
      </p:sp>
      <p:sp>
        <p:nvSpPr>
          <p:cNvPr id="45" name="Google Shape;45;p1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9"/>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13.jpg"/><Relationship Id="rId5" Type="http://schemas.openxmlformats.org/officeDocument/2006/relationships/hyperlink" Target="https://lookerstudio.google.com/reporting/904ac2cf-8c10-497b-9b53-f9e3e77b8ada" TargetMode="Externa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image" Target="../media/image14.jp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8" Type="http://schemas.openxmlformats.org/officeDocument/2006/relationships/hyperlink" Target="https://www.linkedin.com/in/arieskarestu/" TargetMode="External"/><Relationship Id="rId3" Type="http://schemas.openxmlformats.org/officeDocument/2006/relationships/image" Target="../media/image1.png"/><Relationship Id="rId7"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10" Type="http://schemas.openxmlformats.org/officeDocument/2006/relationships/image" Target="../media/image8.png"/><Relationship Id="rId4" Type="http://schemas.openxmlformats.org/officeDocument/2006/relationships/image" Target="../media/image4.png"/><Relationship Id="rId9" Type="http://schemas.openxmlformats.org/officeDocument/2006/relationships/hyperlink" Target="mailto:arieskarestu02@gmail.com"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hyperlink" Target="https://drive.google.com/file/d/1b1jdd_E42nAbfEUIp79qjEmPNuKoD414/view?usp=sharing" TargetMode="External"/><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hyperlink" Target="https://drive.google.com/file/d/1TTSZj5ict9NnJAkzyF-iv8OJ_jOZuUhA/view?usp=sharing" TargetMode="External"/><Relationship Id="rId5" Type="http://schemas.openxmlformats.org/officeDocument/2006/relationships/hyperlink" Target="https://drive.google.com/file/d/1zL5jNdNm6JkvbItNPw_oBj2qHDjbmJDR/view?usp=drive_link" TargetMode="Externa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hyperlink" Target="https://github.com/AcilRestu12/kimia-farma-performance-analysis" TargetMode="External"/><Relationship Id="rId5" Type="http://schemas.openxmlformats.org/officeDocument/2006/relationships/hyperlink" Target="https://drive.google.com/file/d/1pHWYOcbFb3MB98jI4E3eW6D9T4PO1pI5/view?usp=sharing" TargetMode="Externa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hyperlink" Target="https://github.com/AcilRestu12/kimia-farma-performance-analysis" TargetMode="External"/><Relationship Id="rId5" Type="http://schemas.openxmlformats.org/officeDocument/2006/relationships/hyperlink" Target="https://drive.google.com/file/d/1pHWYOcbFb3MB98jI4E3eW6D9T4PO1pI5/view?usp=sharing" TargetMode="Externa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hyperlink" Target="https://github.com/AcilRestu12/kimia-farma-performance-analysis/blob/main/code/create_tb_analisa.sql" TargetMode="Externa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19FAB"/>
        </a:solidFill>
        <a:effectLst/>
      </p:bgPr>
    </p:bg>
    <p:spTree>
      <p:nvGrpSpPr>
        <p:cNvPr id="1" name="Shape 53"/>
        <p:cNvGrpSpPr/>
        <p:nvPr/>
      </p:nvGrpSpPr>
      <p:grpSpPr>
        <a:xfrm>
          <a:off x="0" y="0"/>
          <a:ext cx="0" cy="0"/>
          <a:chOff x="0" y="0"/>
          <a:chExt cx="0" cy="0"/>
        </a:xfrm>
      </p:grpSpPr>
      <p:pic>
        <p:nvPicPr>
          <p:cNvPr id="54" name="Google Shape;54;p1"/>
          <p:cNvPicPr preferRelativeResize="0"/>
          <p:nvPr/>
        </p:nvPicPr>
        <p:blipFill rotWithShape="1">
          <a:blip r:embed="rId3">
            <a:alphaModFix amt="10000"/>
          </a:blip>
          <a:srcRect/>
          <a:stretch/>
        </p:blipFill>
        <p:spPr>
          <a:xfrm>
            <a:off x="0" y="0"/>
            <a:ext cx="9144001" cy="5143501"/>
          </a:xfrm>
          <a:prstGeom prst="rect">
            <a:avLst/>
          </a:prstGeom>
          <a:noFill/>
          <a:ln>
            <a:noFill/>
          </a:ln>
        </p:spPr>
      </p:pic>
      <p:pic>
        <p:nvPicPr>
          <p:cNvPr id="55" name="Google Shape;55;p1"/>
          <p:cNvPicPr preferRelativeResize="0"/>
          <p:nvPr/>
        </p:nvPicPr>
        <p:blipFill rotWithShape="1">
          <a:blip r:embed="rId4">
            <a:alphaModFix/>
          </a:blip>
          <a:srcRect/>
          <a:stretch/>
        </p:blipFill>
        <p:spPr>
          <a:xfrm>
            <a:off x="349800" y="186500"/>
            <a:ext cx="1399901" cy="541300"/>
          </a:xfrm>
          <a:prstGeom prst="rect">
            <a:avLst/>
          </a:prstGeom>
          <a:noFill/>
          <a:ln>
            <a:noFill/>
          </a:ln>
        </p:spPr>
      </p:pic>
      <p:sp>
        <p:nvSpPr>
          <p:cNvPr id="56" name="Google Shape;56;p1"/>
          <p:cNvSpPr txBox="1"/>
          <p:nvPr/>
        </p:nvSpPr>
        <p:spPr>
          <a:xfrm>
            <a:off x="517900" y="875750"/>
            <a:ext cx="6239100" cy="2262127"/>
          </a:xfrm>
          <a:prstGeom prst="rect">
            <a:avLst/>
          </a:prstGeom>
          <a:noFill/>
          <a:ln>
            <a:noFill/>
          </a:ln>
          <a:effectLst>
            <a:outerShdw blurRad="57150" dist="19050" dir="5400000" algn="bl" rotWithShape="0">
              <a:srgbClr val="000000">
                <a:alpha val="49411"/>
              </a:srgbClr>
            </a:outerShdw>
          </a:effectLst>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4500"/>
              <a:buFont typeface="Arial"/>
              <a:buNone/>
            </a:pPr>
            <a:r>
              <a:rPr lang="en-US" sz="4500" b="1" dirty="0">
                <a:solidFill>
                  <a:schemeClr val="lt1"/>
                </a:solidFill>
                <a:latin typeface="Rubik"/>
                <a:ea typeface="Rubik"/>
                <a:cs typeface="Rubik"/>
                <a:sym typeface="Rubik"/>
              </a:rPr>
              <a:t>Kimia </a:t>
            </a:r>
            <a:r>
              <a:rPr lang="en-US" sz="4500" b="1" dirty="0" err="1">
                <a:solidFill>
                  <a:schemeClr val="lt1"/>
                </a:solidFill>
                <a:latin typeface="Rubik"/>
                <a:ea typeface="Rubik"/>
                <a:cs typeface="Rubik"/>
                <a:sym typeface="Rubik"/>
              </a:rPr>
              <a:t>Farma</a:t>
            </a:r>
            <a:r>
              <a:rPr lang="en-US" sz="4500" b="1" dirty="0">
                <a:solidFill>
                  <a:schemeClr val="lt1"/>
                </a:solidFill>
                <a:latin typeface="Rubik"/>
                <a:ea typeface="Rubik"/>
                <a:cs typeface="Rubik"/>
                <a:sym typeface="Rubik"/>
              </a:rPr>
              <a:t> Performance Analysis</a:t>
            </a:r>
            <a:endParaRPr lang="en-US" sz="2000" b="0" i="0" u="none" strike="noStrike" cap="none" dirty="0">
              <a:solidFill>
                <a:schemeClr val="lt1"/>
              </a:solidFill>
              <a:latin typeface="Rubik"/>
              <a:ea typeface="Rubik"/>
              <a:cs typeface="Rubik"/>
              <a:sym typeface="Rubik"/>
            </a:endParaRPr>
          </a:p>
        </p:txBody>
      </p:sp>
      <p:sp>
        <p:nvSpPr>
          <p:cNvPr id="57" name="Google Shape;57;p1"/>
          <p:cNvSpPr txBox="1"/>
          <p:nvPr/>
        </p:nvSpPr>
        <p:spPr>
          <a:xfrm>
            <a:off x="517900" y="3130300"/>
            <a:ext cx="7289100" cy="569400"/>
          </a:xfrm>
          <a:prstGeom prst="rect">
            <a:avLst/>
          </a:prstGeom>
          <a:noFill/>
          <a:ln>
            <a:noFill/>
          </a:ln>
          <a:effectLst>
            <a:outerShdw blurRad="57150" dist="19050" dir="5400000" algn="bl" rotWithShape="0">
              <a:srgbClr val="000000">
                <a:alpha val="49411"/>
              </a:srgbClr>
            </a:outerShdw>
          </a:effectLst>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 sz="2500" dirty="0">
                <a:solidFill>
                  <a:schemeClr val="lt1"/>
                </a:solidFill>
                <a:latin typeface="Rubik SemiBold"/>
                <a:ea typeface="Rubik SemiBold"/>
                <a:cs typeface="Rubik SemiBold"/>
                <a:sym typeface="Rubik SemiBold"/>
              </a:rPr>
              <a:t>Kimia Farma </a:t>
            </a:r>
            <a:r>
              <a:rPr lang="en" sz="2500" b="0" i="0" u="none" strike="noStrike" cap="none" dirty="0">
                <a:solidFill>
                  <a:schemeClr val="lt1"/>
                </a:solidFill>
                <a:latin typeface="Rubik SemiBold"/>
                <a:ea typeface="Rubik SemiBold"/>
                <a:cs typeface="Rubik SemiBold"/>
                <a:sym typeface="Rubik SemiBold"/>
              </a:rPr>
              <a:t>- </a:t>
            </a:r>
            <a:r>
              <a:rPr lang="en" sz="2500" dirty="0">
                <a:solidFill>
                  <a:schemeClr val="lt1"/>
                </a:solidFill>
                <a:latin typeface="Rubik SemiBold"/>
                <a:ea typeface="Rubik SemiBold"/>
                <a:cs typeface="Rubik SemiBold"/>
                <a:sym typeface="Rubik SemiBold"/>
              </a:rPr>
              <a:t>Big Data Analytics</a:t>
            </a:r>
            <a:endParaRPr sz="2500" b="0" i="0" u="none" strike="noStrike" cap="none" dirty="0">
              <a:solidFill>
                <a:schemeClr val="lt1"/>
              </a:solidFill>
              <a:latin typeface="Rubik SemiBold"/>
              <a:ea typeface="Rubik SemiBold"/>
              <a:cs typeface="Rubik SemiBold"/>
              <a:sym typeface="Rubik SemiBold"/>
            </a:endParaRPr>
          </a:p>
        </p:txBody>
      </p:sp>
      <p:sp>
        <p:nvSpPr>
          <p:cNvPr id="58" name="Google Shape;58;p1"/>
          <p:cNvSpPr/>
          <p:nvPr/>
        </p:nvSpPr>
        <p:spPr>
          <a:xfrm>
            <a:off x="6757125" y="-621925"/>
            <a:ext cx="3135000" cy="3051000"/>
          </a:xfrm>
          <a:prstGeom prst="ellipse">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 name="Google Shape;59;p1"/>
          <p:cNvSpPr txBox="1"/>
          <p:nvPr/>
        </p:nvSpPr>
        <p:spPr>
          <a:xfrm>
            <a:off x="1769125" y="172450"/>
            <a:ext cx="457800" cy="6465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3000"/>
              <a:buFont typeface="Arial"/>
              <a:buNone/>
            </a:pPr>
            <a:r>
              <a:rPr lang="en" sz="3000" b="0" i="0" u="none" strike="noStrike" cap="none">
                <a:solidFill>
                  <a:schemeClr val="lt1"/>
                </a:solidFill>
                <a:latin typeface="Rubik SemiBold"/>
                <a:ea typeface="Rubik SemiBold"/>
                <a:cs typeface="Rubik SemiBold"/>
                <a:sym typeface="Rubik SemiBold"/>
              </a:rPr>
              <a:t>X</a:t>
            </a:r>
            <a:endParaRPr sz="3000" b="0" i="0" u="none" strike="noStrike" cap="none">
              <a:solidFill>
                <a:schemeClr val="lt1"/>
              </a:solidFill>
              <a:latin typeface="Rubik SemiBold"/>
              <a:ea typeface="Rubik SemiBold"/>
              <a:cs typeface="Rubik SemiBold"/>
              <a:sym typeface="Rubik SemiBold"/>
            </a:endParaRPr>
          </a:p>
        </p:txBody>
      </p:sp>
      <p:sp>
        <p:nvSpPr>
          <p:cNvPr id="60" name="Google Shape;60;p1"/>
          <p:cNvSpPr txBox="1"/>
          <p:nvPr/>
        </p:nvSpPr>
        <p:spPr>
          <a:xfrm>
            <a:off x="517900" y="3699700"/>
            <a:ext cx="4392000" cy="954300"/>
          </a:xfrm>
          <a:prstGeom prst="rect">
            <a:avLst/>
          </a:prstGeom>
          <a:noFill/>
          <a:ln>
            <a:noFill/>
          </a:ln>
          <a:effectLst>
            <a:outerShdw blurRad="57150" dist="19050" dir="5400000" algn="bl" rotWithShape="0">
              <a:srgbClr val="000000">
                <a:alpha val="49411"/>
              </a:srgbClr>
            </a:outerShdw>
          </a:effectLst>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0" i="0" u="none" strike="noStrike" cap="none" dirty="0">
                <a:solidFill>
                  <a:schemeClr val="lt1"/>
                </a:solidFill>
                <a:latin typeface="Rubik Light"/>
                <a:ea typeface="Rubik Light"/>
                <a:cs typeface="Rubik Light"/>
                <a:sym typeface="Rubik Light"/>
              </a:rPr>
              <a:t>Presented by</a:t>
            </a:r>
            <a:endParaRPr sz="2000" b="0" i="0" u="none" strike="noStrike" cap="none" dirty="0">
              <a:solidFill>
                <a:schemeClr val="lt1"/>
              </a:solidFill>
              <a:latin typeface="Rubik Light"/>
              <a:ea typeface="Rubik Light"/>
              <a:cs typeface="Rubik Light"/>
              <a:sym typeface="Rubik Light"/>
            </a:endParaRPr>
          </a:p>
          <a:p>
            <a:pPr marL="0" marR="0" lvl="0" indent="0" algn="l" rtl="0">
              <a:lnSpc>
                <a:spcPct val="100000"/>
              </a:lnSpc>
              <a:spcBef>
                <a:spcPts val="0"/>
              </a:spcBef>
              <a:spcAft>
                <a:spcPts val="0"/>
              </a:spcAft>
              <a:buClr>
                <a:srgbClr val="000000"/>
              </a:buClr>
              <a:buSzPts val="2000"/>
              <a:buFont typeface="Arial"/>
              <a:buNone/>
            </a:pPr>
            <a:r>
              <a:rPr lang="en-US" sz="3000" b="0" i="0" u="none" strike="noStrike" cap="none" dirty="0">
                <a:solidFill>
                  <a:schemeClr val="lt1"/>
                </a:solidFill>
                <a:latin typeface="Rubik Light"/>
                <a:ea typeface="Rubik Light"/>
                <a:cs typeface="Rubik Light"/>
                <a:sym typeface="Rubik Light"/>
              </a:rPr>
              <a:t>Arieska Restu</a:t>
            </a:r>
            <a:endParaRPr sz="3000" b="0" i="0" u="none" strike="noStrike" cap="none" dirty="0">
              <a:solidFill>
                <a:schemeClr val="lt1"/>
              </a:solidFill>
              <a:latin typeface="Rubik Light"/>
              <a:ea typeface="Rubik Light"/>
              <a:cs typeface="Rubik Light"/>
              <a:sym typeface="Rubik Light"/>
            </a:endParaRPr>
          </a:p>
        </p:txBody>
      </p:sp>
      <p:pic>
        <p:nvPicPr>
          <p:cNvPr id="61" name="Google Shape;61;p1"/>
          <p:cNvPicPr preferRelativeResize="0"/>
          <p:nvPr/>
        </p:nvPicPr>
        <p:blipFill>
          <a:blip r:embed="rId5">
            <a:alphaModFix/>
          </a:blip>
          <a:stretch>
            <a:fillRect/>
          </a:stretch>
        </p:blipFill>
        <p:spPr>
          <a:xfrm>
            <a:off x="2350825" y="133900"/>
            <a:ext cx="1581660" cy="5694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pic>
        <p:nvPicPr>
          <p:cNvPr id="142" name="Google Shape;142;g23ec2985a68_1_56"/>
          <p:cNvPicPr preferRelativeResize="0"/>
          <p:nvPr/>
        </p:nvPicPr>
        <p:blipFill rotWithShape="1">
          <a:blip r:embed="rId3">
            <a:alphaModFix amt="10000"/>
          </a:blip>
          <a:srcRect/>
          <a:stretch/>
        </p:blipFill>
        <p:spPr>
          <a:xfrm>
            <a:off x="0" y="0"/>
            <a:ext cx="9144001" cy="5143501"/>
          </a:xfrm>
          <a:prstGeom prst="rect">
            <a:avLst/>
          </a:prstGeom>
          <a:noFill/>
          <a:ln>
            <a:noFill/>
          </a:ln>
        </p:spPr>
      </p:pic>
      <p:pic>
        <p:nvPicPr>
          <p:cNvPr id="143" name="Google Shape;143;g23ec2985a68_1_56"/>
          <p:cNvPicPr preferRelativeResize="0"/>
          <p:nvPr/>
        </p:nvPicPr>
        <p:blipFill rotWithShape="1">
          <a:blip r:embed="rId4">
            <a:alphaModFix/>
          </a:blip>
          <a:srcRect t="5658" b="5649"/>
          <a:stretch/>
        </p:blipFill>
        <p:spPr>
          <a:xfrm>
            <a:off x="7317600" y="185625"/>
            <a:ext cx="1399902" cy="541300"/>
          </a:xfrm>
          <a:prstGeom prst="rect">
            <a:avLst/>
          </a:prstGeom>
          <a:noFill/>
          <a:ln>
            <a:noFill/>
          </a:ln>
        </p:spPr>
      </p:pic>
      <p:sp>
        <p:nvSpPr>
          <p:cNvPr id="144" name="Google Shape;144;g23ec2985a68_1_56"/>
          <p:cNvSpPr txBox="1"/>
          <p:nvPr/>
        </p:nvSpPr>
        <p:spPr>
          <a:xfrm>
            <a:off x="340500" y="452038"/>
            <a:ext cx="8463000" cy="600300"/>
          </a:xfrm>
          <a:prstGeom prst="rect">
            <a:avLst/>
          </a:prstGeom>
          <a:noFill/>
          <a:ln>
            <a:noFill/>
          </a:ln>
          <a:effectLst>
            <a:outerShdw blurRad="57150" dist="19050" dir="2820000" algn="bl" rotWithShape="0">
              <a:srgbClr val="B7B7B7">
                <a:alpha val="85490"/>
              </a:srgbClr>
            </a:outerShdw>
          </a:effectLst>
        </p:spPr>
        <p:txBody>
          <a:bodyPr spcFirstLastPara="1" wrap="square" lIns="91425" tIns="91425" rIns="91425" bIns="91425" anchor="t" anchorCtr="0">
            <a:spAutoFit/>
          </a:bodyPr>
          <a:lstStyle/>
          <a:p>
            <a:pPr marL="457200" marR="0" lvl="0" indent="-400050" algn="l" rtl="0">
              <a:lnSpc>
                <a:spcPct val="100000"/>
              </a:lnSpc>
              <a:spcBef>
                <a:spcPts val="0"/>
              </a:spcBef>
              <a:spcAft>
                <a:spcPts val="0"/>
              </a:spcAft>
              <a:buClr>
                <a:srgbClr val="000000"/>
              </a:buClr>
              <a:buSzPts val="2700"/>
              <a:buFont typeface="Rubik"/>
              <a:buAutoNum type="arabicPeriod" startAt="4"/>
            </a:pPr>
            <a:r>
              <a:rPr lang="en" sz="2700" b="1" dirty="0">
                <a:latin typeface="Rubik"/>
                <a:ea typeface="Rubik"/>
                <a:cs typeface="Rubik"/>
                <a:sym typeface="Rubik"/>
              </a:rPr>
              <a:t>Dashboard  Performance Analytics</a:t>
            </a:r>
            <a:endParaRPr sz="2700" b="1" i="0" u="none" strike="noStrike" cap="none" dirty="0">
              <a:solidFill>
                <a:srgbClr val="000000"/>
              </a:solidFill>
              <a:latin typeface="Rubik"/>
              <a:ea typeface="Rubik"/>
              <a:cs typeface="Rubik"/>
              <a:sym typeface="Rubik"/>
            </a:endParaRPr>
          </a:p>
        </p:txBody>
      </p:sp>
      <p:sp>
        <p:nvSpPr>
          <p:cNvPr id="145" name="Google Shape;145;g23ec2985a68_1_56"/>
          <p:cNvSpPr txBox="1"/>
          <p:nvPr/>
        </p:nvSpPr>
        <p:spPr>
          <a:xfrm>
            <a:off x="340500" y="3850869"/>
            <a:ext cx="8463000" cy="1292631"/>
          </a:xfrm>
          <a:prstGeom prst="rect">
            <a:avLst/>
          </a:prstGeom>
          <a:noFill/>
          <a:ln>
            <a:noFill/>
          </a:ln>
          <a:effectLst>
            <a:outerShdw blurRad="57150" dist="19050" dir="2820000" algn="bl" rotWithShape="0">
              <a:srgbClr val="B7B7B7">
                <a:alpha val="85490"/>
              </a:srgbClr>
            </a:outerShdw>
          </a:effectLst>
        </p:spPr>
        <p:txBody>
          <a:bodyPr spcFirstLastPara="1" wrap="square" lIns="91425" tIns="91425" rIns="91425" bIns="91425" anchor="t" anchorCtr="0">
            <a:spAutoFit/>
          </a:bodyPr>
          <a:lstStyle/>
          <a:p>
            <a:pPr marL="0" lvl="0" indent="0" algn="l" rtl="0">
              <a:lnSpc>
                <a:spcPct val="150000"/>
              </a:lnSpc>
              <a:spcBef>
                <a:spcPts val="0"/>
              </a:spcBef>
              <a:spcAft>
                <a:spcPts val="0"/>
              </a:spcAft>
              <a:buClr>
                <a:schemeClr val="dk1"/>
              </a:buClr>
              <a:buSzPts val="1400"/>
              <a:buFont typeface="Arial"/>
              <a:buNone/>
            </a:pPr>
            <a:r>
              <a:rPr lang="en-US" sz="1200" dirty="0">
                <a:solidFill>
                  <a:schemeClr val="dk1"/>
                </a:solidFill>
                <a:latin typeface="Rubik"/>
                <a:ea typeface="Rubik"/>
                <a:cs typeface="Rubik"/>
                <a:sym typeface="Rubik"/>
                <a:hlinkClick r:id="rId5"/>
              </a:rPr>
              <a:t>Dashboard ini</a:t>
            </a:r>
            <a:r>
              <a:rPr lang="en-US" sz="1200" dirty="0">
                <a:solidFill>
                  <a:schemeClr val="dk1"/>
                </a:solidFill>
                <a:latin typeface="Rubik"/>
                <a:ea typeface="Rubik"/>
                <a:cs typeface="Rubik"/>
                <a:sym typeface="Rubik"/>
              </a:rPr>
              <a:t> </a:t>
            </a:r>
            <a:r>
              <a:rPr lang="en-US" sz="1200" dirty="0" err="1">
                <a:solidFill>
                  <a:schemeClr val="dk1"/>
                </a:solidFill>
                <a:latin typeface="Rubik"/>
                <a:ea typeface="Rubik"/>
                <a:cs typeface="Rubik"/>
                <a:sym typeface="Rubik"/>
              </a:rPr>
              <a:t>memberikan</a:t>
            </a:r>
            <a:r>
              <a:rPr lang="en-US" sz="1200" dirty="0">
                <a:solidFill>
                  <a:schemeClr val="dk1"/>
                </a:solidFill>
                <a:latin typeface="Rubik"/>
                <a:ea typeface="Rubik"/>
                <a:cs typeface="Rubik"/>
                <a:sym typeface="Rubik"/>
              </a:rPr>
              <a:t> insight </a:t>
            </a:r>
            <a:r>
              <a:rPr lang="en-US" sz="1200" dirty="0" err="1">
                <a:solidFill>
                  <a:schemeClr val="dk1"/>
                </a:solidFill>
                <a:latin typeface="Rubik"/>
                <a:ea typeface="Rubik"/>
                <a:cs typeface="Rubik"/>
                <a:sym typeface="Rubik"/>
              </a:rPr>
              <a:t>penting</a:t>
            </a:r>
            <a:r>
              <a:rPr lang="en-US" sz="1200" dirty="0">
                <a:solidFill>
                  <a:schemeClr val="dk1"/>
                </a:solidFill>
                <a:latin typeface="Rubik"/>
                <a:ea typeface="Rubik"/>
                <a:cs typeface="Rubik"/>
                <a:sym typeface="Rubik"/>
              </a:rPr>
              <a:t> </a:t>
            </a:r>
            <a:r>
              <a:rPr lang="en-US" sz="1200" dirty="0" err="1">
                <a:solidFill>
                  <a:schemeClr val="dk1"/>
                </a:solidFill>
                <a:latin typeface="Rubik"/>
                <a:ea typeface="Rubik"/>
                <a:cs typeface="Rubik"/>
                <a:sym typeface="Rubik"/>
              </a:rPr>
              <a:t>mengenai</a:t>
            </a:r>
            <a:r>
              <a:rPr lang="en-US" sz="1200" dirty="0">
                <a:solidFill>
                  <a:schemeClr val="dk1"/>
                </a:solidFill>
                <a:latin typeface="Rubik"/>
                <a:ea typeface="Rubik"/>
                <a:cs typeface="Rubik"/>
                <a:sym typeface="Rubik"/>
              </a:rPr>
              <a:t> </a:t>
            </a:r>
            <a:r>
              <a:rPr lang="en-US" sz="1200" dirty="0" err="1">
                <a:solidFill>
                  <a:schemeClr val="dk1"/>
                </a:solidFill>
                <a:latin typeface="Rubik"/>
                <a:ea typeface="Rubik"/>
                <a:cs typeface="Rubik"/>
                <a:sym typeface="Rubik"/>
              </a:rPr>
              <a:t>jumlah</a:t>
            </a:r>
            <a:r>
              <a:rPr lang="en-US" sz="1200" dirty="0">
                <a:solidFill>
                  <a:schemeClr val="dk1"/>
                </a:solidFill>
                <a:latin typeface="Rubik"/>
                <a:ea typeface="Rubik"/>
                <a:cs typeface="Rubik"/>
                <a:sym typeface="Rubik"/>
              </a:rPr>
              <a:t> </a:t>
            </a:r>
            <a:r>
              <a:rPr lang="en-US" sz="1200" dirty="0" err="1">
                <a:solidFill>
                  <a:schemeClr val="dk1"/>
                </a:solidFill>
                <a:latin typeface="Rubik"/>
                <a:ea typeface="Rubik"/>
                <a:cs typeface="Rubik"/>
                <a:sym typeface="Rubik"/>
              </a:rPr>
              <a:t>transaksi</a:t>
            </a:r>
            <a:r>
              <a:rPr lang="en-US" sz="1200" dirty="0">
                <a:solidFill>
                  <a:schemeClr val="dk1"/>
                </a:solidFill>
                <a:latin typeface="Rubik"/>
                <a:ea typeface="Rubik"/>
                <a:cs typeface="Rubik"/>
                <a:sym typeface="Rubik"/>
              </a:rPr>
              <a:t>, </a:t>
            </a:r>
            <a:r>
              <a:rPr lang="en-US" sz="1200" dirty="0" err="1">
                <a:solidFill>
                  <a:schemeClr val="dk1"/>
                </a:solidFill>
                <a:latin typeface="Rubik"/>
                <a:ea typeface="Rubik"/>
                <a:cs typeface="Rubik"/>
                <a:sym typeface="Rubik"/>
              </a:rPr>
              <a:t>pendapatan</a:t>
            </a:r>
            <a:r>
              <a:rPr lang="en-US" sz="1200" dirty="0">
                <a:solidFill>
                  <a:schemeClr val="dk1"/>
                </a:solidFill>
                <a:latin typeface="Rubik"/>
                <a:ea typeface="Rubik"/>
                <a:cs typeface="Rubik"/>
                <a:sym typeface="Rubik"/>
              </a:rPr>
              <a:t>, dan </a:t>
            </a:r>
            <a:r>
              <a:rPr lang="en-US" sz="1200" dirty="0" err="1">
                <a:solidFill>
                  <a:schemeClr val="dk1"/>
                </a:solidFill>
                <a:latin typeface="Rubik"/>
                <a:ea typeface="Rubik"/>
                <a:cs typeface="Rubik"/>
                <a:sym typeface="Rubik"/>
              </a:rPr>
              <a:t>keuntungan</a:t>
            </a:r>
            <a:r>
              <a:rPr lang="en-US" sz="1200" dirty="0">
                <a:solidFill>
                  <a:schemeClr val="dk1"/>
                </a:solidFill>
                <a:latin typeface="Rubik"/>
                <a:ea typeface="Rubik"/>
                <a:cs typeface="Rubik"/>
                <a:sym typeface="Rubik"/>
              </a:rPr>
              <a:t> </a:t>
            </a:r>
            <a:r>
              <a:rPr lang="en-US" sz="1200" dirty="0" err="1">
                <a:solidFill>
                  <a:schemeClr val="dk1"/>
                </a:solidFill>
                <a:latin typeface="Rubik"/>
                <a:ea typeface="Rubik"/>
                <a:cs typeface="Rubik"/>
                <a:sym typeface="Rubik"/>
              </a:rPr>
              <a:t>selama</a:t>
            </a:r>
            <a:r>
              <a:rPr lang="en-US" sz="1200" dirty="0">
                <a:solidFill>
                  <a:schemeClr val="dk1"/>
                </a:solidFill>
                <a:latin typeface="Rubik"/>
                <a:ea typeface="Rubik"/>
                <a:cs typeface="Rubik"/>
                <a:sym typeface="Rubik"/>
              </a:rPr>
              <a:t> </a:t>
            </a:r>
            <a:r>
              <a:rPr lang="en-US" sz="1200" dirty="0" err="1">
                <a:solidFill>
                  <a:schemeClr val="dk1"/>
                </a:solidFill>
                <a:latin typeface="Rubik"/>
                <a:ea typeface="Rubik"/>
                <a:cs typeface="Rubik"/>
                <a:sym typeface="Rubik"/>
              </a:rPr>
              <a:t>periode</a:t>
            </a:r>
            <a:r>
              <a:rPr lang="en-US" sz="1200" dirty="0">
                <a:solidFill>
                  <a:schemeClr val="dk1"/>
                </a:solidFill>
                <a:latin typeface="Rubik"/>
                <a:ea typeface="Rubik"/>
                <a:cs typeface="Rubik"/>
                <a:sym typeface="Rubik"/>
              </a:rPr>
              <a:t> 2020–2023. </a:t>
            </a:r>
            <a:r>
              <a:rPr lang="en-US" sz="1200" dirty="0" err="1">
                <a:solidFill>
                  <a:schemeClr val="dk1"/>
                </a:solidFill>
                <a:latin typeface="Rubik"/>
                <a:ea typeface="Rubik"/>
                <a:cs typeface="Rubik"/>
                <a:sym typeface="Rubik"/>
              </a:rPr>
              <a:t>Dengan</a:t>
            </a:r>
            <a:r>
              <a:rPr lang="en-US" sz="1200" dirty="0">
                <a:solidFill>
                  <a:schemeClr val="dk1"/>
                </a:solidFill>
                <a:latin typeface="Rubik"/>
                <a:ea typeface="Rubik"/>
                <a:cs typeface="Rubik"/>
                <a:sym typeface="Rubik"/>
              </a:rPr>
              <a:t> </a:t>
            </a:r>
            <a:r>
              <a:rPr lang="en-US" sz="1200" dirty="0" err="1">
                <a:solidFill>
                  <a:schemeClr val="dk1"/>
                </a:solidFill>
                <a:latin typeface="Rubik"/>
                <a:ea typeface="Rubik"/>
                <a:cs typeface="Rubik"/>
                <a:sym typeface="Rubik"/>
              </a:rPr>
              <a:t>visualisasi</a:t>
            </a:r>
            <a:r>
              <a:rPr lang="en-US" sz="1200" dirty="0">
                <a:solidFill>
                  <a:schemeClr val="dk1"/>
                </a:solidFill>
                <a:latin typeface="Rubik"/>
                <a:ea typeface="Rubik"/>
                <a:cs typeface="Rubik"/>
                <a:sym typeface="Rubik"/>
              </a:rPr>
              <a:t> yang </a:t>
            </a:r>
            <a:r>
              <a:rPr lang="en-US" sz="1200" dirty="0" err="1">
                <a:solidFill>
                  <a:schemeClr val="dk1"/>
                </a:solidFill>
                <a:latin typeface="Rubik"/>
                <a:ea typeface="Rubik"/>
                <a:cs typeface="Rubik"/>
                <a:sym typeface="Rubik"/>
              </a:rPr>
              <a:t>interaktif</a:t>
            </a:r>
            <a:r>
              <a:rPr lang="en-US" sz="1200" dirty="0">
                <a:solidFill>
                  <a:schemeClr val="dk1"/>
                </a:solidFill>
                <a:latin typeface="Rubik"/>
                <a:ea typeface="Rubik"/>
                <a:cs typeface="Rubik"/>
                <a:sym typeface="Rubik"/>
              </a:rPr>
              <a:t> dan filter yang </a:t>
            </a:r>
            <a:r>
              <a:rPr lang="en-US" sz="1200" dirty="0" err="1">
                <a:solidFill>
                  <a:schemeClr val="dk1"/>
                </a:solidFill>
                <a:latin typeface="Rubik"/>
                <a:ea typeface="Rubik"/>
                <a:cs typeface="Rubik"/>
                <a:sym typeface="Rubik"/>
              </a:rPr>
              <a:t>memudahkan</a:t>
            </a:r>
            <a:r>
              <a:rPr lang="en-US" sz="1200" dirty="0">
                <a:solidFill>
                  <a:schemeClr val="dk1"/>
                </a:solidFill>
                <a:latin typeface="Rubik"/>
                <a:ea typeface="Rubik"/>
                <a:cs typeface="Rubik"/>
                <a:sym typeface="Rubik"/>
              </a:rPr>
              <a:t> </a:t>
            </a:r>
            <a:r>
              <a:rPr lang="en-US" sz="1200" dirty="0" err="1">
                <a:solidFill>
                  <a:schemeClr val="dk1"/>
                </a:solidFill>
                <a:latin typeface="Rubik"/>
                <a:ea typeface="Rubik"/>
                <a:cs typeface="Rubik"/>
                <a:sym typeface="Rubik"/>
              </a:rPr>
              <a:t>analisis</a:t>
            </a:r>
            <a:r>
              <a:rPr lang="en-US" sz="1200" dirty="0">
                <a:solidFill>
                  <a:schemeClr val="dk1"/>
                </a:solidFill>
                <a:latin typeface="Rubik"/>
                <a:ea typeface="Rubik"/>
                <a:cs typeface="Rubik"/>
                <a:sym typeface="Rubik"/>
              </a:rPr>
              <a:t>, stakeholder bisa </a:t>
            </a:r>
            <a:r>
              <a:rPr lang="en-US" sz="1200" dirty="0" err="1">
                <a:solidFill>
                  <a:schemeClr val="dk1"/>
                </a:solidFill>
                <a:latin typeface="Rubik"/>
                <a:ea typeface="Rubik"/>
                <a:cs typeface="Rubik"/>
                <a:sym typeface="Rubik"/>
              </a:rPr>
              <a:t>melakukan</a:t>
            </a:r>
            <a:r>
              <a:rPr lang="en-US" sz="1200" dirty="0">
                <a:solidFill>
                  <a:schemeClr val="dk1"/>
                </a:solidFill>
                <a:latin typeface="Rubik"/>
                <a:ea typeface="Rubik"/>
                <a:cs typeface="Rubik"/>
                <a:sym typeface="Rubik"/>
              </a:rPr>
              <a:t> </a:t>
            </a:r>
            <a:r>
              <a:rPr lang="en-US" sz="1200" dirty="0" err="1">
                <a:solidFill>
                  <a:schemeClr val="dk1"/>
                </a:solidFill>
                <a:latin typeface="Rubik"/>
                <a:ea typeface="Rubik"/>
                <a:cs typeface="Rubik"/>
                <a:sym typeface="Rubik"/>
              </a:rPr>
              <a:t>eksplorasi</a:t>
            </a:r>
            <a:r>
              <a:rPr lang="en-US" sz="1200" dirty="0">
                <a:solidFill>
                  <a:schemeClr val="dk1"/>
                </a:solidFill>
                <a:latin typeface="Rubik"/>
                <a:ea typeface="Rubik"/>
                <a:cs typeface="Rubik"/>
                <a:sym typeface="Rubik"/>
              </a:rPr>
              <a:t> lebih </a:t>
            </a:r>
            <a:r>
              <a:rPr lang="en-US" sz="1200" dirty="0" err="1">
                <a:solidFill>
                  <a:schemeClr val="dk1"/>
                </a:solidFill>
                <a:latin typeface="Rubik"/>
                <a:ea typeface="Rubik"/>
                <a:cs typeface="Rubik"/>
                <a:sym typeface="Rubik"/>
              </a:rPr>
              <a:t>mendalam</a:t>
            </a:r>
            <a:r>
              <a:rPr lang="en-US" sz="1200" dirty="0">
                <a:solidFill>
                  <a:schemeClr val="dk1"/>
                </a:solidFill>
                <a:latin typeface="Rubik"/>
                <a:ea typeface="Rubik"/>
                <a:cs typeface="Rubik"/>
                <a:sym typeface="Rubik"/>
              </a:rPr>
              <a:t> sesuai </a:t>
            </a:r>
            <a:r>
              <a:rPr lang="en-US" sz="1200" dirty="0" err="1">
                <a:solidFill>
                  <a:schemeClr val="dk1"/>
                </a:solidFill>
                <a:latin typeface="Rubik"/>
                <a:ea typeface="Rubik"/>
                <a:cs typeface="Rubik"/>
                <a:sym typeface="Rubik"/>
              </a:rPr>
              <a:t>dengan</a:t>
            </a:r>
            <a:r>
              <a:rPr lang="en-US" sz="1200" dirty="0">
                <a:solidFill>
                  <a:schemeClr val="dk1"/>
                </a:solidFill>
                <a:latin typeface="Rubik"/>
                <a:ea typeface="Rubik"/>
                <a:cs typeface="Rubik"/>
                <a:sym typeface="Rubik"/>
              </a:rPr>
              <a:t> wilayah </a:t>
            </a:r>
            <a:r>
              <a:rPr lang="en-US" sz="1200" dirty="0" err="1">
                <a:solidFill>
                  <a:schemeClr val="dk1"/>
                </a:solidFill>
                <a:latin typeface="Rubik"/>
                <a:ea typeface="Rubik"/>
                <a:cs typeface="Rubik"/>
                <a:sym typeface="Rubik"/>
              </a:rPr>
              <a:t>atau</a:t>
            </a:r>
            <a:r>
              <a:rPr lang="en-US" sz="1200" dirty="0">
                <a:solidFill>
                  <a:schemeClr val="dk1"/>
                </a:solidFill>
                <a:latin typeface="Rubik"/>
                <a:ea typeface="Rubik"/>
                <a:cs typeface="Rubik"/>
                <a:sym typeface="Rubik"/>
              </a:rPr>
              <a:t> </a:t>
            </a:r>
            <a:r>
              <a:rPr lang="en-US" sz="1200" dirty="0" err="1">
                <a:solidFill>
                  <a:schemeClr val="dk1"/>
                </a:solidFill>
                <a:latin typeface="Rubik"/>
                <a:ea typeface="Rubik"/>
                <a:cs typeface="Rubik"/>
                <a:sym typeface="Rubik"/>
              </a:rPr>
              <a:t>rentang</a:t>
            </a:r>
            <a:r>
              <a:rPr lang="en-US" sz="1200" dirty="0">
                <a:solidFill>
                  <a:schemeClr val="dk1"/>
                </a:solidFill>
                <a:latin typeface="Rubik"/>
                <a:ea typeface="Rubik"/>
                <a:cs typeface="Rubik"/>
                <a:sym typeface="Rubik"/>
              </a:rPr>
              <a:t> </a:t>
            </a:r>
            <a:r>
              <a:rPr lang="en-US" sz="1200" dirty="0" err="1">
                <a:solidFill>
                  <a:schemeClr val="dk1"/>
                </a:solidFill>
                <a:latin typeface="Rubik"/>
                <a:ea typeface="Rubik"/>
                <a:cs typeface="Rubik"/>
                <a:sym typeface="Rubik"/>
              </a:rPr>
              <a:t>waktu</a:t>
            </a:r>
            <a:r>
              <a:rPr lang="en-US" sz="1200" dirty="0">
                <a:solidFill>
                  <a:schemeClr val="dk1"/>
                </a:solidFill>
                <a:latin typeface="Rubik"/>
                <a:ea typeface="Rubik"/>
                <a:cs typeface="Rubik"/>
                <a:sym typeface="Rubik"/>
              </a:rPr>
              <a:t> </a:t>
            </a:r>
            <a:r>
              <a:rPr lang="en-US" sz="1200" dirty="0" err="1">
                <a:solidFill>
                  <a:schemeClr val="dk1"/>
                </a:solidFill>
                <a:latin typeface="Rubik"/>
                <a:ea typeface="Rubik"/>
                <a:cs typeface="Rubik"/>
                <a:sym typeface="Rubik"/>
              </a:rPr>
              <a:t>tertentu</a:t>
            </a:r>
            <a:r>
              <a:rPr lang="en-US" sz="1200" dirty="0">
                <a:solidFill>
                  <a:schemeClr val="dk1"/>
                </a:solidFill>
                <a:latin typeface="Rubik"/>
                <a:ea typeface="Rubik"/>
                <a:cs typeface="Rubik"/>
                <a:sym typeface="Rubik"/>
              </a:rPr>
              <a:t>. </a:t>
            </a:r>
            <a:r>
              <a:rPr lang="en-US" sz="1200" dirty="0" err="1">
                <a:solidFill>
                  <a:schemeClr val="dk1"/>
                </a:solidFill>
                <a:latin typeface="Rubik"/>
                <a:ea typeface="Rubik"/>
                <a:cs typeface="Rubik"/>
                <a:sym typeface="Rubik"/>
              </a:rPr>
              <a:t>Informasi</a:t>
            </a:r>
            <a:r>
              <a:rPr lang="en-US" sz="1200" dirty="0">
                <a:solidFill>
                  <a:schemeClr val="dk1"/>
                </a:solidFill>
                <a:latin typeface="Rubik"/>
                <a:ea typeface="Rubik"/>
                <a:cs typeface="Rubik"/>
                <a:sym typeface="Rubik"/>
              </a:rPr>
              <a:t> ini dapat digunakan untuk </a:t>
            </a:r>
            <a:r>
              <a:rPr lang="en-US" sz="1200" dirty="0" err="1">
                <a:solidFill>
                  <a:schemeClr val="dk1"/>
                </a:solidFill>
                <a:latin typeface="Rubik"/>
                <a:ea typeface="Rubik"/>
                <a:cs typeface="Rubik"/>
                <a:sym typeface="Rubik"/>
              </a:rPr>
              <a:t>mengevaluasi</a:t>
            </a:r>
            <a:r>
              <a:rPr lang="en-US" sz="1200" dirty="0">
                <a:solidFill>
                  <a:schemeClr val="dk1"/>
                </a:solidFill>
                <a:latin typeface="Rubik"/>
                <a:ea typeface="Rubik"/>
                <a:cs typeface="Rubik"/>
                <a:sym typeface="Rubik"/>
              </a:rPr>
              <a:t> </a:t>
            </a:r>
            <a:r>
              <a:rPr lang="en-US" sz="1200" dirty="0" err="1">
                <a:solidFill>
                  <a:schemeClr val="dk1"/>
                </a:solidFill>
                <a:latin typeface="Rubik"/>
                <a:ea typeface="Rubik"/>
                <a:cs typeface="Rubik"/>
                <a:sym typeface="Rubik"/>
              </a:rPr>
              <a:t>kinerja</a:t>
            </a:r>
            <a:r>
              <a:rPr lang="en-US" sz="1200" dirty="0">
                <a:solidFill>
                  <a:schemeClr val="dk1"/>
                </a:solidFill>
                <a:latin typeface="Rubik"/>
                <a:ea typeface="Rubik"/>
                <a:cs typeface="Rubik"/>
                <a:sym typeface="Rubik"/>
              </a:rPr>
              <a:t> </a:t>
            </a:r>
            <a:r>
              <a:rPr lang="en-US" sz="1200" dirty="0" err="1">
                <a:solidFill>
                  <a:schemeClr val="dk1"/>
                </a:solidFill>
                <a:latin typeface="Rubik"/>
                <a:ea typeface="Rubik"/>
                <a:cs typeface="Rubik"/>
                <a:sym typeface="Rubik"/>
              </a:rPr>
              <a:t>cabang</a:t>
            </a:r>
            <a:r>
              <a:rPr lang="en-US" sz="1200" dirty="0">
                <a:solidFill>
                  <a:schemeClr val="dk1"/>
                </a:solidFill>
                <a:latin typeface="Rubik"/>
                <a:ea typeface="Rubik"/>
                <a:cs typeface="Rubik"/>
                <a:sym typeface="Rubik"/>
              </a:rPr>
              <a:t>, </a:t>
            </a:r>
            <a:r>
              <a:rPr lang="en-US" sz="1200" dirty="0" err="1">
                <a:solidFill>
                  <a:schemeClr val="dk1"/>
                </a:solidFill>
                <a:latin typeface="Rubik"/>
                <a:ea typeface="Rubik"/>
                <a:cs typeface="Rubik"/>
                <a:sym typeface="Rubik"/>
              </a:rPr>
              <a:t>mengidentifikasi</a:t>
            </a:r>
            <a:r>
              <a:rPr lang="en-US" sz="1200" dirty="0">
                <a:solidFill>
                  <a:schemeClr val="dk1"/>
                </a:solidFill>
                <a:latin typeface="Rubik"/>
                <a:ea typeface="Rubik"/>
                <a:cs typeface="Rubik"/>
                <a:sym typeface="Rubik"/>
              </a:rPr>
              <a:t> tren </a:t>
            </a:r>
            <a:r>
              <a:rPr lang="en-US" sz="1200" dirty="0" err="1">
                <a:solidFill>
                  <a:schemeClr val="dk1"/>
                </a:solidFill>
                <a:latin typeface="Rubik"/>
                <a:ea typeface="Rubik"/>
                <a:cs typeface="Rubik"/>
                <a:sym typeface="Rubik"/>
              </a:rPr>
              <a:t>pendapatan</a:t>
            </a:r>
            <a:r>
              <a:rPr lang="en-US" sz="1200" dirty="0">
                <a:solidFill>
                  <a:schemeClr val="dk1"/>
                </a:solidFill>
                <a:latin typeface="Rubik"/>
                <a:ea typeface="Rubik"/>
                <a:cs typeface="Rubik"/>
                <a:sym typeface="Rubik"/>
              </a:rPr>
              <a:t>, </a:t>
            </a:r>
            <a:r>
              <a:rPr lang="en-US" sz="1200" dirty="0" err="1">
                <a:solidFill>
                  <a:schemeClr val="dk1"/>
                </a:solidFill>
                <a:latin typeface="Rubik"/>
                <a:ea typeface="Rubik"/>
                <a:cs typeface="Rubik"/>
                <a:sym typeface="Rubik"/>
              </a:rPr>
              <a:t>serta</a:t>
            </a:r>
            <a:r>
              <a:rPr lang="en-US" sz="1200" dirty="0">
                <a:solidFill>
                  <a:schemeClr val="dk1"/>
                </a:solidFill>
                <a:latin typeface="Rubik"/>
                <a:ea typeface="Rubik"/>
                <a:cs typeface="Rubik"/>
                <a:sym typeface="Rubik"/>
              </a:rPr>
              <a:t> </a:t>
            </a:r>
            <a:r>
              <a:rPr lang="en-US" sz="1200" dirty="0" err="1">
                <a:solidFill>
                  <a:schemeClr val="dk1"/>
                </a:solidFill>
                <a:latin typeface="Rubik"/>
                <a:ea typeface="Rubik"/>
                <a:cs typeface="Rubik"/>
                <a:sym typeface="Rubik"/>
              </a:rPr>
              <a:t>merumuskan</a:t>
            </a:r>
            <a:r>
              <a:rPr lang="en-US" sz="1200" dirty="0">
                <a:solidFill>
                  <a:schemeClr val="dk1"/>
                </a:solidFill>
                <a:latin typeface="Rubik"/>
                <a:ea typeface="Rubik"/>
                <a:cs typeface="Rubik"/>
                <a:sym typeface="Rubik"/>
              </a:rPr>
              <a:t> </a:t>
            </a:r>
            <a:r>
              <a:rPr lang="en-US" sz="1200" dirty="0" err="1">
                <a:solidFill>
                  <a:schemeClr val="dk1"/>
                </a:solidFill>
                <a:latin typeface="Rubik"/>
                <a:ea typeface="Rubik"/>
                <a:cs typeface="Rubik"/>
                <a:sym typeface="Rubik"/>
              </a:rPr>
              <a:t>strategi</a:t>
            </a:r>
            <a:r>
              <a:rPr lang="en-US" sz="1200" dirty="0">
                <a:solidFill>
                  <a:schemeClr val="dk1"/>
                </a:solidFill>
                <a:latin typeface="Rubik"/>
                <a:ea typeface="Rubik"/>
                <a:cs typeface="Rubik"/>
                <a:sym typeface="Rubik"/>
              </a:rPr>
              <a:t> </a:t>
            </a:r>
            <a:r>
              <a:rPr lang="en-US" sz="1200" dirty="0" err="1">
                <a:solidFill>
                  <a:schemeClr val="dk1"/>
                </a:solidFill>
                <a:latin typeface="Rubik"/>
                <a:ea typeface="Rubik"/>
                <a:cs typeface="Rubik"/>
                <a:sym typeface="Rubik"/>
              </a:rPr>
              <a:t>bisnis</a:t>
            </a:r>
            <a:r>
              <a:rPr lang="en-US" sz="1200" dirty="0">
                <a:solidFill>
                  <a:schemeClr val="dk1"/>
                </a:solidFill>
                <a:latin typeface="Rubik"/>
                <a:ea typeface="Rubik"/>
                <a:cs typeface="Rubik"/>
                <a:sym typeface="Rubik"/>
              </a:rPr>
              <a:t> ke depan.</a:t>
            </a:r>
            <a:endParaRPr lang="en-US" sz="2000" dirty="0">
              <a:latin typeface="Rubik"/>
              <a:ea typeface="Rubik"/>
              <a:cs typeface="Rubik"/>
              <a:sym typeface="Rubik"/>
            </a:endParaRPr>
          </a:p>
        </p:txBody>
      </p:sp>
      <p:pic>
        <p:nvPicPr>
          <p:cNvPr id="3" name="Picture 2">
            <a:extLst>
              <a:ext uri="{FF2B5EF4-FFF2-40B4-BE49-F238E27FC236}">
                <a16:creationId xmlns:a16="http://schemas.microsoft.com/office/drawing/2014/main" id="{5339C358-9A00-4D22-8CC5-A83357153A0E}"/>
              </a:ext>
            </a:extLst>
          </p:cNvPr>
          <p:cNvPicPr>
            <a:picLocks noChangeAspect="1"/>
          </p:cNvPicPr>
          <p:nvPr/>
        </p:nvPicPr>
        <p:blipFill>
          <a:blip r:embed="rId6"/>
          <a:stretch>
            <a:fillRect/>
          </a:stretch>
        </p:blipFill>
        <p:spPr>
          <a:xfrm>
            <a:off x="2743200" y="1053176"/>
            <a:ext cx="3657600" cy="2744663"/>
          </a:xfrm>
          <a:prstGeom prst="rect">
            <a:avLst/>
          </a:prstGeom>
          <a:ln w="28575">
            <a:solidFill>
              <a:schemeClr val="accent5"/>
            </a:solid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pic>
        <p:nvPicPr>
          <p:cNvPr id="142" name="Google Shape;142;g23ec2985a68_1_56"/>
          <p:cNvPicPr preferRelativeResize="0"/>
          <p:nvPr/>
        </p:nvPicPr>
        <p:blipFill rotWithShape="1">
          <a:blip r:embed="rId3">
            <a:alphaModFix amt="10000"/>
          </a:blip>
          <a:srcRect/>
          <a:stretch/>
        </p:blipFill>
        <p:spPr>
          <a:xfrm>
            <a:off x="0" y="0"/>
            <a:ext cx="9144001" cy="5143501"/>
          </a:xfrm>
          <a:prstGeom prst="rect">
            <a:avLst/>
          </a:prstGeom>
          <a:noFill/>
          <a:ln>
            <a:noFill/>
          </a:ln>
        </p:spPr>
      </p:pic>
      <p:pic>
        <p:nvPicPr>
          <p:cNvPr id="143" name="Google Shape;143;g23ec2985a68_1_56"/>
          <p:cNvPicPr preferRelativeResize="0"/>
          <p:nvPr/>
        </p:nvPicPr>
        <p:blipFill rotWithShape="1">
          <a:blip r:embed="rId4">
            <a:alphaModFix/>
          </a:blip>
          <a:srcRect t="5658" b="5649"/>
          <a:stretch/>
        </p:blipFill>
        <p:spPr>
          <a:xfrm>
            <a:off x="7317600" y="185625"/>
            <a:ext cx="1399902" cy="541300"/>
          </a:xfrm>
          <a:prstGeom prst="rect">
            <a:avLst/>
          </a:prstGeom>
          <a:noFill/>
          <a:ln>
            <a:noFill/>
          </a:ln>
        </p:spPr>
      </p:pic>
      <p:sp>
        <p:nvSpPr>
          <p:cNvPr id="144" name="Google Shape;144;g23ec2985a68_1_56"/>
          <p:cNvSpPr txBox="1"/>
          <p:nvPr/>
        </p:nvSpPr>
        <p:spPr>
          <a:xfrm>
            <a:off x="340500" y="452038"/>
            <a:ext cx="8463000" cy="600300"/>
          </a:xfrm>
          <a:prstGeom prst="rect">
            <a:avLst/>
          </a:prstGeom>
          <a:noFill/>
          <a:ln>
            <a:noFill/>
          </a:ln>
          <a:effectLst>
            <a:outerShdw blurRad="57150" dist="19050" dir="2820000" algn="bl" rotWithShape="0">
              <a:srgbClr val="B7B7B7">
                <a:alpha val="85490"/>
              </a:srgbClr>
            </a:outerShdw>
          </a:effectLst>
        </p:spPr>
        <p:txBody>
          <a:bodyPr spcFirstLastPara="1" wrap="square" lIns="91425" tIns="91425" rIns="91425" bIns="91425" anchor="t" anchorCtr="0">
            <a:spAutoFit/>
          </a:bodyPr>
          <a:lstStyle/>
          <a:p>
            <a:pPr marL="457200" marR="0" lvl="0" indent="-400050" algn="l" rtl="0">
              <a:lnSpc>
                <a:spcPct val="100000"/>
              </a:lnSpc>
              <a:spcBef>
                <a:spcPts val="0"/>
              </a:spcBef>
              <a:spcAft>
                <a:spcPts val="0"/>
              </a:spcAft>
              <a:buClr>
                <a:srgbClr val="000000"/>
              </a:buClr>
              <a:buSzPts val="2700"/>
              <a:buFont typeface="Rubik"/>
              <a:buAutoNum type="arabicPeriod" startAt="4"/>
            </a:pPr>
            <a:r>
              <a:rPr lang="en" sz="2700" b="1">
                <a:latin typeface="Rubik"/>
                <a:ea typeface="Rubik"/>
                <a:cs typeface="Rubik"/>
                <a:sym typeface="Rubik"/>
              </a:rPr>
              <a:t>Dashboard  Performance Analytics</a:t>
            </a:r>
            <a:endParaRPr sz="2700" b="1" i="0" u="none" strike="noStrike" cap="none">
              <a:solidFill>
                <a:srgbClr val="000000"/>
              </a:solidFill>
              <a:latin typeface="Rubik"/>
              <a:ea typeface="Rubik"/>
              <a:cs typeface="Rubik"/>
              <a:sym typeface="Rubik"/>
            </a:endParaRPr>
          </a:p>
        </p:txBody>
      </p:sp>
      <p:sp>
        <p:nvSpPr>
          <p:cNvPr id="145" name="Google Shape;145;g23ec2985a68_1_56"/>
          <p:cNvSpPr txBox="1"/>
          <p:nvPr/>
        </p:nvSpPr>
        <p:spPr>
          <a:xfrm>
            <a:off x="340500" y="3823935"/>
            <a:ext cx="8463000" cy="1292631"/>
          </a:xfrm>
          <a:prstGeom prst="rect">
            <a:avLst/>
          </a:prstGeom>
          <a:noFill/>
          <a:ln>
            <a:noFill/>
          </a:ln>
          <a:effectLst>
            <a:outerShdw blurRad="57150" dist="19050" dir="2820000" algn="bl" rotWithShape="0">
              <a:srgbClr val="B7B7B7">
                <a:alpha val="85490"/>
              </a:srgbClr>
            </a:outerShdw>
          </a:effectLst>
        </p:spPr>
        <p:txBody>
          <a:bodyPr spcFirstLastPara="1" wrap="square" lIns="91425" tIns="91425" rIns="91425" bIns="91425" anchor="t" anchorCtr="0">
            <a:spAutoFit/>
          </a:bodyPr>
          <a:lstStyle/>
          <a:p>
            <a:pPr marL="0" lvl="0" indent="0" algn="l" rtl="0">
              <a:lnSpc>
                <a:spcPct val="150000"/>
              </a:lnSpc>
              <a:spcBef>
                <a:spcPts val="0"/>
              </a:spcBef>
              <a:spcAft>
                <a:spcPts val="0"/>
              </a:spcAft>
              <a:buClr>
                <a:schemeClr val="dk1"/>
              </a:buClr>
              <a:buSzPts val="1400"/>
              <a:buFont typeface="Arial"/>
              <a:buNone/>
            </a:pPr>
            <a:r>
              <a:rPr lang="en-US" sz="1200" dirty="0">
                <a:solidFill>
                  <a:schemeClr val="dk1"/>
                </a:solidFill>
                <a:latin typeface="Rubik"/>
                <a:ea typeface="Rubik"/>
                <a:cs typeface="Rubik"/>
                <a:sym typeface="Rubik"/>
              </a:rPr>
              <a:t>Pada </a:t>
            </a:r>
            <a:r>
              <a:rPr lang="en-US" sz="1200" dirty="0" err="1">
                <a:solidFill>
                  <a:schemeClr val="dk1"/>
                </a:solidFill>
                <a:latin typeface="Rubik"/>
                <a:ea typeface="Rubik"/>
                <a:cs typeface="Rubik"/>
                <a:sym typeface="Rubik"/>
              </a:rPr>
              <a:t>halaman</a:t>
            </a:r>
            <a:r>
              <a:rPr lang="en-US" sz="1200" dirty="0">
                <a:solidFill>
                  <a:schemeClr val="dk1"/>
                </a:solidFill>
                <a:latin typeface="Rubik"/>
                <a:ea typeface="Rubik"/>
                <a:cs typeface="Rubik"/>
                <a:sym typeface="Rubik"/>
              </a:rPr>
              <a:t> </a:t>
            </a:r>
            <a:r>
              <a:rPr lang="en-US" sz="1200" dirty="0" err="1">
                <a:solidFill>
                  <a:schemeClr val="dk1"/>
                </a:solidFill>
                <a:latin typeface="Rubik"/>
                <a:ea typeface="Rubik"/>
                <a:cs typeface="Rubik"/>
                <a:sym typeface="Rubik"/>
              </a:rPr>
              <a:t>kedua</a:t>
            </a:r>
            <a:r>
              <a:rPr lang="en-US" sz="1200" dirty="0">
                <a:solidFill>
                  <a:schemeClr val="dk1"/>
                </a:solidFill>
                <a:latin typeface="Rubik"/>
                <a:ea typeface="Rubik"/>
                <a:cs typeface="Rubik"/>
                <a:sym typeface="Rubik"/>
              </a:rPr>
              <a:t> ini </a:t>
            </a:r>
            <a:r>
              <a:rPr lang="en-US" sz="1200" dirty="0" err="1">
                <a:solidFill>
                  <a:schemeClr val="dk1"/>
                </a:solidFill>
                <a:latin typeface="Rubik"/>
                <a:ea typeface="Rubik"/>
                <a:cs typeface="Rubik"/>
                <a:sym typeface="Rubik"/>
              </a:rPr>
              <a:t>memberikan</a:t>
            </a:r>
            <a:r>
              <a:rPr lang="en-US" sz="1200" dirty="0">
                <a:solidFill>
                  <a:schemeClr val="dk1"/>
                </a:solidFill>
                <a:latin typeface="Rubik"/>
                <a:ea typeface="Rubik"/>
                <a:cs typeface="Rubik"/>
                <a:sym typeface="Rubik"/>
              </a:rPr>
              <a:t> </a:t>
            </a:r>
            <a:r>
              <a:rPr lang="en-US" sz="1200" dirty="0" err="1">
                <a:solidFill>
                  <a:schemeClr val="dk1"/>
                </a:solidFill>
                <a:latin typeface="Rubik"/>
                <a:ea typeface="Rubik"/>
                <a:cs typeface="Rubik"/>
                <a:sym typeface="Rubik"/>
              </a:rPr>
              <a:t>analisis</a:t>
            </a:r>
            <a:r>
              <a:rPr lang="en-US" sz="1200" dirty="0">
                <a:solidFill>
                  <a:schemeClr val="dk1"/>
                </a:solidFill>
                <a:latin typeface="Rubik"/>
                <a:ea typeface="Rubik"/>
                <a:cs typeface="Rubik"/>
                <a:sym typeface="Rubik"/>
              </a:rPr>
              <a:t> </a:t>
            </a:r>
            <a:r>
              <a:rPr lang="en-US" sz="1200" dirty="0" err="1">
                <a:solidFill>
                  <a:schemeClr val="dk1"/>
                </a:solidFill>
                <a:latin typeface="Rubik"/>
                <a:ea typeface="Rubik"/>
                <a:cs typeface="Rubik"/>
                <a:sym typeface="Rubik"/>
              </a:rPr>
              <a:t>mendetail</a:t>
            </a:r>
            <a:r>
              <a:rPr lang="en-US" sz="1200" dirty="0">
                <a:solidFill>
                  <a:schemeClr val="dk1"/>
                </a:solidFill>
                <a:latin typeface="Rubik"/>
                <a:ea typeface="Rubik"/>
                <a:cs typeface="Rubik"/>
                <a:sym typeface="Rubik"/>
              </a:rPr>
              <a:t> tentang </a:t>
            </a:r>
            <a:r>
              <a:rPr lang="en-US" sz="1200" dirty="0" err="1">
                <a:solidFill>
                  <a:schemeClr val="dk1"/>
                </a:solidFill>
                <a:latin typeface="Rubik"/>
                <a:ea typeface="Rubik"/>
                <a:cs typeface="Rubik"/>
                <a:sym typeface="Rubik"/>
              </a:rPr>
              <a:t>performansi</a:t>
            </a:r>
            <a:r>
              <a:rPr lang="en-US" sz="1200" dirty="0">
                <a:solidFill>
                  <a:schemeClr val="dk1"/>
                </a:solidFill>
                <a:latin typeface="Rubik"/>
                <a:ea typeface="Rubik"/>
                <a:cs typeface="Rubik"/>
                <a:sym typeface="Rubik"/>
              </a:rPr>
              <a:t> </a:t>
            </a:r>
            <a:r>
              <a:rPr lang="en-US" sz="1200" dirty="0" err="1">
                <a:solidFill>
                  <a:schemeClr val="dk1"/>
                </a:solidFill>
                <a:latin typeface="Rubik"/>
                <a:ea typeface="Rubik"/>
                <a:cs typeface="Rubik"/>
                <a:sym typeface="Rubik"/>
              </a:rPr>
              <a:t>cabang</a:t>
            </a:r>
            <a:r>
              <a:rPr lang="en-US" sz="1200" dirty="0">
                <a:solidFill>
                  <a:schemeClr val="dk1"/>
                </a:solidFill>
                <a:latin typeface="Rubik"/>
                <a:ea typeface="Rubik"/>
                <a:cs typeface="Rubik"/>
                <a:sym typeface="Rubik"/>
              </a:rPr>
              <a:t> </a:t>
            </a:r>
            <a:r>
              <a:rPr lang="en-US" sz="1200" dirty="0" err="1">
                <a:solidFill>
                  <a:schemeClr val="dk1"/>
                </a:solidFill>
                <a:latin typeface="Rubik"/>
                <a:ea typeface="Rubik"/>
                <a:cs typeface="Rubik"/>
                <a:sym typeface="Rubik"/>
              </a:rPr>
              <a:t>berdasarkan</a:t>
            </a:r>
            <a:r>
              <a:rPr lang="en-US" sz="1200" dirty="0">
                <a:solidFill>
                  <a:schemeClr val="dk1"/>
                </a:solidFill>
                <a:latin typeface="Rubik"/>
                <a:ea typeface="Rubik"/>
                <a:cs typeface="Rubik"/>
                <a:sym typeface="Rubik"/>
              </a:rPr>
              <a:t> </a:t>
            </a:r>
            <a:r>
              <a:rPr lang="en-US" sz="1200" dirty="0" err="1">
                <a:solidFill>
                  <a:schemeClr val="dk1"/>
                </a:solidFill>
                <a:latin typeface="Rubik"/>
                <a:ea typeface="Rubik"/>
                <a:cs typeface="Rubik"/>
                <a:sym typeface="Rubik"/>
              </a:rPr>
              <a:t>provinsi</a:t>
            </a:r>
            <a:r>
              <a:rPr lang="en-US" sz="1200" dirty="0">
                <a:solidFill>
                  <a:schemeClr val="dk1"/>
                </a:solidFill>
                <a:latin typeface="Rubik"/>
                <a:ea typeface="Rubik"/>
                <a:cs typeface="Rubik"/>
                <a:sym typeface="Rubik"/>
              </a:rPr>
              <a:t> </a:t>
            </a:r>
            <a:r>
              <a:rPr lang="en-US" sz="1200" dirty="0" err="1">
                <a:solidFill>
                  <a:schemeClr val="dk1"/>
                </a:solidFill>
                <a:latin typeface="Rubik"/>
                <a:ea typeface="Rubik"/>
                <a:cs typeface="Rubik"/>
                <a:sym typeface="Rubik"/>
              </a:rPr>
              <a:t>dengan</a:t>
            </a:r>
            <a:r>
              <a:rPr lang="en-US" sz="1200" dirty="0">
                <a:solidFill>
                  <a:schemeClr val="dk1"/>
                </a:solidFill>
                <a:latin typeface="Rubik"/>
                <a:ea typeface="Rubik"/>
                <a:cs typeface="Rubik"/>
                <a:sym typeface="Rubik"/>
              </a:rPr>
              <a:t> </a:t>
            </a:r>
            <a:r>
              <a:rPr lang="en-US" sz="1200" dirty="0" err="1">
                <a:solidFill>
                  <a:schemeClr val="dk1"/>
                </a:solidFill>
                <a:latin typeface="Rubik"/>
                <a:ea typeface="Rubik"/>
                <a:cs typeface="Rubik"/>
                <a:sym typeface="Rubik"/>
              </a:rPr>
              <a:t>fokus</a:t>
            </a:r>
            <a:r>
              <a:rPr lang="en-US" sz="1200" dirty="0">
                <a:solidFill>
                  <a:schemeClr val="dk1"/>
                </a:solidFill>
                <a:latin typeface="Rubik"/>
                <a:ea typeface="Rubik"/>
                <a:cs typeface="Rubik"/>
                <a:sym typeface="Rubik"/>
              </a:rPr>
              <a:t> pada </a:t>
            </a:r>
            <a:r>
              <a:rPr lang="en-US" sz="1200" dirty="0" err="1">
                <a:solidFill>
                  <a:schemeClr val="dk1"/>
                </a:solidFill>
                <a:latin typeface="Rubik"/>
                <a:ea typeface="Rubik"/>
                <a:cs typeface="Rubik"/>
                <a:sym typeface="Rubik"/>
              </a:rPr>
              <a:t>transaksi</a:t>
            </a:r>
            <a:r>
              <a:rPr lang="en-US" sz="1200" dirty="0">
                <a:solidFill>
                  <a:schemeClr val="dk1"/>
                </a:solidFill>
                <a:latin typeface="Rubik"/>
                <a:ea typeface="Rubik"/>
                <a:cs typeface="Rubik"/>
                <a:sym typeface="Rubik"/>
              </a:rPr>
              <a:t>, rating, </a:t>
            </a:r>
            <a:r>
              <a:rPr lang="en-US" sz="1200" dirty="0" err="1">
                <a:solidFill>
                  <a:schemeClr val="dk1"/>
                </a:solidFill>
                <a:latin typeface="Rubik"/>
                <a:ea typeface="Rubik"/>
                <a:cs typeface="Rubik"/>
                <a:sym typeface="Rubik"/>
              </a:rPr>
              <a:t>nett</a:t>
            </a:r>
            <a:r>
              <a:rPr lang="en-US" sz="1200" dirty="0">
                <a:solidFill>
                  <a:schemeClr val="dk1"/>
                </a:solidFill>
                <a:latin typeface="Rubik"/>
                <a:ea typeface="Rubik"/>
                <a:cs typeface="Rubik"/>
                <a:sym typeface="Rubik"/>
              </a:rPr>
              <a:t> sales, dan profit. </a:t>
            </a:r>
            <a:r>
              <a:rPr lang="en-US" sz="1200" dirty="0" err="1">
                <a:solidFill>
                  <a:schemeClr val="dk1"/>
                </a:solidFill>
                <a:latin typeface="Rubik"/>
                <a:ea typeface="Rubik"/>
                <a:cs typeface="Rubik"/>
                <a:sym typeface="Rubik"/>
              </a:rPr>
              <a:t>Informasi</a:t>
            </a:r>
            <a:r>
              <a:rPr lang="en-US" sz="1200" dirty="0">
                <a:solidFill>
                  <a:schemeClr val="dk1"/>
                </a:solidFill>
                <a:latin typeface="Rubik"/>
                <a:ea typeface="Rubik"/>
                <a:cs typeface="Rubik"/>
                <a:sym typeface="Rubik"/>
              </a:rPr>
              <a:t> ini </a:t>
            </a:r>
            <a:r>
              <a:rPr lang="en-US" sz="1200" dirty="0" err="1">
                <a:solidFill>
                  <a:schemeClr val="dk1"/>
                </a:solidFill>
                <a:latin typeface="Rubik"/>
                <a:ea typeface="Rubik"/>
                <a:cs typeface="Rubik"/>
                <a:sym typeface="Rubik"/>
              </a:rPr>
              <a:t>sangat</a:t>
            </a:r>
            <a:r>
              <a:rPr lang="en-US" sz="1200" dirty="0">
                <a:solidFill>
                  <a:schemeClr val="dk1"/>
                </a:solidFill>
                <a:latin typeface="Rubik"/>
                <a:ea typeface="Rubik"/>
                <a:cs typeface="Rubik"/>
                <a:sym typeface="Rubik"/>
              </a:rPr>
              <a:t> </a:t>
            </a:r>
            <a:r>
              <a:rPr lang="en-US" sz="1200" dirty="0" err="1">
                <a:solidFill>
                  <a:schemeClr val="dk1"/>
                </a:solidFill>
                <a:latin typeface="Rubik"/>
                <a:ea typeface="Rubik"/>
                <a:cs typeface="Rubik"/>
                <a:sym typeface="Rubik"/>
              </a:rPr>
              <a:t>penting</a:t>
            </a:r>
            <a:r>
              <a:rPr lang="en-US" sz="1200" dirty="0">
                <a:solidFill>
                  <a:schemeClr val="dk1"/>
                </a:solidFill>
                <a:latin typeface="Rubik"/>
                <a:ea typeface="Rubik"/>
                <a:cs typeface="Rubik"/>
                <a:sym typeface="Rubik"/>
              </a:rPr>
              <a:t> untuk </a:t>
            </a:r>
            <a:r>
              <a:rPr lang="en-US" sz="1200" dirty="0" err="1">
                <a:solidFill>
                  <a:schemeClr val="dk1"/>
                </a:solidFill>
                <a:latin typeface="Rubik"/>
                <a:ea typeface="Rubik"/>
                <a:cs typeface="Rubik"/>
                <a:sym typeface="Rubik"/>
              </a:rPr>
              <a:t>membantu</a:t>
            </a:r>
            <a:r>
              <a:rPr lang="en-US" sz="1200" dirty="0">
                <a:solidFill>
                  <a:schemeClr val="dk1"/>
                </a:solidFill>
                <a:latin typeface="Rubik"/>
                <a:ea typeface="Rubik"/>
                <a:cs typeface="Rubik"/>
                <a:sym typeface="Rubik"/>
              </a:rPr>
              <a:t> stakeholder </a:t>
            </a:r>
            <a:r>
              <a:rPr lang="en-US" sz="1200" dirty="0" err="1">
                <a:solidFill>
                  <a:schemeClr val="dk1"/>
                </a:solidFill>
                <a:latin typeface="Rubik"/>
                <a:ea typeface="Rubik"/>
                <a:cs typeface="Rubik"/>
                <a:sym typeface="Rubik"/>
              </a:rPr>
              <a:t>mengidentifikasi</a:t>
            </a:r>
            <a:r>
              <a:rPr lang="en-US" sz="1200" dirty="0">
                <a:solidFill>
                  <a:schemeClr val="dk1"/>
                </a:solidFill>
                <a:latin typeface="Rubik"/>
                <a:ea typeface="Rubik"/>
                <a:cs typeface="Rubik"/>
                <a:sym typeface="Rubik"/>
              </a:rPr>
              <a:t> </a:t>
            </a:r>
            <a:r>
              <a:rPr lang="en-US" sz="1200" dirty="0" err="1">
                <a:solidFill>
                  <a:schemeClr val="dk1"/>
                </a:solidFill>
                <a:latin typeface="Rubik"/>
                <a:ea typeface="Rubik"/>
                <a:cs typeface="Rubik"/>
                <a:sym typeface="Rubik"/>
              </a:rPr>
              <a:t>cabang</a:t>
            </a:r>
            <a:r>
              <a:rPr lang="en-US" sz="1200" dirty="0">
                <a:solidFill>
                  <a:schemeClr val="dk1"/>
                </a:solidFill>
                <a:latin typeface="Rubik"/>
                <a:ea typeface="Rubik"/>
                <a:cs typeface="Rubik"/>
                <a:sym typeface="Rubik"/>
              </a:rPr>
              <a:t> </a:t>
            </a:r>
            <a:r>
              <a:rPr lang="en-US" sz="1200" dirty="0" err="1">
                <a:solidFill>
                  <a:schemeClr val="dk1"/>
                </a:solidFill>
                <a:latin typeface="Rubik"/>
                <a:ea typeface="Rubik"/>
                <a:cs typeface="Rubik"/>
                <a:sym typeface="Rubik"/>
              </a:rPr>
              <a:t>berkinerja</a:t>
            </a:r>
            <a:r>
              <a:rPr lang="en-US" sz="1200" dirty="0">
                <a:solidFill>
                  <a:schemeClr val="dk1"/>
                </a:solidFill>
                <a:latin typeface="Rubik"/>
                <a:ea typeface="Rubik"/>
                <a:cs typeface="Rubik"/>
                <a:sym typeface="Rubik"/>
              </a:rPr>
              <a:t> baik </a:t>
            </a:r>
            <a:r>
              <a:rPr lang="en-US" sz="1200" dirty="0" err="1">
                <a:solidFill>
                  <a:schemeClr val="dk1"/>
                </a:solidFill>
                <a:latin typeface="Rubik"/>
                <a:ea typeface="Rubik"/>
                <a:cs typeface="Rubik"/>
                <a:sym typeface="Rubik"/>
              </a:rPr>
              <a:t>atau</a:t>
            </a:r>
            <a:r>
              <a:rPr lang="en-US" sz="1200" dirty="0">
                <a:solidFill>
                  <a:schemeClr val="dk1"/>
                </a:solidFill>
                <a:latin typeface="Rubik"/>
                <a:ea typeface="Rubik"/>
                <a:cs typeface="Rubik"/>
                <a:sym typeface="Rubik"/>
              </a:rPr>
              <a:t> </a:t>
            </a:r>
            <a:r>
              <a:rPr lang="en-US" sz="1200" dirty="0" err="1">
                <a:solidFill>
                  <a:schemeClr val="dk1"/>
                </a:solidFill>
                <a:latin typeface="Rubik"/>
                <a:ea typeface="Rubik"/>
                <a:cs typeface="Rubik"/>
                <a:sym typeface="Rubik"/>
              </a:rPr>
              <a:t>cabang</a:t>
            </a:r>
            <a:r>
              <a:rPr lang="en-US" sz="1200" dirty="0">
                <a:solidFill>
                  <a:schemeClr val="dk1"/>
                </a:solidFill>
                <a:latin typeface="Rubik"/>
                <a:ea typeface="Rubik"/>
                <a:cs typeface="Rubik"/>
                <a:sym typeface="Rubik"/>
              </a:rPr>
              <a:t> </a:t>
            </a:r>
            <a:r>
              <a:rPr lang="en-US" sz="1200" dirty="0" err="1">
                <a:solidFill>
                  <a:schemeClr val="dk1"/>
                </a:solidFill>
                <a:latin typeface="Rubik"/>
                <a:ea typeface="Rubik"/>
                <a:cs typeface="Rubik"/>
                <a:sym typeface="Rubik"/>
              </a:rPr>
              <a:t>dengan</a:t>
            </a:r>
            <a:r>
              <a:rPr lang="en-US" sz="1200" dirty="0">
                <a:solidFill>
                  <a:schemeClr val="dk1"/>
                </a:solidFill>
                <a:latin typeface="Rubik"/>
                <a:ea typeface="Rubik"/>
                <a:cs typeface="Rubik"/>
                <a:sym typeface="Rubik"/>
              </a:rPr>
              <a:t> </a:t>
            </a:r>
            <a:r>
              <a:rPr lang="en-US" sz="1200" dirty="0" err="1">
                <a:solidFill>
                  <a:schemeClr val="dk1"/>
                </a:solidFill>
                <a:latin typeface="Rubik"/>
                <a:ea typeface="Rubik"/>
                <a:cs typeface="Rubik"/>
                <a:sym typeface="Rubik"/>
              </a:rPr>
              <a:t>potensi</a:t>
            </a:r>
            <a:r>
              <a:rPr lang="en-US" sz="1200" dirty="0">
                <a:solidFill>
                  <a:schemeClr val="dk1"/>
                </a:solidFill>
                <a:latin typeface="Rubik"/>
                <a:ea typeface="Rubik"/>
                <a:cs typeface="Rubik"/>
                <a:sym typeface="Rubik"/>
              </a:rPr>
              <a:t> </a:t>
            </a:r>
            <a:r>
              <a:rPr lang="en-US" sz="1200" dirty="0" err="1">
                <a:solidFill>
                  <a:schemeClr val="dk1"/>
                </a:solidFill>
                <a:latin typeface="Rubik"/>
                <a:ea typeface="Rubik"/>
                <a:cs typeface="Rubik"/>
                <a:sym typeface="Rubik"/>
              </a:rPr>
              <a:t>peningkatan</a:t>
            </a:r>
            <a:r>
              <a:rPr lang="en-US" sz="1200" dirty="0">
                <a:solidFill>
                  <a:schemeClr val="dk1"/>
                </a:solidFill>
                <a:latin typeface="Rubik"/>
                <a:ea typeface="Rubik"/>
                <a:cs typeface="Rubik"/>
                <a:sym typeface="Rubik"/>
              </a:rPr>
              <a:t>, </a:t>
            </a:r>
            <a:r>
              <a:rPr lang="en-US" sz="1200" dirty="0" err="1">
                <a:solidFill>
                  <a:schemeClr val="dk1"/>
                </a:solidFill>
                <a:latin typeface="Rubik"/>
                <a:ea typeface="Rubik"/>
                <a:cs typeface="Rubik"/>
                <a:sym typeface="Rubik"/>
              </a:rPr>
              <a:t>serta</a:t>
            </a:r>
            <a:r>
              <a:rPr lang="en-US" sz="1200" dirty="0">
                <a:solidFill>
                  <a:schemeClr val="dk1"/>
                </a:solidFill>
                <a:latin typeface="Rubik"/>
                <a:ea typeface="Rubik"/>
                <a:cs typeface="Rubik"/>
                <a:sym typeface="Rubik"/>
              </a:rPr>
              <a:t> </a:t>
            </a:r>
            <a:r>
              <a:rPr lang="en-US" sz="1200" dirty="0" err="1">
                <a:solidFill>
                  <a:schemeClr val="dk1"/>
                </a:solidFill>
                <a:latin typeface="Rubik"/>
                <a:ea typeface="Rubik"/>
                <a:cs typeface="Rubik"/>
                <a:sym typeface="Rubik"/>
              </a:rPr>
              <a:t>memberikan</a:t>
            </a:r>
            <a:r>
              <a:rPr lang="en-US" sz="1200" dirty="0">
                <a:solidFill>
                  <a:schemeClr val="dk1"/>
                </a:solidFill>
                <a:latin typeface="Rubik"/>
                <a:ea typeface="Rubik"/>
                <a:cs typeface="Rubik"/>
                <a:sym typeface="Rubik"/>
              </a:rPr>
              <a:t> </a:t>
            </a:r>
            <a:r>
              <a:rPr lang="en-US" sz="1200" dirty="0" err="1">
                <a:solidFill>
                  <a:schemeClr val="dk1"/>
                </a:solidFill>
                <a:latin typeface="Rubik"/>
                <a:ea typeface="Rubik"/>
                <a:cs typeface="Rubik"/>
                <a:sym typeface="Rubik"/>
              </a:rPr>
              <a:t>gambaran</a:t>
            </a:r>
            <a:r>
              <a:rPr lang="en-US" sz="1200" dirty="0">
                <a:solidFill>
                  <a:schemeClr val="dk1"/>
                </a:solidFill>
                <a:latin typeface="Rubik"/>
                <a:ea typeface="Rubik"/>
                <a:cs typeface="Rubik"/>
                <a:sym typeface="Rubik"/>
              </a:rPr>
              <a:t> yang jelas </a:t>
            </a:r>
            <a:r>
              <a:rPr lang="en-US" sz="1200" dirty="0" err="1">
                <a:solidFill>
                  <a:schemeClr val="dk1"/>
                </a:solidFill>
                <a:latin typeface="Rubik"/>
                <a:ea typeface="Rubik"/>
                <a:cs typeface="Rubik"/>
                <a:sym typeface="Rubik"/>
              </a:rPr>
              <a:t>mengenai</a:t>
            </a:r>
            <a:r>
              <a:rPr lang="en-US" sz="1200" dirty="0">
                <a:solidFill>
                  <a:schemeClr val="dk1"/>
                </a:solidFill>
                <a:latin typeface="Rubik"/>
                <a:ea typeface="Rubik"/>
                <a:cs typeface="Rubik"/>
                <a:sym typeface="Rubik"/>
              </a:rPr>
              <a:t> </a:t>
            </a:r>
            <a:r>
              <a:rPr lang="en-US" sz="1200" dirty="0" err="1">
                <a:solidFill>
                  <a:schemeClr val="dk1"/>
                </a:solidFill>
                <a:latin typeface="Rubik"/>
                <a:ea typeface="Rubik"/>
                <a:cs typeface="Rubik"/>
                <a:sym typeface="Rubik"/>
              </a:rPr>
              <a:t>distribusi</a:t>
            </a:r>
            <a:r>
              <a:rPr lang="en-US" sz="1200" dirty="0">
                <a:solidFill>
                  <a:schemeClr val="dk1"/>
                </a:solidFill>
                <a:latin typeface="Rubik"/>
                <a:ea typeface="Rubik"/>
                <a:cs typeface="Rubik"/>
                <a:sym typeface="Rubik"/>
              </a:rPr>
              <a:t> </a:t>
            </a:r>
            <a:r>
              <a:rPr lang="en-US" sz="1200" dirty="0" err="1">
                <a:solidFill>
                  <a:schemeClr val="dk1"/>
                </a:solidFill>
                <a:latin typeface="Rubik"/>
                <a:ea typeface="Rubik"/>
                <a:cs typeface="Rubik"/>
                <a:sym typeface="Rubik"/>
              </a:rPr>
              <a:t>geografis</a:t>
            </a:r>
            <a:r>
              <a:rPr lang="en-US" sz="1200" dirty="0">
                <a:solidFill>
                  <a:schemeClr val="dk1"/>
                </a:solidFill>
                <a:latin typeface="Rubik"/>
                <a:ea typeface="Rubik"/>
                <a:cs typeface="Rubik"/>
                <a:sym typeface="Rubik"/>
              </a:rPr>
              <a:t> </a:t>
            </a:r>
            <a:r>
              <a:rPr lang="en-US" sz="1200" dirty="0" err="1">
                <a:solidFill>
                  <a:schemeClr val="dk1"/>
                </a:solidFill>
                <a:latin typeface="Rubik"/>
                <a:ea typeface="Rubik"/>
                <a:cs typeface="Rubik"/>
                <a:sym typeface="Rubik"/>
              </a:rPr>
              <a:t>performa</a:t>
            </a:r>
            <a:r>
              <a:rPr lang="en-US" sz="1200" dirty="0">
                <a:solidFill>
                  <a:schemeClr val="dk1"/>
                </a:solidFill>
                <a:latin typeface="Rubik"/>
                <a:ea typeface="Rubik"/>
                <a:cs typeface="Rubik"/>
                <a:sym typeface="Rubik"/>
              </a:rPr>
              <a:t> </a:t>
            </a:r>
            <a:r>
              <a:rPr lang="en-US" sz="1200" dirty="0" err="1">
                <a:solidFill>
                  <a:schemeClr val="dk1"/>
                </a:solidFill>
                <a:latin typeface="Rubik"/>
                <a:ea typeface="Rubik"/>
                <a:cs typeface="Rubik"/>
                <a:sym typeface="Rubik"/>
              </a:rPr>
              <a:t>setiap</a:t>
            </a:r>
            <a:r>
              <a:rPr lang="en-US" sz="1200" dirty="0">
                <a:solidFill>
                  <a:schemeClr val="dk1"/>
                </a:solidFill>
                <a:latin typeface="Rubik"/>
                <a:ea typeface="Rubik"/>
                <a:cs typeface="Rubik"/>
                <a:sym typeface="Rubik"/>
              </a:rPr>
              <a:t> </a:t>
            </a:r>
            <a:r>
              <a:rPr lang="en-US" sz="1200" dirty="0" err="1">
                <a:solidFill>
                  <a:schemeClr val="dk1"/>
                </a:solidFill>
                <a:latin typeface="Rubik"/>
                <a:ea typeface="Rubik"/>
                <a:cs typeface="Rubik"/>
                <a:sym typeface="Rubik"/>
              </a:rPr>
              <a:t>cabang</a:t>
            </a:r>
            <a:r>
              <a:rPr lang="en-US" sz="1200" dirty="0">
                <a:solidFill>
                  <a:schemeClr val="dk1"/>
                </a:solidFill>
                <a:latin typeface="Rubik"/>
                <a:ea typeface="Rubik"/>
                <a:cs typeface="Rubik"/>
                <a:sym typeface="Rubik"/>
              </a:rPr>
              <a:t> </a:t>
            </a:r>
            <a:r>
              <a:rPr lang="en-US" sz="1200" dirty="0" err="1">
                <a:solidFill>
                  <a:schemeClr val="dk1"/>
                </a:solidFill>
                <a:latin typeface="Rubik"/>
                <a:ea typeface="Rubik"/>
                <a:cs typeface="Rubik"/>
                <a:sym typeface="Rubik"/>
              </a:rPr>
              <a:t>bisnis</a:t>
            </a:r>
            <a:r>
              <a:rPr lang="en-US" sz="1200" dirty="0">
                <a:solidFill>
                  <a:schemeClr val="dk1"/>
                </a:solidFill>
                <a:latin typeface="Rubik"/>
                <a:ea typeface="Rubik"/>
                <a:cs typeface="Rubik"/>
                <a:sym typeface="Rubik"/>
              </a:rPr>
              <a:t> Kimia </a:t>
            </a:r>
            <a:r>
              <a:rPr lang="en-US" sz="1200" dirty="0" err="1">
                <a:solidFill>
                  <a:schemeClr val="dk1"/>
                </a:solidFill>
                <a:latin typeface="Rubik"/>
                <a:ea typeface="Rubik"/>
                <a:cs typeface="Rubik"/>
                <a:sym typeface="Rubik"/>
              </a:rPr>
              <a:t>Farma</a:t>
            </a:r>
            <a:r>
              <a:rPr lang="en-US" sz="1200" dirty="0">
                <a:solidFill>
                  <a:schemeClr val="dk1"/>
                </a:solidFill>
                <a:latin typeface="Rubik"/>
                <a:ea typeface="Rubik"/>
                <a:cs typeface="Rubik"/>
                <a:sym typeface="Rubik"/>
              </a:rPr>
              <a:t>.</a:t>
            </a:r>
            <a:endParaRPr lang="en-US" sz="2000" dirty="0">
              <a:latin typeface="Rubik"/>
              <a:ea typeface="Rubik"/>
              <a:cs typeface="Rubik"/>
              <a:sym typeface="Rubik"/>
            </a:endParaRPr>
          </a:p>
        </p:txBody>
      </p:sp>
      <p:pic>
        <p:nvPicPr>
          <p:cNvPr id="3" name="Picture 2">
            <a:extLst>
              <a:ext uri="{FF2B5EF4-FFF2-40B4-BE49-F238E27FC236}">
                <a16:creationId xmlns:a16="http://schemas.microsoft.com/office/drawing/2014/main" id="{AD0AD766-2186-40B6-A187-0E69EA2B36C1}"/>
              </a:ext>
            </a:extLst>
          </p:cNvPr>
          <p:cNvPicPr>
            <a:picLocks noChangeAspect="1"/>
          </p:cNvPicPr>
          <p:nvPr/>
        </p:nvPicPr>
        <p:blipFill>
          <a:blip r:embed="rId5"/>
          <a:stretch>
            <a:fillRect/>
          </a:stretch>
        </p:blipFill>
        <p:spPr>
          <a:xfrm>
            <a:off x="2743200" y="1065805"/>
            <a:ext cx="3657600" cy="2744663"/>
          </a:xfrm>
          <a:prstGeom prst="rect">
            <a:avLst/>
          </a:prstGeom>
          <a:ln w="28575">
            <a:solidFill>
              <a:schemeClr val="accent5"/>
            </a:solidFill>
          </a:ln>
        </p:spPr>
      </p:pic>
    </p:spTree>
    <p:extLst>
      <p:ext uri="{BB962C8B-B14F-4D97-AF65-F5344CB8AC3E}">
        <p14:creationId xmlns:p14="http://schemas.microsoft.com/office/powerpoint/2010/main" val="23157020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019FAB"/>
        </a:solidFill>
        <a:effectLst/>
      </p:bgPr>
    </p:bg>
    <p:spTree>
      <p:nvGrpSpPr>
        <p:cNvPr id="1" name="Shape 149"/>
        <p:cNvGrpSpPr/>
        <p:nvPr/>
      </p:nvGrpSpPr>
      <p:grpSpPr>
        <a:xfrm>
          <a:off x="0" y="0"/>
          <a:ext cx="0" cy="0"/>
          <a:chOff x="0" y="0"/>
          <a:chExt cx="0" cy="0"/>
        </a:xfrm>
      </p:grpSpPr>
      <p:pic>
        <p:nvPicPr>
          <p:cNvPr id="150" name="Google Shape;150;p8"/>
          <p:cNvPicPr preferRelativeResize="0"/>
          <p:nvPr/>
        </p:nvPicPr>
        <p:blipFill rotWithShape="1">
          <a:blip r:embed="rId3">
            <a:alphaModFix amt="10000"/>
          </a:blip>
          <a:srcRect/>
          <a:stretch/>
        </p:blipFill>
        <p:spPr>
          <a:xfrm>
            <a:off x="0" y="0"/>
            <a:ext cx="9144001" cy="5143501"/>
          </a:xfrm>
          <a:prstGeom prst="rect">
            <a:avLst/>
          </a:prstGeom>
          <a:noFill/>
          <a:ln>
            <a:noFill/>
          </a:ln>
        </p:spPr>
      </p:pic>
      <p:pic>
        <p:nvPicPr>
          <p:cNvPr id="151" name="Google Shape;151;p8"/>
          <p:cNvPicPr preferRelativeResize="0"/>
          <p:nvPr/>
        </p:nvPicPr>
        <p:blipFill rotWithShape="1">
          <a:blip r:embed="rId4">
            <a:alphaModFix/>
          </a:blip>
          <a:srcRect/>
          <a:stretch/>
        </p:blipFill>
        <p:spPr>
          <a:xfrm>
            <a:off x="2895425" y="4262625"/>
            <a:ext cx="1399901" cy="541300"/>
          </a:xfrm>
          <a:prstGeom prst="rect">
            <a:avLst/>
          </a:prstGeom>
          <a:noFill/>
          <a:ln>
            <a:noFill/>
          </a:ln>
        </p:spPr>
      </p:pic>
      <p:sp>
        <p:nvSpPr>
          <p:cNvPr id="152" name="Google Shape;152;p8"/>
          <p:cNvSpPr txBox="1"/>
          <p:nvPr/>
        </p:nvSpPr>
        <p:spPr>
          <a:xfrm>
            <a:off x="2376000" y="1939850"/>
            <a:ext cx="4392000" cy="877200"/>
          </a:xfrm>
          <a:prstGeom prst="rect">
            <a:avLst/>
          </a:prstGeom>
          <a:noFill/>
          <a:ln>
            <a:noFill/>
          </a:ln>
          <a:effectLst>
            <a:outerShdw blurRad="57150" dist="19050" dir="5400000" algn="bl" rotWithShape="0">
              <a:srgbClr val="000000">
                <a:alpha val="49411"/>
              </a:srgbClr>
            </a:outerShdw>
          </a:effectLst>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4500"/>
              <a:buFont typeface="Arial"/>
              <a:buNone/>
            </a:pPr>
            <a:r>
              <a:rPr lang="en" sz="4500" b="1" i="0" u="none" strike="noStrike" cap="none">
                <a:solidFill>
                  <a:schemeClr val="lt1"/>
                </a:solidFill>
                <a:latin typeface="Rubik"/>
                <a:ea typeface="Rubik"/>
                <a:cs typeface="Rubik"/>
                <a:sym typeface="Rubik"/>
              </a:rPr>
              <a:t>Thank You</a:t>
            </a:r>
            <a:endParaRPr sz="2000" b="0" i="0" u="none" strike="noStrike" cap="none">
              <a:solidFill>
                <a:schemeClr val="lt1"/>
              </a:solidFill>
              <a:latin typeface="Rubik"/>
              <a:ea typeface="Rubik"/>
              <a:cs typeface="Rubik"/>
              <a:sym typeface="Rubik"/>
            </a:endParaRPr>
          </a:p>
        </p:txBody>
      </p:sp>
      <p:sp>
        <p:nvSpPr>
          <p:cNvPr id="153" name="Google Shape;153;p8"/>
          <p:cNvSpPr txBox="1"/>
          <p:nvPr/>
        </p:nvSpPr>
        <p:spPr>
          <a:xfrm>
            <a:off x="4314750" y="4248575"/>
            <a:ext cx="457800" cy="6465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3000"/>
              <a:buFont typeface="Arial"/>
              <a:buNone/>
            </a:pPr>
            <a:r>
              <a:rPr lang="en" sz="3000" b="0" i="0" u="none" strike="noStrike" cap="none">
                <a:solidFill>
                  <a:schemeClr val="lt1"/>
                </a:solidFill>
                <a:latin typeface="Rubik SemiBold"/>
                <a:ea typeface="Rubik SemiBold"/>
                <a:cs typeface="Rubik SemiBold"/>
                <a:sym typeface="Rubik SemiBold"/>
              </a:rPr>
              <a:t>X</a:t>
            </a:r>
            <a:endParaRPr sz="3000" b="0" i="0" u="none" strike="noStrike" cap="none">
              <a:solidFill>
                <a:schemeClr val="lt1"/>
              </a:solidFill>
              <a:latin typeface="Rubik SemiBold"/>
              <a:ea typeface="Rubik SemiBold"/>
              <a:cs typeface="Rubik SemiBold"/>
              <a:sym typeface="Rubik SemiBold"/>
            </a:endParaRPr>
          </a:p>
        </p:txBody>
      </p:sp>
      <p:pic>
        <p:nvPicPr>
          <p:cNvPr id="7" name="Google Shape;103;p4">
            <a:extLst>
              <a:ext uri="{FF2B5EF4-FFF2-40B4-BE49-F238E27FC236}">
                <a16:creationId xmlns:a16="http://schemas.microsoft.com/office/drawing/2014/main" id="{F207C317-AF76-4C33-952F-D58675916871}"/>
              </a:ext>
            </a:extLst>
          </p:cNvPr>
          <p:cNvPicPr preferRelativeResize="0"/>
          <p:nvPr/>
        </p:nvPicPr>
        <p:blipFill>
          <a:blip r:embed="rId5">
            <a:alphaModFix/>
          </a:blip>
          <a:stretch>
            <a:fillRect/>
          </a:stretch>
        </p:blipFill>
        <p:spPr>
          <a:xfrm>
            <a:off x="4791974" y="4231008"/>
            <a:ext cx="1464215" cy="525892"/>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pic>
        <p:nvPicPr>
          <p:cNvPr id="72" name="Google Shape;72;p3"/>
          <p:cNvPicPr preferRelativeResize="0"/>
          <p:nvPr/>
        </p:nvPicPr>
        <p:blipFill rotWithShape="1">
          <a:blip r:embed="rId3">
            <a:alphaModFix amt="10000"/>
          </a:blip>
          <a:srcRect/>
          <a:stretch/>
        </p:blipFill>
        <p:spPr>
          <a:xfrm>
            <a:off x="0" y="0"/>
            <a:ext cx="9144001" cy="5143501"/>
          </a:xfrm>
          <a:prstGeom prst="rect">
            <a:avLst/>
          </a:prstGeom>
          <a:noFill/>
          <a:ln>
            <a:noFill/>
          </a:ln>
        </p:spPr>
      </p:pic>
      <p:pic>
        <p:nvPicPr>
          <p:cNvPr id="73" name="Google Shape;73;p3"/>
          <p:cNvPicPr preferRelativeResize="0"/>
          <p:nvPr/>
        </p:nvPicPr>
        <p:blipFill rotWithShape="1">
          <a:blip r:embed="rId4">
            <a:alphaModFix/>
          </a:blip>
          <a:srcRect t="5658" b="5649"/>
          <a:stretch/>
        </p:blipFill>
        <p:spPr>
          <a:xfrm>
            <a:off x="7317600" y="185625"/>
            <a:ext cx="1399902" cy="541300"/>
          </a:xfrm>
          <a:prstGeom prst="rect">
            <a:avLst/>
          </a:prstGeom>
          <a:noFill/>
          <a:ln>
            <a:noFill/>
          </a:ln>
        </p:spPr>
      </p:pic>
      <p:sp>
        <p:nvSpPr>
          <p:cNvPr id="74" name="Google Shape;74;p3"/>
          <p:cNvSpPr/>
          <p:nvPr/>
        </p:nvSpPr>
        <p:spPr>
          <a:xfrm>
            <a:off x="0" y="0"/>
            <a:ext cx="4572000" cy="5143500"/>
          </a:xfrm>
          <a:prstGeom prst="rect">
            <a:avLst/>
          </a:prstGeom>
          <a:solidFill>
            <a:srgbClr val="019FAB">
              <a:alpha val="47843"/>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 name="Google Shape;75;p3"/>
          <p:cNvSpPr/>
          <p:nvPr/>
        </p:nvSpPr>
        <p:spPr>
          <a:xfrm>
            <a:off x="1033575" y="470775"/>
            <a:ext cx="2431800" cy="3298800"/>
          </a:xfrm>
          <a:prstGeom prst="roundRect">
            <a:avLst>
              <a:gd name="adj" fmla="val 16667"/>
            </a:avLst>
          </a:prstGeom>
          <a:solidFill>
            <a:schemeClr val="accent4"/>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Rubik Medium"/>
              <a:ea typeface="Rubik Medium"/>
              <a:cs typeface="Rubik Medium"/>
              <a:sym typeface="Rubik Medium"/>
            </a:endParaRPr>
          </a:p>
        </p:txBody>
      </p:sp>
      <p:sp>
        <p:nvSpPr>
          <p:cNvPr id="76" name="Google Shape;76;p3"/>
          <p:cNvSpPr txBox="1"/>
          <p:nvPr/>
        </p:nvSpPr>
        <p:spPr>
          <a:xfrm>
            <a:off x="4867250" y="959175"/>
            <a:ext cx="3504600" cy="4926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n-US" sz="2000" dirty="0">
                <a:latin typeface="Rubik SemiBold"/>
                <a:ea typeface="Rubik SemiBold"/>
                <a:cs typeface="Rubik SemiBold"/>
                <a:sym typeface="Rubik SemiBold"/>
              </a:rPr>
              <a:t>Arieska Restu </a:t>
            </a:r>
            <a:r>
              <a:rPr lang="en-US" sz="2000" dirty="0" err="1">
                <a:latin typeface="Rubik SemiBold"/>
                <a:ea typeface="Rubik SemiBold"/>
                <a:cs typeface="Rubik SemiBold"/>
                <a:sym typeface="Rubik SemiBold"/>
              </a:rPr>
              <a:t>Harpian</a:t>
            </a:r>
            <a:r>
              <a:rPr lang="en-US" sz="2000" dirty="0">
                <a:latin typeface="Rubik SemiBold"/>
                <a:ea typeface="Rubik SemiBold"/>
                <a:cs typeface="Rubik SemiBold"/>
                <a:sym typeface="Rubik SemiBold"/>
              </a:rPr>
              <a:t> </a:t>
            </a:r>
            <a:r>
              <a:rPr lang="en-US" sz="2000" dirty="0" err="1">
                <a:latin typeface="Rubik SemiBold"/>
                <a:ea typeface="Rubik SemiBold"/>
                <a:cs typeface="Rubik SemiBold"/>
                <a:sym typeface="Rubik SemiBold"/>
              </a:rPr>
              <a:t>Dwika</a:t>
            </a:r>
            <a:endParaRPr sz="2000" b="0" i="0" u="none" strike="noStrike" cap="none" dirty="0">
              <a:solidFill>
                <a:srgbClr val="000000"/>
              </a:solidFill>
              <a:latin typeface="Rubik SemiBold"/>
              <a:ea typeface="Rubik SemiBold"/>
              <a:cs typeface="Rubik SemiBold"/>
              <a:sym typeface="Rubik SemiBold"/>
            </a:endParaRPr>
          </a:p>
        </p:txBody>
      </p:sp>
      <p:sp>
        <p:nvSpPr>
          <p:cNvPr id="78" name="Google Shape;78;p3"/>
          <p:cNvSpPr txBox="1"/>
          <p:nvPr/>
        </p:nvSpPr>
        <p:spPr>
          <a:xfrm>
            <a:off x="4867250" y="1527516"/>
            <a:ext cx="3504600" cy="4926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n-US" sz="2000" dirty="0">
                <a:solidFill>
                  <a:srgbClr val="019FAB"/>
                </a:solidFill>
                <a:latin typeface="Rubik SemiBold"/>
                <a:ea typeface="Rubik SemiBold"/>
                <a:cs typeface="Rubik SemiBold"/>
                <a:sym typeface="Rubik SemiBold"/>
              </a:rPr>
              <a:t>Assistant Lecturer</a:t>
            </a:r>
            <a:endParaRPr lang="en-US" sz="2000" b="0" i="0" u="none" strike="noStrike" cap="none" dirty="0">
              <a:solidFill>
                <a:srgbClr val="019FAB"/>
              </a:solidFill>
              <a:latin typeface="Rubik SemiBold"/>
              <a:ea typeface="Rubik SemiBold"/>
              <a:cs typeface="Rubik SemiBold"/>
              <a:sym typeface="Rubik SemiBold"/>
            </a:endParaRPr>
          </a:p>
        </p:txBody>
      </p:sp>
      <p:sp>
        <p:nvSpPr>
          <p:cNvPr id="79" name="Google Shape;79;p3"/>
          <p:cNvSpPr txBox="1"/>
          <p:nvPr/>
        </p:nvSpPr>
        <p:spPr>
          <a:xfrm>
            <a:off x="4867250" y="2135036"/>
            <a:ext cx="3504600" cy="2123628"/>
          </a:xfrm>
          <a:prstGeom prst="rect">
            <a:avLst/>
          </a:prstGeom>
          <a:noFill/>
          <a:ln>
            <a:noFill/>
          </a:ln>
        </p:spPr>
        <p:txBody>
          <a:bodyPr spcFirstLastPara="1" wrap="square" lIns="91425" tIns="91425" rIns="91425" bIns="91425" anchor="t" anchorCtr="0">
            <a:spAutoFit/>
          </a:bodyPr>
          <a:lstStyle/>
          <a:p>
            <a:pPr marL="0" marR="0" lvl="0" indent="0" algn="ctr" rtl="0">
              <a:lnSpc>
                <a:spcPct val="150000"/>
              </a:lnSpc>
              <a:spcBef>
                <a:spcPts val="0"/>
              </a:spcBef>
              <a:spcAft>
                <a:spcPts val="0"/>
              </a:spcAft>
              <a:buClr>
                <a:srgbClr val="000000"/>
              </a:buClr>
              <a:buSzPts val="2000"/>
              <a:buFont typeface="Arial"/>
              <a:buNone/>
            </a:pPr>
            <a:r>
              <a:rPr lang="en-US" sz="1200" dirty="0">
                <a:latin typeface="Rubik Medium"/>
                <a:ea typeface="Rubik Medium"/>
                <a:cs typeface="Rubik Medium"/>
                <a:sym typeface="Rubik Medium"/>
              </a:rPr>
              <a:t>I am an Assistant Lecturer who is experienced in Data Analysis with strong analytical skills and experienced in transforming complex data into actionable business insights. Skilled in identifying trends, creating reports, and building data models that support strategic decision making and business planning. </a:t>
            </a:r>
            <a:endParaRPr lang="en-US" sz="1200" u="none" strike="noStrike" cap="none" dirty="0">
              <a:solidFill>
                <a:srgbClr val="000000"/>
              </a:solidFill>
              <a:latin typeface="Rubik Medium"/>
              <a:ea typeface="Rubik Medium"/>
              <a:cs typeface="Rubik Medium"/>
              <a:sym typeface="Rubik Medium"/>
            </a:endParaRPr>
          </a:p>
        </p:txBody>
      </p:sp>
      <p:sp>
        <p:nvSpPr>
          <p:cNvPr id="80" name="Google Shape;80;p3"/>
          <p:cNvSpPr txBox="1"/>
          <p:nvPr/>
        </p:nvSpPr>
        <p:spPr>
          <a:xfrm>
            <a:off x="1004800" y="3928325"/>
            <a:ext cx="3504600" cy="461635"/>
          </a:xfrm>
          <a:prstGeom prst="rect">
            <a:avLst/>
          </a:prstGeom>
          <a:noFill/>
          <a:ln>
            <a:noFill/>
          </a:ln>
        </p:spPr>
        <p:txBody>
          <a:bodyPr spcFirstLastPara="1" wrap="square" lIns="91425" tIns="91425" rIns="91425" bIns="91425" anchor="t" anchorCtr="0">
            <a:spAutoFit/>
          </a:bodyPr>
          <a:lstStyle/>
          <a:p>
            <a:pPr marL="0" marR="0" lvl="0" indent="0" algn="l" rtl="0">
              <a:lnSpc>
                <a:spcPct val="150000"/>
              </a:lnSpc>
              <a:spcBef>
                <a:spcPts val="0"/>
              </a:spcBef>
              <a:spcAft>
                <a:spcPts val="0"/>
              </a:spcAft>
              <a:buClr>
                <a:srgbClr val="000000"/>
              </a:buClr>
              <a:buSzPts val="2000"/>
              <a:buFont typeface="Arial"/>
              <a:buNone/>
            </a:pPr>
            <a:r>
              <a:rPr lang="en-US" sz="1200" dirty="0">
                <a:latin typeface="Rubik Medium"/>
                <a:ea typeface="Rubik Medium"/>
                <a:cs typeface="Rubik Medium"/>
                <a:sym typeface="Rubik Medium"/>
              </a:rPr>
              <a:t>Yogyakarta</a:t>
            </a:r>
            <a:endParaRPr sz="1200" u="none" strike="noStrike" cap="none" dirty="0">
              <a:solidFill>
                <a:srgbClr val="000000"/>
              </a:solidFill>
              <a:latin typeface="Rubik Medium"/>
              <a:ea typeface="Rubik Medium"/>
              <a:cs typeface="Rubik Medium"/>
              <a:sym typeface="Rubik Medium"/>
            </a:endParaRPr>
          </a:p>
        </p:txBody>
      </p:sp>
      <p:pic>
        <p:nvPicPr>
          <p:cNvPr id="81" name="Google Shape;81;p3"/>
          <p:cNvPicPr preferRelativeResize="0"/>
          <p:nvPr/>
        </p:nvPicPr>
        <p:blipFill>
          <a:blip r:embed="rId5">
            <a:alphaModFix/>
          </a:blip>
          <a:stretch>
            <a:fillRect/>
          </a:stretch>
        </p:blipFill>
        <p:spPr>
          <a:xfrm>
            <a:off x="510750" y="4774200"/>
            <a:ext cx="369300" cy="369300"/>
          </a:xfrm>
          <a:prstGeom prst="rect">
            <a:avLst/>
          </a:prstGeom>
          <a:noFill/>
          <a:ln>
            <a:noFill/>
          </a:ln>
        </p:spPr>
      </p:pic>
      <p:pic>
        <p:nvPicPr>
          <p:cNvPr id="82" name="Google Shape;82;p3"/>
          <p:cNvPicPr preferRelativeResize="0"/>
          <p:nvPr/>
        </p:nvPicPr>
        <p:blipFill>
          <a:blip r:embed="rId6">
            <a:alphaModFix/>
          </a:blip>
          <a:stretch>
            <a:fillRect/>
          </a:stretch>
        </p:blipFill>
        <p:spPr>
          <a:xfrm>
            <a:off x="495300" y="3912875"/>
            <a:ext cx="400201" cy="400201"/>
          </a:xfrm>
          <a:prstGeom prst="rect">
            <a:avLst/>
          </a:prstGeom>
          <a:noFill/>
          <a:ln>
            <a:noFill/>
          </a:ln>
        </p:spPr>
      </p:pic>
      <p:pic>
        <p:nvPicPr>
          <p:cNvPr id="83" name="Google Shape;83;p3"/>
          <p:cNvPicPr preferRelativeResize="0"/>
          <p:nvPr/>
        </p:nvPicPr>
        <p:blipFill>
          <a:blip r:embed="rId7">
            <a:alphaModFix/>
          </a:blip>
          <a:stretch>
            <a:fillRect/>
          </a:stretch>
        </p:blipFill>
        <p:spPr>
          <a:xfrm>
            <a:off x="504096" y="4411877"/>
            <a:ext cx="369300" cy="263511"/>
          </a:xfrm>
          <a:prstGeom prst="rect">
            <a:avLst/>
          </a:prstGeom>
          <a:noFill/>
          <a:ln>
            <a:noFill/>
          </a:ln>
        </p:spPr>
      </p:pic>
      <p:sp>
        <p:nvSpPr>
          <p:cNvPr id="84" name="Google Shape;84;p3"/>
          <p:cNvSpPr txBox="1"/>
          <p:nvPr/>
        </p:nvSpPr>
        <p:spPr>
          <a:xfrm>
            <a:off x="1004800" y="4750550"/>
            <a:ext cx="3504600" cy="461635"/>
          </a:xfrm>
          <a:prstGeom prst="rect">
            <a:avLst/>
          </a:prstGeom>
          <a:noFill/>
          <a:ln>
            <a:noFill/>
          </a:ln>
        </p:spPr>
        <p:txBody>
          <a:bodyPr spcFirstLastPara="1" wrap="square" lIns="91425" tIns="91425" rIns="91425" bIns="91425" anchor="t" anchorCtr="0">
            <a:spAutoFit/>
          </a:bodyPr>
          <a:lstStyle/>
          <a:p>
            <a:pPr marL="0" marR="0" lvl="0" indent="0" algn="l" rtl="0">
              <a:lnSpc>
                <a:spcPct val="150000"/>
              </a:lnSpc>
              <a:spcBef>
                <a:spcPts val="0"/>
              </a:spcBef>
              <a:spcAft>
                <a:spcPts val="0"/>
              </a:spcAft>
              <a:buClr>
                <a:srgbClr val="000000"/>
              </a:buClr>
              <a:buSzPts val="2000"/>
              <a:buFont typeface="Arial"/>
              <a:buNone/>
            </a:pPr>
            <a:r>
              <a:rPr lang="en-US" sz="1200" dirty="0">
                <a:latin typeface="Rubik Medium"/>
                <a:ea typeface="Rubik Medium"/>
                <a:cs typeface="Rubik Medium"/>
                <a:sym typeface="Rubik Medium"/>
                <a:hlinkClick r:id="rId8"/>
              </a:rPr>
              <a:t>Arieska Restu</a:t>
            </a:r>
            <a:endParaRPr sz="1200" u="none" strike="noStrike" cap="none" dirty="0">
              <a:solidFill>
                <a:srgbClr val="000000"/>
              </a:solidFill>
              <a:latin typeface="Rubik Medium"/>
              <a:ea typeface="Rubik Medium"/>
              <a:cs typeface="Rubik Medium"/>
              <a:sym typeface="Rubik Medium"/>
            </a:endParaRPr>
          </a:p>
        </p:txBody>
      </p:sp>
      <p:sp>
        <p:nvSpPr>
          <p:cNvPr id="85" name="Google Shape;85;p3"/>
          <p:cNvSpPr txBox="1"/>
          <p:nvPr/>
        </p:nvSpPr>
        <p:spPr>
          <a:xfrm>
            <a:off x="1004800" y="4358988"/>
            <a:ext cx="3504600" cy="461635"/>
          </a:xfrm>
          <a:prstGeom prst="rect">
            <a:avLst/>
          </a:prstGeom>
          <a:noFill/>
          <a:ln>
            <a:noFill/>
          </a:ln>
        </p:spPr>
        <p:txBody>
          <a:bodyPr spcFirstLastPara="1" wrap="square" lIns="91425" tIns="91425" rIns="91425" bIns="91425" anchor="t" anchorCtr="0">
            <a:spAutoFit/>
          </a:bodyPr>
          <a:lstStyle/>
          <a:p>
            <a:pPr marL="0" marR="0" lvl="0" indent="0" algn="l" rtl="0">
              <a:lnSpc>
                <a:spcPct val="150000"/>
              </a:lnSpc>
              <a:spcBef>
                <a:spcPts val="0"/>
              </a:spcBef>
              <a:spcAft>
                <a:spcPts val="0"/>
              </a:spcAft>
              <a:buClr>
                <a:srgbClr val="000000"/>
              </a:buClr>
              <a:buSzPts val="2000"/>
              <a:buFont typeface="Arial"/>
              <a:buNone/>
            </a:pPr>
            <a:r>
              <a:rPr lang="en-US" sz="1200" dirty="0">
                <a:latin typeface="Rubik Medium"/>
                <a:ea typeface="Rubik Medium"/>
                <a:cs typeface="Rubik Medium"/>
                <a:sym typeface="Rubik Medium"/>
                <a:hlinkClick r:id="rId9"/>
              </a:rPr>
              <a:t>arieskarestu02@gmail.com</a:t>
            </a:r>
            <a:endParaRPr sz="1200" u="none" strike="noStrike" cap="none" dirty="0">
              <a:solidFill>
                <a:srgbClr val="000000"/>
              </a:solidFill>
              <a:latin typeface="Rubik Medium"/>
              <a:ea typeface="Rubik Medium"/>
              <a:cs typeface="Rubik Medium"/>
              <a:sym typeface="Rubik Medium"/>
            </a:endParaRPr>
          </a:p>
        </p:txBody>
      </p:sp>
      <p:pic>
        <p:nvPicPr>
          <p:cNvPr id="3" name="Picture 2">
            <a:extLst>
              <a:ext uri="{FF2B5EF4-FFF2-40B4-BE49-F238E27FC236}">
                <a16:creationId xmlns:a16="http://schemas.microsoft.com/office/drawing/2014/main" id="{C61F4AE6-148F-493D-9F57-D421D66A5103}"/>
              </a:ext>
            </a:extLst>
          </p:cNvPr>
          <p:cNvPicPr>
            <a:picLocks noChangeAspect="1"/>
          </p:cNvPicPr>
          <p:nvPr/>
        </p:nvPicPr>
        <p:blipFill>
          <a:blip r:embed="rId10"/>
          <a:stretch>
            <a:fillRect/>
          </a:stretch>
        </p:blipFill>
        <p:spPr>
          <a:xfrm>
            <a:off x="1033575" y="917427"/>
            <a:ext cx="2435219" cy="2435219"/>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pic>
        <p:nvPicPr>
          <p:cNvPr id="90" name="Google Shape;90;g265ee868302_0_130"/>
          <p:cNvPicPr preferRelativeResize="0"/>
          <p:nvPr/>
        </p:nvPicPr>
        <p:blipFill rotWithShape="1">
          <a:blip r:embed="rId3">
            <a:alphaModFix amt="10000"/>
          </a:blip>
          <a:srcRect/>
          <a:stretch/>
        </p:blipFill>
        <p:spPr>
          <a:xfrm>
            <a:off x="0" y="-1"/>
            <a:ext cx="9144001" cy="5143501"/>
          </a:xfrm>
          <a:prstGeom prst="rect">
            <a:avLst/>
          </a:prstGeom>
          <a:noFill/>
          <a:ln>
            <a:noFill/>
          </a:ln>
        </p:spPr>
      </p:pic>
      <p:pic>
        <p:nvPicPr>
          <p:cNvPr id="91" name="Google Shape;91;g265ee868302_0_130"/>
          <p:cNvPicPr preferRelativeResize="0"/>
          <p:nvPr/>
        </p:nvPicPr>
        <p:blipFill rotWithShape="1">
          <a:blip r:embed="rId4">
            <a:alphaModFix/>
          </a:blip>
          <a:srcRect t="5658" b="5649"/>
          <a:stretch/>
        </p:blipFill>
        <p:spPr>
          <a:xfrm>
            <a:off x="7317600" y="185625"/>
            <a:ext cx="1399902" cy="541300"/>
          </a:xfrm>
          <a:prstGeom prst="rect">
            <a:avLst/>
          </a:prstGeom>
          <a:noFill/>
          <a:ln>
            <a:noFill/>
          </a:ln>
        </p:spPr>
      </p:pic>
      <p:sp>
        <p:nvSpPr>
          <p:cNvPr id="92" name="Google Shape;92;g265ee868302_0_130"/>
          <p:cNvSpPr txBox="1"/>
          <p:nvPr/>
        </p:nvSpPr>
        <p:spPr>
          <a:xfrm>
            <a:off x="340500" y="1406350"/>
            <a:ext cx="8653200" cy="1477297"/>
          </a:xfrm>
          <a:prstGeom prst="rect">
            <a:avLst/>
          </a:prstGeom>
          <a:noFill/>
          <a:ln>
            <a:noFill/>
          </a:ln>
        </p:spPr>
        <p:txBody>
          <a:bodyPr spcFirstLastPara="1" wrap="square" lIns="91425" tIns="91425" rIns="91425" bIns="91425" anchor="t" anchorCtr="0">
            <a:spAutoFit/>
          </a:bodyPr>
          <a:lstStyle/>
          <a:p>
            <a:pPr marL="0" marR="0" lvl="0" indent="0" rtl="0">
              <a:lnSpc>
                <a:spcPct val="200000"/>
              </a:lnSpc>
              <a:spcBef>
                <a:spcPts val="0"/>
              </a:spcBef>
              <a:spcAft>
                <a:spcPts val="0"/>
              </a:spcAft>
              <a:buClr>
                <a:schemeClr val="dk1"/>
              </a:buClr>
              <a:buSzPts val="1100"/>
              <a:buFont typeface="Arial"/>
              <a:buNone/>
            </a:pPr>
            <a:r>
              <a:rPr lang="en-US" b="1" dirty="0">
                <a:latin typeface="Rubik"/>
                <a:ea typeface="Rubik"/>
                <a:cs typeface="Rubik"/>
                <a:sym typeface="Rubik"/>
              </a:rPr>
              <a:t>Data Science Bootcamp | </a:t>
            </a:r>
            <a:r>
              <a:rPr lang="en-US" b="1" dirty="0">
                <a:solidFill>
                  <a:schemeClr val="accent5"/>
                </a:solidFill>
                <a:latin typeface="Rubik"/>
                <a:ea typeface="Rubik"/>
                <a:cs typeface="Rubik"/>
                <a:sym typeface="Rubik"/>
                <a:hlinkClick r:id="rId5"/>
              </a:rPr>
              <a:t>link certificate</a:t>
            </a:r>
            <a:r>
              <a:rPr lang="en-US" b="1" dirty="0">
                <a:solidFill>
                  <a:schemeClr val="accent5"/>
                </a:solidFill>
                <a:latin typeface="Rubik"/>
                <a:ea typeface="Rubik"/>
                <a:cs typeface="Rubik"/>
                <a:sym typeface="Rubik"/>
              </a:rPr>
              <a:t>			</a:t>
            </a:r>
            <a:r>
              <a:rPr lang="en-US" b="1" dirty="0" err="1">
                <a:solidFill>
                  <a:schemeClr val="accent5"/>
                </a:solidFill>
                <a:latin typeface="Rubik"/>
                <a:ea typeface="Rubik"/>
                <a:cs typeface="Rubik"/>
                <a:sym typeface="Rubik"/>
              </a:rPr>
              <a:t>Febuary</a:t>
            </a:r>
            <a:r>
              <a:rPr lang="en-US" b="1" dirty="0">
                <a:solidFill>
                  <a:schemeClr val="accent5"/>
                </a:solidFill>
                <a:latin typeface="Rubik"/>
                <a:ea typeface="Rubik"/>
                <a:cs typeface="Rubik"/>
                <a:sym typeface="Rubik"/>
              </a:rPr>
              <a:t>, 2024 – July, 2024</a:t>
            </a:r>
            <a:br>
              <a:rPr lang="en-US" b="1" dirty="0">
                <a:solidFill>
                  <a:schemeClr val="accent5"/>
                </a:solidFill>
                <a:latin typeface="Rubik"/>
                <a:ea typeface="Rubik"/>
                <a:cs typeface="Rubik"/>
                <a:sym typeface="Rubik"/>
              </a:rPr>
            </a:br>
            <a:r>
              <a:rPr lang="en-US" b="1" dirty="0">
                <a:solidFill>
                  <a:schemeClr val="dk1"/>
                </a:solidFill>
                <a:latin typeface="Rubik"/>
                <a:ea typeface="Rubik"/>
                <a:cs typeface="Rubik"/>
                <a:sym typeface="Rubik"/>
              </a:rPr>
              <a:t>Data Analysis Course | </a:t>
            </a:r>
            <a:r>
              <a:rPr lang="en-US" b="1" dirty="0">
                <a:solidFill>
                  <a:schemeClr val="accent5"/>
                </a:solidFill>
                <a:latin typeface="Rubik"/>
                <a:ea typeface="Rubik"/>
                <a:cs typeface="Rubik"/>
                <a:sym typeface="Rubik"/>
                <a:hlinkClick r:id="rId6"/>
              </a:rPr>
              <a:t>link certificate</a:t>
            </a:r>
            <a:r>
              <a:rPr lang="en-US" b="1" dirty="0">
                <a:solidFill>
                  <a:schemeClr val="accent5"/>
                </a:solidFill>
                <a:latin typeface="Rubik"/>
                <a:ea typeface="Rubik"/>
                <a:cs typeface="Rubik"/>
                <a:sym typeface="Rubik"/>
              </a:rPr>
              <a:t>			July, 2023 – September, 2023</a:t>
            </a:r>
          </a:p>
          <a:p>
            <a:pPr marL="0" marR="0" lvl="0" indent="0" rtl="0">
              <a:lnSpc>
                <a:spcPct val="200000"/>
              </a:lnSpc>
              <a:spcBef>
                <a:spcPts val="0"/>
              </a:spcBef>
              <a:spcAft>
                <a:spcPts val="0"/>
              </a:spcAft>
              <a:buClr>
                <a:schemeClr val="dk1"/>
              </a:buClr>
              <a:buSzPts val="1100"/>
              <a:buFont typeface="Arial"/>
              <a:buNone/>
            </a:pPr>
            <a:r>
              <a:rPr lang="en-US" b="1" dirty="0">
                <a:solidFill>
                  <a:schemeClr val="dk1"/>
                </a:solidFill>
                <a:latin typeface="Rubik"/>
                <a:ea typeface="Rubik"/>
                <a:cs typeface="Rubik"/>
                <a:sym typeface="Rubik"/>
              </a:rPr>
              <a:t>Machine Learning Engineer Course | </a:t>
            </a:r>
            <a:r>
              <a:rPr lang="en-US" b="1" dirty="0">
                <a:solidFill>
                  <a:schemeClr val="accent5"/>
                </a:solidFill>
                <a:latin typeface="Rubik"/>
                <a:ea typeface="Rubik"/>
                <a:cs typeface="Rubik"/>
                <a:sym typeface="Rubik"/>
                <a:hlinkClick r:id="rId7"/>
              </a:rPr>
              <a:t>link certificate</a:t>
            </a:r>
            <a:r>
              <a:rPr lang="en-US" b="1" dirty="0">
                <a:solidFill>
                  <a:schemeClr val="accent5"/>
                </a:solidFill>
                <a:latin typeface="Rubik"/>
                <a:ea typeface="Rubik"/>
                <a:cs typeface="Rubik"/>
                <a:sym typeface="Rubik"/>
              </a:rPr>
              <a:t>		August, 2022 – October, 2022</a:t>
            </a:r>
            <a:endParaRPr lang="en-US" b="0" i="0" u="none" strike="noStrike" cap="none" dirty="0">
              <a:solidFill>
                <a:schemeClr val="accent5"/>
              </a:solidFill>
              <a:latin typeface="Rubik"/>
              <a:ea typeface="Rubik"/>
              <a:cs typeface="Rubik"/>
              <a:sym typeface="Rubik"/>
            </a:endParaRPr>
          </a:p>
        </p:txBody>
      </p:sp>
      <p:sp>
        <p:nvSpPr>
          <p:cNvPr id="93" name="Google Shape;93;g265ee868302_0_130"/>
          <p:cNvSpPr txBox="1"/>
          <p:nvPr/>
        </p:nvSpPr>
        <p:spPr>
          <a:xfrm>
            <a:off x="340500" y="452038"/>
            <a:ext cx="8463000" cy="646500"/>
          </a:xfrm>
          <a:prstGeom prst="rect">
            <a:avLst/>
          </a:prstGeom>
          <a:noFill/>
          <a:ln>
            <a:noFill/>
          </a:ln>
          <a:effectLst>
            <a:outerShdw blurRad="57150" dist="19050" dir="2820000" algn="bl" rotWithShape="0">
              <a:srgbClr val="B7B7B7">
                <a:alpha val="85490"/>
              </a:srgbClr>
            </a:outerShdw>
          </a:effectLst>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5000"/>
              <a:buFont typeface="Arial"/>
              <a:buNone/>
            </a:pPr>
            <a:r>
              <a:rPr lang="en" sz="3000" b="1">
                <a:latin typeface="Rubik"/>
                <a:ea typeface="Rubik"/>
                <a:cs typeface="Rubik"/>
                <a:sym typeface="Rubik"/>
              </a:rPr>
              <a:t>Courses and </a:t>
            </a:r>
            <a:r>
              <a:rPr lang="en" sz="3000" b="1">
                <a:solidFill>
                  <a:schemeClr val="accent5"/>
                </a:solidFill>
                <a:latin typeface="Rubik"/>
                <a:ea typeface="Rubik"/>
                <a:cs typeface="Rubik"/>
                <a:sym typeface="Rubik"/>
              </a:rPr>
              <a:t>Certification</a:t>
            </a:r>
            <a:endParaRPr sz="3000" b="1" i="0" strike="noStrike" cap="none">
              <a:solidFill>
                <a:schemeClr val="accent5"/>
              </a:solidFill>
              <a:latin typeface="Rubik"/>
              <a:ea typeface="Rubik"/>
              <a:cs typeface="Rubik"/>
              <a:sym typeface="Rubik"/>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pic>
        <p:nvPicPr>
          <p:cNvPr id="99" name="Google Shape;99;p4"/>
          <p:cNvPicPr preferRelativeResize="0"/>
          <p:nvPr/>
        </p:nvPicPr>
        <p:blipFill rotWithShape="1">
          <a:blip r:embed="rId3">
            <a:alphaModFix amt="10000"/>
          </a:blip>
          <a:srcRect/>
          <a:stretch/>
        </p:blipFill>
        <p:spPr>
          <a:xfrm>
            <a:off x="-1" y="0"/>
            <a:ext cx="9144001" cy="5143501"/>
          </a:xfrm>
          <a:prstGeom prst="rect">
            <a:avLst/>
          </a:prstGeom>
          <a:noFill/>
          <a:ln>
            <a:noFill/>
          </a:ln>
        </p:spPr>
      </p:pic>
      <p:pic>
        <p:nvPicPr>
          <p:cNvPr id="100" name="Google Shape;100;p4"/>
          <p:cNvPicPr preferRelativeResize="0"/>
          <p:nvPr/>
        </p:nvPicPr>
        <p:blipFill rotWithShape="1">
          <a:blip r:embed="rId4">
            <a:alphaModFix/>
          </a:blip>
          <a:srcRect t="5658" b="5649"/>
          <a:stretch/>
        </p:blipFill>
        <p:spPr>
          <a:xfrm>
            <a:off x="7317600" y="185625"/>
            <a:ext cx="1399902" cy="541300"/>
          </a:xfrm>
          <a:prstGeom prst="rect">
            <a:avLst/>
          </a:prstGeom>
          <a:noFill/>
          <a:ln>
            <a:noFill/>
          </a:ln>
        </p:spPr>
      </p:pic>
      <p:sp>
        <p:nvSpPr>
          <p:cNvPr id="101" name="Google Shape;101;p4"/>
          <p:cNvSpPr txBox="1"/>
          <p:nvPr/>
        </p:nvSpPr>
        <p:spPr>
          <a:xfrm>
            <a:off x="340501" y="1406350"/>
            <a:ext cx="4879200" cy="2520660"/>
          </a:xfrm>
          <a:prstGeom prst="rect">
            <a:avLst/>
          </a:prstGeom>
          <a:noFill/>
          <a:ln>
            <a:noFill/>
          </a:ln>
        </p:spPr>
        <p:txBody>
          <a:bodyPr spcFirstLastPara="1" wrap="square" lIns="91425" tIns="91425" rIns="91425" bIns="91425" anchor="t" anchorCtr="0">
            <a:spAutoFit/>
          </a:bodyPr>
          <a:lstStyle/>
          <a:p>
            <a:pPr marL="0" marR="0" lvl="0" indent="0" algn="just" rtl="0">
              <a:lnSpc>
                <a:spcPct val="115000"/>
              </a:lnSpc>
              <a:spcBef>
                <a:spcPts val="0"/>
              </a:spcBef>
              <a:spcAft>
                <a:spcPts val="0"/>
              </a:spcAft>
              <a:buClr>
                <a:schemeClr val="dk1"/>
              </a:buClr>
              <a:buSzPts val="1100"/>
              <a:buFont typeface="Arial"/>
              <a:buNone/>
            </a:pPr>
            <a:r>
              <a:rPr lang="fi-FI" sz="1200" b="1" dirty="0">
                <a:latin typeface="Rubik"/>
                <a:ea typeface="Rubik"/>
                <a:cs typeface="Rubik"/>
                <a:sym typeface="Rubik"/>
              </a:rPr>
              <a:t>Kimia Farma </a:t>
            </a:r>
            <a:r>
              <a:rPr lang="fi-FI" sz="1200" dirty="0">
                <a:latin typeface="Rubik"/>
                <a:ea typeface="Rubik"/>
                <a:cs typeface="Rubik"/>
                <a:sym typeface="Rubik"/>
              </a:rPr>
              <a:t>adalah perusahaan industri farmasi pertama di Indonesia yang didirikan oleh Pemerintah Hindia Belanda tahun 1817. Nama perusahaan ini pada awalnya adalah NV Chemicalien Handle Rathkamp &amp; Co. Berdasarkan kebijaksanaan nasionalisasi atas eks perusahaan Belanda di masa awal kemerdekaan, pada tahun 1958, Pemerintah Republik Indonesia melakukan peleburan sejumlah perusahaan farmasi menjadi PNF (Perusahaan Negara Farmasi) Bhinneka Kimia Farma. Kemudian pada tanggal 16 Agustus 1971, bentuk badan hukum PNF diubah menjadi Perseroan Terbatas, sehingga nama perusahaan berubah menjadi PT Kimia Farma (Persero).</a:t>
            </a:r>
            <a:endParaRPr lang="fi-FI" sz="1200" i="0" u="none" strike="noStrike" cap="none" dirty="0">
              <a:solidFill>
                <a:srgbClr val="000000"/>
              </a:solidFill>
              <a:latin typeface="Rubik"/>
              <a:ea typeface="Rubik"/>
              <a:cs typeface="Rubik"/>
              <a:sym typeface="Rubik"/>
            </a:endParaRPr>
          </a:p>
        </p:txBody>
      </p:sp>
      <p:sp>
        <p:nvSpPr>
          <p:cNvPr id="102" name="Google Shape;102;p4"/>
          <p:cNvSpPr txBox="1"/>
          <p:nvPr/>
        </p:nvSpPr>
        <p:spPr>
          <a:xfrm>
            <a:off x="340500" y="452038"/>
            <a:ext cx="8463000" cy="646500"/>
          </a:xfrm>
          <a:prstGeom prst="rect">
            <a:avLst/>
          </a:prstGeom>
          <a:noFill/>
          <a:ln>
            <a:noFill/>
          </a:ln>
          <a:effectLst>
            <a:outerShdw blurRad="57150" dist="19050" dir="2820000" algn="bl" rotWithShape="0">
              <a:srgbClr val="B7B7B7">
                <a:alpha val="85490"/>
              </a:srgbClr>
            </a:outerShdw>
          </a:effectLst>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5000"/>
              <a:buFont typeface="Arial"/>
              <a:buNone/>
            </a:pPr>
            <a:r>
              <a:rPr lang="en" sz="3000" b="1">
                <a:latin typeface="Rubik"/>
                <a:ea typeface="Rubik"/>
                <a:cs typeface="Rubik"/>
                <a:sym typeface="Rubik"/>
              </a:rPr>
              <a:t>About </a:t>
            </a:r>
            <a:r>
              <a:rPr lang="en" sz="3000" b="1">
                <a:solidFill>
                  <a:schemeClr val="accent5"/>
                </a:solidFill>
                <a:latin typeface="Rubik"/>
                <a:ea typeface="Rubik"/>
                <a:cs typeface="Rubik"/>
                <a:sym typeface="Rubik"/>
              </a:rPr>
              <a:t>Company</a:t>
            </a:r>
            <a:endParaRPr sz="3000" b="1" i="0" u="none" strike="noStrike" cap="none">
              <a:solidFill>
                <a:schemeClr val="accent5"/>
              </a:solidFill>
              <a:latin typeface="Rubik"/>
              <a:ea typeface="Rubik"/>
              <a:cs typeface="Rubik"/>
              <a:sym typeface="Rubik"/>
            </a:endParaRPr>
          </a:p>
        </p:txBody>
      </p:sp>
      <p:pic>
        <p:nvPicPr>
          <p:cNvPr id="103" name="Google Shape;103;p4"/>
          <p:cNvPicPr preferRelativeResize="0"/>
          <p:nvPr/>
        </p:nvPicPr>
        <p:blipFill>
          <a:blip r:embed="rId5">
            <a:alphaModFix/>
          </a:blip>
          <a:stretch>
            <a:fillRect/>
          </a:stretch>
        </p:blipFill>
        <p:spPr>
          <a:xfrm>
            <a:off x="5499250" y="1456568"/>
            <a:ext cx="3104925" cy="11151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pic>
        <p:nvPicPr>
          <p:cNvPr id="109" name="Google Shape;109;g265ee868302_0_99"/>
          <p:cNvPicPr preferRelativeResize="0"/>
          <p:nvPr/>
        </p:nvPicPr>
        <p:blipFill rotWithShape="1">
          <a:blip r:embed="rId3">
            <a:alphaModFix amt="10000"/>
          </a:blip>
          <a:srcRect/>
          <a:stretch/>
        </p:blipFill>
        <p:spPr>
          <a:xfrm>
            <a:off x="0" y="0"/>
            <a:ext cx="9144001" cy="5143501"/>
          </a:xfrm>
          <a:prstGeom prst="rect">
            <a:avLst/>
          </a:prstGeom>
          <a:noFill/>
          <a:ln>
            <a:noFill/>
          </a:ln>
        </p:spPr>
      </p:pic>
      <p:pic>
        <p:nvPicPr>
          <p:cNvPr id="110" name="Google Shape;110;g265ee868302_0_99"/>
          <p:cNvPicPr preferRelativeResize="0"/>
          <p:nvPr/>
        </p:nvPicPr>
        <p:blipFill rotWithShape="1">
          <a:blip r:embed="rId4">
            <a:alphaModFix/>
          </a:blip>
          <a:srcRect t="5658" b="5649"/>
          <a:stretch/>
        </p:blipFill>
        <p:spPr>
          <a:xfrm>
            <a:off x="7317600" y="185625"/>
            <a:ext cx="1399902" cy="541300"/>
          </a:xfrm>
          <a:prstGeom prst="rect">
            <a:avLst/>
          </a:prstGeom>
          <a:noFill/>
          <a:ln>
            <a:noFill/>
          </a:ln>
        </p:spPr>
      </p:pic>
      <p:sp>
        <p:nvSpPr>
          <p:cNvPr id="111" name="Google Shape;111;g265ee868302_0_99"/>
          <p:cNvSpPr txBox="1"/>
          <p:nvPr/>
        </p:nvSpPr>
        <p:spPr>
          <a:xfrm>
            <a:off x="340500" y="1406350"/>
            <a:ext cx="8340300" cy="2677626"/>
          </a:xfrm>
          <a:prstGeom prst="rect">
            <a:avLst/>
          </a:prstGeom>
          <a:noFill/>
          <a:ln>
            <a:noFill/>
          </a:ln>
        </p:spPr>
        <p:txBody>
          <a:bodyPr spcFirstLastPara="1" wrap="square" lIns="91425" tIns="91425" rIns="91425" bIns="91425" anchor="t" anchorCtr="0">
            <a:spAutoFit/>
          </a:bodyPr>
          <a:lstStyle/>
          <a:p>
            <a:pPr marL="0" marR="0" lvl="0" indent="0" algn="just" rtl="0">
              <a:lnSpc>
                <a:spcPct val="150000"/>
              </a:lnSpc>
              <a:spcBef>
                <a:spcPts val="0"/>
              </a:spcBef>
              <a:spcAft>
                <a:spcPts val="0"/>
              </a:spcAft>
              <a:buClr>
                <a:schemeClr val="dk1"/>
              </a:buClr>
              <a:buSzPts val="1100"/>
              <a:buFont typeface="Arial"/>
              <a:buNone/>
            </a:pPr>
            <a:r>
              <a:rPr lang="en-US" sz="1200" b="1" i="0" u="none" strike="noStrike" cap="none" dirty="0">
                <a:solidFill>
                  <a:srgbClr val="000000"/>
                </a:solidFill>
                <a:latin typeface="Rubik"/>
                <a:ea typeface="Rubik"/>
                <a:cs typeface="Rubik"/>
                <a:sym typeface="Rubik"/>
              </a:rPr>
              <a:t>Latar Belakang</a:t>
            </a:r>
          </a:p>
          <a:p>
            <a:pPr marL="0" marR="0" lvl="0" indent="0" algn="just" rtl="0">
              <a:lnSpc>
                <a:spcPct val="150000"/>
              </a:lnSpc>
              <a:spcBef>
                <a:spcPts val="0"/>
              </a:spcBef>
              <a:spcAft>
                <a:spcPts val="0"/>
              </a:spcAft>
              <a:buClr>
                <a:schemeClr val="dk1"/>
              </a:buClr>
              <a:buSzPts val="1100"/>
              <a:buFont typeface="Arial"/>
              <a:buNone/>
            </a:pPr>
            <a:r>
              <a:rPr lang="en-US" sz="1200" b="0" i="0" u="none" strike="noStrike" cap="none" dirty="0">
                <a:solidFill>
                  <a:srgbClr val="000000"/>
                </a:solidFill>
                <a:latin typeface="Rubik"/>
                <a:ea typeface="Rubik"/>
                <a:cs typeface="Rubik"/>
                <a:sym typeface="Rubik"/>
              </a:rPr>
              <a:t>Kimia </a:t>
            </a:r>
            <a:r>
              <a:rPr lang="en-US" sz="1200" b="0" i="0" u="none" strike="noStrike" cap="none" dirty="0" err="1">
                <a:solidFill>
                  <a:srgbClr val="000000"/>
                </a:solidFill>
                <a:latin typeface="Rubik"/>
                <a:ea typeface="Rubik"/>
                <a:cs typeface="Rubik"/>
                <a:sym typeface="Rubik"/>
              </a:rPr>
              <a:t>Farma</a:t>
            </a:r>
            <a:r>
              <a:rPr lang="en-US" sz="1200" b="0" i="0" u="none" strike="noStrike" cap="none" dirty="0">
                <a:solidFill>
                  <a:srgbClr val="000000"/>
                </a:solidFill>
                <a:latin typeface="Rubik"/>
                <a:ea typeface="Rubik"/>
                <a:cs typeface="Rubik"/>
                <a:sym typeface="Rubik"/>
              </a:rPr>
              <a:t>, sebagai salah </a:t>
            </a:r>
            <a:r>
              <a:rPr lang="en-US" sz="1200" b="0" i="0" u="none" strike="noStrike" cap="none" dirty="0" err="1">
                <a:solidFill>
                  <a:srgbClr val="000000"/>
                </a:solidFill>
                <a:latin typeface="Rubik"/>
                <a:ea typeface="Rubik"/>
                <a:cs typeface="Rubik"/>
                <a:sym typeface="Rubik"/>
              </a:rPr>
              <a:t>satu</a:t>
            </a:r>
            <a:r>
              <a:rPr lang="en-US" sz="1200" b="0" i="0" u="none" strike="noStrike" cap="none" dirty="0">
                <a:solidFill>
                  <a:srgbClr val="000000"/>
                </a:solidFill>
                <a:latin typeface="Rubik"/>
                <a:ea typeface="Rubik"/>
                <a:cs typeface="Rubik"/>
                <a:sym typeface="Rubik"/>
              </a:rPr>
              <a:t> </a:t>
            </a:r>
            <a:r>
              <a:rPr lang="en-US" sz="1200" b="0" i="0" u="none" strike="noStrike" cap="none" dirty="0" err="1">
                <a:solidFill>
                  <a:srgbClr val="000000"/>
                </a:solidFill>
                <a:latin typeface="Rubik"/>
                <a:ea typeface="Rubik"/>
                <a:cs typeface="Rubik"/>
                <a:sym typeface="Rubik"/>
              </a:rPr>
              <a:t>perusahaan</a:t>
            </a:r>
            <a:r>
              <a:rPr lang="en-US" sz="1200" b="0" i="0" u="none" strike="noStrike" cap="none" dirty="0">
                <a:solidFill>
                  <a:srgbClr val="000000"/>
                </a:solidFill>
                <a:latin typeface="Rubik"/>
                <a:ea typeface="Rubik"/>
                <a:cs typeface="Rubik"/>
                <a:sym typeface="Rubik"/>
              </a:rPr>
              <a:t> </a:t>
            </a:r>
            <a:r>
              <a:rPr lang="en-US" sz="1200" b="0" i="0" u="none" strike="noStrike" cap="none" dirty="0" err="1">
                <a:solidFill>
                  <a:srgbClr val="000000"/>
                </a:solidFill>
                <a:latin typeface="Rubik"/>
                <a:ea typeface="Rubik"/>
                <a:cs typeface="Rubik"/>
                <a:sym typeface="Rubik"/>
              </a:rPr>
              <a:t>farmasi</a:t>
            </a:r>
            <a:r>
              <a:rPr lang="en-US" sz="1200" b="0" i="0" u="none" strike="noStrike" cap="none" dirty="0">
                <a:solidFill>
                  <a:srgbClr val="000000"/>
                </a:solidFill>
                <a:latin typeface="Rubik"/>
                <a:ea typeface="Rubik"/>
                <a:cs typeface="Rubik"/>
                <a:sym typeface="Rubik"/>
              </a:rPr>
              <a:t> </a:t>
            </a:r>
            <a:r>
              <a:rPr lang="en-US" sz="1200" b="0" i="0" u="none" strike="noStrike" cap="none" dirty="0" err="1">
                <a:solidFill>
                  <a:srgbClr val="000000"/>
                </a:solidFill>
                <a:latin typeface="Rubik"/>
                <a:ea typeface="Rubik"/>
                <a:cs typeface="Rubik"/>
                <a:sym typeface="Rubik"/>
              </a:rPr>
              <a:t>terbesar</a:t>
            </a:r>
            <a:r>
              <a:rPr lang="en-US" sz="1200" b="0" i="0" u="none" strike="noStrike" cap="none" dirty="0">
                <a:solidFill>
                  <a:srgbClr val="000000"/>
                </a:solidFill>
                <a:latin typeface="Rubik"/>
                <a:ea typeface="Rubik"/>
                <a:cs typeface="Rubik"/>
                <a:sym typeface="Rubik"/>
              </a:rPr>
              <a:t> di Indonesia, </a:t>
            </a:r>
            <a:r>
              <a:rPr lang="en-US" sz="1200" b="0" i="0" u="none" strike="noStrike" cap="none" dirty="0" err="1">
                <a:solidFill>
                  <a:srgbClr val="000000"/>
                </a:solidFill>
                <a:latin typeface="Rubik"/>
                <a:ea typeface="Rubik"/>
                <a:cs typeface="Rubik"/>
                <a:sym typeface="Rubik"/>
              </a:rPr>
              <a:t>membutuhkan</a:t>
            </a:r>
            <a:r>
              <a:rPr lang="en-US" sz="1200" b="0" i="0" u="none" strike="noStrike" cap="none" dirty="0">
                <a:solidFill>
                  <a:srgbClr val="000000"/>
                </a:solidFill>
                <a:latin typeface="Rubik"/>
                <a:ea typeface="Rubik"/>
                <a:cs typeface="Rubik"/>
                <a:sym typeface="Rubik"/>
              </a:rPr>
              <a:t> alat untuk </a:t>
            </a:r>
            <a:r>
              <a:rPr lang="en-US" sz="1200" b="0" i="0" u="none" strike="noStrike" cap="none" dirty="0" err="1">
                <a:solidFill>
                  <a:srgbClr val="000000"/>
                </a:solidFill>
                <a:latin typeface="Rubik"/>
                <a:ea typeface="Rubik"/>
                <a:cs typeface="Rubik"/>
                <a:sym typeface="Rubik"/>
              </a:rPr>
              <a:t>memantau</a:t>
            </a:r>
            <a:r>
              <a:rPr lang="en-US" sz="1200" b="0" i="0" u="none" strike="noStrike" cap="none" dirty="0">
                <a:solidFill>
                  <a:srgbClr val="000000"/>
                </a:solidFill>
                <a:latin typeface="Rubik"/>
                <a:ea typeface="Rubik"/>
                <a:cs typeface="Rubik"/>
                <a:sym typeface="Rubik"/>
              </a:rPr>
              <a:t> </a:t>
            </a:r>
            <a:r>
              <a:rPr lang="en-US" sz="1200" b="0" i="0" u="none" strike="noStrike" cap="none" dirty="0" err="1">
                <a:solidFill>
                  <a:srgbClr val="000000"/>
                </a:solidFill>
                <a:latin typeface="Rubik"/>
                <a:ea typeface="Rubik"/>
                <a:cs typeface="Rubik"/>
                <a:sym typeface="Rubik"/>
              </a:rPr>
              <a:t>kinerja</a:t>
            </a:r>
            <a:r>
              <a:rPr lang="en-US" sz="1200" b="0" i="0" u="none" strike="noStrike" cap="none" dirty="0">
                <a:solidFill>
                  <a:srgbClr val="000000"/>
                </a:solidFill>
                <a:latin typeface="Rubik"/>
                <a:ea typeface="Rubik"/>
                <a:cs typeface="Rubik"/>
                <a:sym typeface="Rubik"/>
              </a:rPr>
              <a:t> </a:t>
            </a:r>
            <a:r>
              <a:rPr lang="en-US" sz="1200" b="0" i="0" u="none" strike="noStrike" cap="none" dirty="0" err="1">
                <a:solidFill>
                  <a:srgbClr val="000000"/>
                </a:solidFill>
                <a:latin typeface="Rubik"/>
                <a:ea typeface="Rubik"/>
                <a:cs typeface="Rubik"/>
                <a:sym typeface="Rubik"/>
              </a:rPr>
              <a:t>bisnis</a:t>
            </a:r>
            <a:r>
              <a:rPr lang="en-US" sz="1200" b="0" i="0" u="none" strike="noStrike" cap="none" dirty="0">
                <a:solidFill>
                  <a:srgbClr val="000000"/>
                </a:solidFill>
                <a:latin typeface="Rubik"/>
                <a:ea typeface="Rubik"/>
                <a:cs typeface="Rubik"/>
                <a:sym typeface="Rubik"/>
              </a:rPr>
              <a:t> </a:t>
            </a:r>
            <a:r>
              <a:rPr lang="en-US" sz="1200" b="0" i="0" u="none" strike="noStrike" cap="none" dirty="0" err="1">
                <a:solidFill>
                  <a:srgbClr val="000000"/>
                </a:solidFill>
                <a:latin typeface="Rubik"/>
                <a:ea typeface="Rubik"/>
                <a:cs typeface="Rubik"/>
                <a:sym typeface="Rubik"/>
              </a:rPr>
              <a:t>cabang-cabangnya</a:t>
            </a:r>
            <a:r>
              <a:rPr lang="en-US" sz="1200" b="0" i="0" u="none" strike="noStrike" cap="none" dirty="0">
                <a:solidFill>
                  <a:srgbClr val="000000"/>
                </a:solidFill>
                <a:latin typeface="Rubik"/>
                <a:ea typeface="Rubik"/>
                <a:cs typeface="Rubik"/>
                <a:sym typeface="Rubik"/>
              </a:rPr>
              <a:t> di </a:t>
            </a:r>
            <a:r>
              <a:rPr lang="en-US" sz="1200" b="0" i="0" u="none" strike="noStrike" cap="none" dirty="0" err="1">
                <a:solidFill>
                  <a:srgbClr val="000000"/>
                </a:solidFill>
                <a:latin typeface="Rubik"/>
                <a:ea typeface="Rubik"/>
                <a:cs typeface="Rubik"/>
                <a:sym typeface="Rubik"/>
              </a:rPr>
              <a:t>seluruh</a:t>
            </a:r>
            <a:r>
              <a:rPr lang="en-US" sz="1200" b="0" i="0" u="none" strike="noStrike" cap="none" dirty="0">
                <a:solidFill>
                  <a:srgbClr val="000000"/>
                </a:solidFill>
                <a:latin typeface="Rubik"/>
                <a:ea typeface="Rubik"/>
                <a:cs typeface="Rubik"/>
                <a:sym typeface="Rubik"/>
              </a:rPr>
              <a:t> </a:t>
            </a:r>
            <a:r>
              <a:rPr lang="en-US" sz="1200" b="0" i="0" u="none" strike="noStrike" cap="none" dirty="0" err="1">
                <a:solidFill>
                  <a:srgbClr val="000000"/>
                </a:solidFill>
                <a:latin typeface="Rubik"/>
                <a:ea typeface="Rubik"/>
                <a:cs typeface="Rubik"/>
                <a:sym typeface="Rubik"/>
              </a:rPr>
              <a:t>provinsi</a:t>
            </a:r>
            <a:r>
              <a:rPr lang="en-US" sz="1200" b="0" i="0" u="none" strike="noStrike" cap="none" dirty="0">
                <a:solidFill>
                  <a:srgbClr val="000000"/>
                </a:solidFill>
                <a:latin typeface="Rubik"/>
                <a:ea typeface="Rubik"/>
                <a:cs typeface="Rubik"/>
                <a:sym typeface="Rubik"/>
              </a:rPr>
              <a:t> </a:t>
            </a:r>
            <a:r>
              <a:rPr lang="en-US" sz="1200" b="0" i="0" u="none" strike="noStrike" cap="none" dirty="0" err="1">
                <a:solidFill>
                  <a:srgbClr val="000000"/>
                </a:solidFill>
                <a:latin typeface="Rubik"/>
                <a:ea typeface="Rubik"/>
                <a:cs typeface="Rubik"/>
                <a:sym typeface="Rubik"/>
              </a:rPr>
              <a:t>secara</a:t>
            </a:r>
            <a:r>
              <a:rPr lang="en-US" sz="1200" b="0" i="0" u="none" strike="noStrike" cap="none" dirty="0">
                <a:solidFill>
                  <a:srgbClr val="000000"/>
                </a:solidFill>
                <a:latin typeface="Rubik"/>
                <a:ea typeface="Rubik"/>
                <a:cs typeface="Rubik"/>
                <a:sym typeface="Rubik"/>
              </a:rPr>
              <a:t> </a:t>
            </a:r>
            <a:r>
              <a:rPr lang="en-US" sz="1200" b="0" i="0" u="none" strike="noStrike" cap="none" dirty="0" err="1">
                <a:solidFill>
                  <a:srgbClr val="000000"/>
                </a:solidFill>
                <a:latin typeface="Rubik"/>
                <a:ea typeface="Rubik"/>
                <a:cs typeface="Rubik"/>
                <a:sym typeface="Rubik"/>
              </a:rPr>
              <a:t>komprehensif</a:t>
            </a:r>
            <a:r>
              <a:rPr lang="en-US" sz="1200" b="0" i="0" u="none" strike="noStrike" cap="none" dirty="0">
                <a:solidFill>
                  <a:srgbClr val="000000"/>
                </a:solidFill>
                <a:latin typeface="Rubik"/>
                <a:ea typeface="Rubik"/>
                <a:cs typeface="Rubik"/>
                <a:sym typeface="Rubik"/>
              </a:rPr>
              <a:t>. </a:t>
            </a:r>
            <a:r>
              <a:rPr lang="en-US" sz="1200" b="0" i="0" u="none" strike="noStrike" cap="none" dirty="0" err="1">
                <a:solidFill>
                  <a:srgbClr val="000000"/>
                </a:solidFill>
                <a:latin typeface="Rubik"/>
                <a:ea typeface="Rubik"/>
                <a:cs typeface="Rubik"/>
                <a:sym typeface="Rubik"/>
              </a:rPr>
              <a:t>Dengan</a:t>
            </a:r>
            <a:r>
              <a:rPr lang="en-US" sz="1200" b="0" i="0" u="none" strike="noStrike" cap="none" dirty="0">
                <a:solidFill>
                  <a:srgbClr val="000000"/>
                </a:solidFill>
                <a:latin typeface="Rubik"/>
                <a:ea typeface="Rubik"/>
                <a:cs typeface="Rubik"/>
                <a:sym typeface="Rubik"/>
              </a:rPr>
              <a:t> data yang </a:t>
            </a:r>
            <a:r>
              <a:rPr lang="en-US" sz="1200" b="0" i="0" u="none" strike="noStrike" cap="none" dirty="0" err="1">
                <a:solidFill>
                  <a:srgbClr val="000000"/>
                </a:solidFill>
                <a:latin typeface="Rubik"/>
                <a:ea typeface="Rubik"/>
                <a:cs typeface="Rubik"/>
                <a:sym typeface="Rubik"/>
              </a:rPr>
              <a:t>tersebar</a:t>
            </a:r>
            <a:r>
              <a:rPr lang="en-US" sz="1200" b="0" i="0" u="none" strike="noStrike" cap="none" dirty="0">
                <a:solidFill>
                  <a:srgbClr val="000000"/>
                </a:solidFill>
                <a:latin typeface="Rubik"/>
                <a:ea typeface="Rubik"/>
                <a:cs typeface="Rubik"/>
                <a:sym typeface="Rubik"/>
              </a:rPr>
              <a:t> </a:t>
            </a:r>
            <a:r>
              <a:rPr lang="en-US" sz="1200" b="0" i="0" u="none" strike="noStrike" cap="none" dirty="0" err="1">
                <a:solidFill>
                  <a:srgbClr val="000000"/>
                </a:solidFill>
                <a:latin typeface="Rubik"/>
                <a:ea typeface="Rubik"/>
                <a:cs typeface="Rubik"/>
                <a:sym typeface="Rubik"/>
              </a:rPr>
              <a:t>dari</a:t>
            </a:r>
            <a:r>
              <a:rPr lang="en-US" sz="1200" b="0" i="0" u="none" strike="noStrike" cap="none" dirty="0">
                <a:solidFill>
                  <a:srgbClr val="000000"/>
                </a:solidFill>
                <a:latin typeface="Rubik"/>
                <a:ea typeface="Rubik"/>
                <a:cs typeface="Rubik"/>
                <a:sym typeface="Rubik"/>
              </a:rPr>
              <a:t> tahun 2020 </a:t>
            </a:r>
            <a:r>
              <a:rPr lang="en-US" sz="1200" b="0" i="0" u="none" strike="noStrike" cap="none" dirty="0" err="1">
                <a:solidFill>
                  <a:srgbClr val="000000"/>
                </a:solidFill>
                <a:latin typeface="Rubik"/>
                <a:ea typeface="Rubik"/>
                <a:cs typeface="Rubik"/>
                <a:sym typeface="Rubik"/>
              </a:rPr>
              <a:t>hingga</a:t>
            </a:r>
            <a:r>
              <a:rPr lang="en-US" sz="1200" b="0" i="0" u="none" strike="noStrike" cap="none" dirty="0">
                <a:solidFill>
                  <a:srgbClr val="000000"/>
                </a:solidFill>
                <a:latin typeface="Rubik"/>
                <a:ea typeface="Rubik"/>
                <a:cs typeface="Rubik"/>
                <a:sym typeface="Rubik"/>
              </a:rPr>
              <a:t> 2023, </a:t>
            </a:r>
            <a:r>
              <a:rPr lang="en-US" sz="1200" b="0" i="0" u="none" strike="noStrike" cap="none" dirty="0" err="1">
                <a:solidFill>
                  <a:srgbClr val="000000"/>
                </a:solidFill>
                <a:latin typeface="Rubik"/>
                <a:ea typeface="Rubik"/>
                <a:cs typeface="Rubik"/>
                <a:sym typeface="Rubik"/>
              </a:rPr>
              <a:t>diperlukan</a:t>
            </a:r>
            <a:r>
              <a:rPr lang="en-US" sz="1200" b="0" i="0" u="none" strike="noStrike" cap="none" dirty="0">
                <a:solidFill>
                  <a:srgbClr val="000000"/>
                </a:solidFill>
                <a:latin typeface="Rubik"/>
                <a:ea typeface="Rubik"/>
                <a:cs typeface="Rubik"/>
                <a:sym typeface="Rubik"/>
              </a:rPr>
              <a:t> </a:t>
            </a:r>
            <a:r>
              <a:rPr lang="en-US" sz="1200" b="0" i="0" u="none" strike="noStrike" cap="none" dirty="0" err="1">
                <a:solidFill>
                  <a:srgbClr val="000000"/>
                </a:solidFill>
                <a:latin typeface="Rubik"/>
                <a:ea typeface="Rubik"/>
                <a:cs typeface="Rubik"/>
                <a:sym typeface="Rubik"/>
              </a:rPr>
              <a:t>solusi</a:t>
            </a:r>
            <a:r>
              <a:rPr lang="en-US" sz="1200" b="0" i="0" u="none" strike="noStrike" cap="none" dirty="0">
                <a:solidFill>
                  <a:srgbClr val="000000"/>
                </a:solidFill>
                <a:latin typeface="Rubik"/>
                <a:ea typeface="Rubik"/>
                <a:cs typeface="Rubik"/>
                <a:sym typeface="Rubik"/>
              </a:rPr>
              <a:t> yang </a:t>
            </a:r>
            <a:r>
              <a:rPr lang="en-US" sz="1200" b="0" i="0" u="none" strike="noStrike" cap="none" dirty="0" err="1">
                <a:solidFill>
                  <a:srgbClr val="000000"/>
                </a:solidFill>
                <a:latin typeface="Rubik"/>
                <a:ea typeface="Rubik"/>
                <a:cs typeface="Rubik"/>
                <a:sym typeface="Rubik"/>
              </a:rPr>
              <a:t>membantu</a:t>
            </a:r>
            <a:r>
              <a:rPr lang="en-US" sz="1200" b="0" i="0" u="none" strike="noStrike" cap="none" dirty="0">
                <a:solidFill>
                  <a:srgbClr val="000000"/>
                </a:solidFill>
                <a:latin typeface="Rubik"/>
                <a:ea typeface="Rubik"/>
                <a:cs typeface="Rubik"/>
                <a:sym typeface="Rubik"/>
              </a:rPr>
              <a:t> </a:t>
            </a:r>
            <a:r>
              <a:rPr lang="en-US" sz="1200" b="0" i="0" u="none" strike="noStrike" cap="none" dirty="0" err="1">
                <a:solidFill>
                  <a:srgbClr val="000000"/>
                </a:solidFill>
                <a:latin typeface="Rubik"/>
                <a:ea typeface="Rubik"/>
                <a:cs typeface="Rubik"/>
                <a:sym typeface="Rubik"/>
              </a:rPr>
              <a:t>manajemen</a:t>
            </a:r>
            <a:r>
              <a:rPr lang="en-US" sz="1200" b="0" i="0" u="none" strike="noStrike" cap="none" dirty="0">
                <a:solidFill>
                  <a:srgbClr val="000000"/>
                </a:solidFill>
                <a:latin typeface="Rubik"/>
                <a:ea typeface="Rubik"/>
                <a:cs typeface="Rubik"/>
                <a:sym typeface="Rubik"/>
              </a:rPr>
              <a:t> dalam </a:t>
            </a:r>
            <a:r>
              <a:rPr lang="en-US" sz="1200" b="0" i="0" u="none" strike="noStrike" cap="none" dirty="0" err="1">
                <a:solidFill>
                  <a:srgbClr val="000000"/>
                </a:solidFill>
                <a:latin typeface="Rubik"/>
                <a:ea typeface="Rubik"/>
                <a:cs typeface="Rubik"/>
                <a:sym typeface="Rubik"/>
              </a:rPr>
              <a:t>pengambilan</a:t>
            </a:r>
            <a:r>
              <a:rPr lang="en-US" sz="1200" b="0" i="0" u="none" strike="noStrike" cap="none" dirty="0">
                <a:solidFill>
                  <a:srgbClr val="000000"/>
                </a:solidFill>
                <a:latin typeface="Rubik"/>
                <a:ea typeface="Rubik"/>
                <a:cs typeface="Rubik"/>
                <a:sym typeface="Rubik"/>
              </a:rPr>
              <a:t> </a:t>
            </a:r>
            <a:r>
              <a:rPr lang="en-US" sz="1200" b="0" i="0" u="none" strike="noStrike" cap="none" dirty="0" err="1">
                <a:solidFill>
                  <a:srgbClr val="000000"/>
                </a:solidFill>
                <a:latin typeface="Rubik"/>
                <a:ea typeface="Rubik"/>
                <a:cs typeface="Rubik"/>
                <a:sym typeface="Rubik"/>
              </a:rPr>
              <a:t>keputusan</a:t>
            </a:r>
            <a:r>
              <a:rPr lang="en-US" sz="1200" b="0" i="0" u="none" strike="noStrike" cap="none" dirty="0">
                <a:solidFill>
                  <a:srgbClr val="000000"/>
                </a:solidFill>
                <a:latin typeface="Rubik"/>
                <a:ea typeface="Rubik"/>
                <a:cs typeface="Rubik"/>
                <a:sym typeface="Rubik"/>
              </a:rPr>
              <a:t> </a:t>
            </a:r>
            <a:r>
              <a:rPr lang="en-US" sz="1200" b="0" i="0" u="none" strike="noStrike" cap="none" dirty="0" err="1">
                <a:solidFill>
                  <a:srgbClr val="000000"/>
                </a:solidFill>
                <a:latin typeface="Rubik"/>
                <a:ea typeface="Rubik"/>
                <a:cs typeface="Rubik"/>
                <a:sym typeface="Rubik"/>
              </a:rPr>
              <a:t>berbasis</a:t>
            </a:r>
            <a:r>
              <a:rPr lang="en-US" sz="1200" b="0" i="0" u="none" strike="noStrike" cap="none" dirty="0">
                <a:solidFill>
                  <a:srgbClr val="000000"/>
                </a:solidFill>
                <a:latin typeface="Rubik"/>
                <a:ea typeface="Rubik"/>
                <a:cs typeface="Rubik"/>
                <a:sym typeface="Rubik"/>
              </a:rPr>
              <a:t> data.</a:t>
            </a:r>
          </a:p>
          <a:p>
            <a:pPr marL="0" marR="0" lvl="0" indent="0" algn="just" rtl="0">
              <a:lnSpc>
                <a:spcPct val="150000"/>
              </a:lnSpc>
              <a:spcBef>
                <a:spcPts val="0"/>
              </a:spcBef>
              <a:spcAft>
                <a:spcPts val="0"/>
              </a:spcAft>
              <a:buClr>
                <a:schemeClr val="dk1"/>
              </a:buClr>
              <a:buSzPts val="1100"/>
              <a:buFont typeface="Arial"/>
              <a:buNone/>
            </a:pPr>
            <a:endParaRPr lang="en-US" sz="1200" b="0" i="0" u="none" strike="noStrike" cap="none" dirty="0">
              <a:solidFill>
                <a:srgbClr val="000000"/>
              </a:solidFill>
              <a:latin typeface="Rubik"/>
              <a:ea typeface="Rubik"/>
              <a:cs typeface="Rubik"/>
              <a:sym typeface="Rubik"/>
            </a:endParaRPr>
          </a:p>
          <a:p>
            <a:pPr marL="0" marR="0" lvl="0" indent="0" algn="just" rtl="0">
              <a:lnSpc>
                <a:spcPct val="150000"/>
              </a:lnSpc>
              <a:spcBef>
                <a:spcPts val="0"/>
              </a:spcBef>
              <a:spcAft>
                <a:spcPts val="0"/>
              </a:spcAft>
              <a:buClr>
                <a:schemeClr val="dk1"/>
              </a:buClr>
              <a:buSzPts val="1100"/>
              <a:buFont typeface="Arial"/>
              <a:buNone/>
            </a:pPr>
            <a:r>
              <a:rPr lang="en-US" sz="1200" b="1" i="0" u="none" strike="noStrike" cap="none" dirty="0" err="1">
                <a:solidFill>
                  <a:srgbClr val="000000"/>
                </a:solidFill>
                <a:latin typeface="Rubik"/>
                <a:ea typeface="Rubik"/>
                <a:cs typeface="Rubik"/>
                <a:sym typeface="Rubik"/>
              </a:rPr>
              <a:t>Objektif</a:t>
            </a:r>
            <a:endParaRPr lang="en-US" sz="1200" b="1" i="0" u="none" strike="noStrike" cap="none" dirty="0">
              <a:solidFill>
                <a:srgbClr val="000000"/>
              </a:solidFill>
              <a:latin typeface="Rubik"/>
              <a:ea typeface="Rubik"/>
              <a:cs typeface="Rubik"/>
              <a:sym typeface="Rubik"/>
            </a:endParaRPr>
          </a:p>
          <a:p>
            <a:pPr marL="0" marR="0" lvl="0" indent="0" algn="just" rtl="0">
              <a:lnSpc>
                <a:spcPct val="150000"/>
              </a:lnSpc>
              <a:spcBef>
                <a:spcPts val="0"/>
              </a:spcBef>
              <a:spcAft>
                <a:spcPts val="0"/>
              </a:spcAft>
              <a:buClr>
                <a:schemeClr val="dk1"/>
              </a:buClr>
              <a:buSzPts val="1100"/>
              <a:buFont typeface="Arial"/>
              <a:buNone/>
            </a:pPr>
            <a:r>
              <a:rPr lang="en-US" sz="1200" b="0" i="0" u="none" strike="noStrike" cap="none" dirty="0" err="1">
                <a:solidFill>
                  <a:srgbClr val="000000"/>
                </a:solidFill>
                <a:latin typeface="Rubik"/>
                <a:ea typeface="Rubik"/>
                <a:cs typeface="Rubik"/>
                <a:sym typeface="Rubik"/>
              </a:rPr>
              <a:t>Membangun</a:t>
            </a:r>
            <a:r>
              <a:rPr lang="en-US" sz="1200" b="0" i="0" u="none" strike="noStrike" cap="none" dirty="0">
                <a:solidFill>
                  <a:srgbClr val="000000"/>
                </a:solidFill>
                <a:latin typeface="Rubik"/>
                <a:ea typeface="Rubik"/>
                <a:cs typeface="Rubik"/>
                <a:sym typeface="Rubik"/>
              </a:rPr>
              <a:t> dashboard </a:t>
            </a:r>
            <a:r>
              <a:rPr lang="en-US" sz="1200" b="0" i="0" u="none" strike="noStrike" cap="none" dirty="0" err="1">
                <a:solidFill>
                  <a:srgbClr val="000000"/>
                </a:solidFill>
                <a:latin typeface="Rubik"/>
                <a:ea typeface="Rubik"/>
                <a:cs typeface="Rubik"/>
                <a:sym typeface="Rubik"/>
              </a:rPr>
              <a:t>interaktif</a:t>
            </a:r>
            <a:r>
              <a:rPr lang="en-US" sz="1200" b="0" i="0" u="none" strike="noStrike" cap="none" dirty="0">
                <a:solidFill>
                  <a:srgbClr val="000000"/>
                </a:solidFill>
                <a:latin typeface="Rubik"/>
                <a:ea typeface="Rubik"/>
                <a:cs typeface="Rubik"/>
                <a:sym typeface="Rubik"/>
              </a:rPr>
              <a:t> yang </a:t>
            </a:r>
            <a:r>
              <a:rPr lang="en-US" sz="1200" b="0" i="0" u="none" strike="noStrike" cap="none" dirty="0" err="1">
                <a:solidFill>
                  <a:srgbClr val="000000"/>
                </a:solidFill>
                <a:latin typeface="Rubik"/>
                <a:ea typeface="Rubik"/>
                <a:cs typeface="Rubik"/>
                <a:sym typeface="Rubik"/>
              </a:rPr>
              <a:t>memvisualisasikan</a:t>
            </a:r>
            <a:r>
              <a:rPr lang="en-US" sz="1200" b="0" i="0" u="none" strike="noStrike" cap="none" dirty="0">
                <a:solidFill>
                  <a:srgbClr val="000000"/>
                </a:solidFill>
                <a:latin typeface="Rubik"/>
                <a:ea typeface="Rubik"/>
                <a:cs typeface="Rubik"/>
                <a:sym typeface="Rubik"/>
              </a:rPr>
              <a:t> </a:t>
            </a:r>
            <a:r>
              <a:rPr lang="en-US" sz="1200" b="0" i="0" u="none" strike="noStrike" cap="none" dirty="0" err="1">
                <a:solidFill>
                  <a:srgbClr val="000000"/>
                </a:solidFill>
                <a:latin typeface="Rubik"/>
                <a:ea typeface="Rubik"/>
                <a:cs typeface="Rubik"/>
                <a:sym typeface="Rubik"/>
              </a:rPr>
              <a:t>performa</a:t>
            </a:r>
            <a:r>
              <a:rPr lang="en-US" sz="1200" b="0" i="0" u="none" strike="noStrike" cap="none" dirty="0">
                <a:solidFill>
                  <a:srgbClr val="000000"/>
                </a:solidFill>
                <a:latin typeface="Rubik"/>
                <a:ea typeface="Rubik"/>
                <a:cs typeface="Rubik"/>
                <a:sym typeface="Rubik"/>
              </a:rPr>
              <a:t> </a:t>
            </a:r>
            <a:r>
              <a:rPr lang="en-US" sz="1200" b="0" i="0" u="none" strike="noStrike" cap="none" dirty="0" err="1">
                <a:solidFill>
                  <a:srgbClr val="000000"/>
                </a:solidFill>
                <a:latin typeface="Rubik"/>
                <a:ea typeface="Rubik"/>
                <a:cs typeface="Rubik"/>
                <a:sym typeface="Rubik"/>
              </a:rPr>
              <a:t>bisnis</a:t>
            </a:r>
            <a:r>
              <a:rPr lang="en-US" sz="1200" b="0" i="0" u="none" strike="noStrike" cap="none" dirty="0">
                <a:solidFill>
                  <a:srgbClr val="000000"/>
                </a:solidFill>
                <a:latin typeface="Rubik"/>
                <a:ea typeface="Rubik"/>
                <a:cs typeface="Rubik"/>
                <a:sym typeface="Rubik"/>
              </a:rPr>
              <a:t> </a:t>
            </a:r>
            <a:r>
              <a:rPr lang="en-US" sz="1200" b="0" i="0" u="none" strike="noStrike" cap="none" dirty="0" err="1">
                <a:solidFill>
                  <a:srgbClr val="000000"/>
                </a:solidFill>
                <a:latin typeface="Rubik"/>
                <a:ea typeface="Rubik"/>
                <a:cs typeface="Rubik"/>
                <a:sym typeface="Rubik"/>
              </a:rPr>
              <a:t>berdasarkan</a:t>
            </a:r>
            <a:r>
              <a:rPr lang="en-US" sz="1200" b="0" i="0" u="none" strike="noStrike" cap="none" dirty="0">
                <a:solidFill>
                  <a:srgbClr val="000000"/>
                </a:solidFill>
                <a:latin typeface="Rubik"/>
                <a:ea typeface="Rubik"/>
                <a:cs typeface="Rubik"/>
                <a:sym typeface="Rubik"/>
              </a:rPr>
              <a:t> total </a:t>
            </a:r>
            <a:r>
              <a:rPr lang="en-US" sz="1200" b="0" i="0" u="none" strike="noStrike" cap="none" dirty="0" err="1">
                <a:solidFill>
                  <a:srgbClr val="000000"/>
                </a:solidFill>
                <a:latin typeface="Rubik"/>
                <a:ea typeface="Rubik"/>
                <a:cs typeface="Rubik"/>
                <a:sym typeface="Rubik"/>
              </a:rPr>
              <a:t>transaksi</a:t>
            </a:r>
            <a:r>
              <a:rPr lang="en-US" sz="1200" b="0" i="0" u="none" strike="noStrike" cap="none" dirty="0">
                <a:solidFill>
                  <a:srgbClr val="000000"/>
                </a:solidFill>
                <a:latin typeface="Rubik"/>
                <a:ea typeface="Rubik"/>
                <a:cs typeface="Rubik"/>
                <a:sym typeface="Rubik"/>
              </a:rPr>
              <a:t>, </a:t>
            </a:r>
            <a:r>
              <a:rPr lang="en-US" sz="1200" b="0" i="0" u="none" strike="noStrike" cap="none" dirty="0" err="1">
                <a:solidFill>
                  <a:srgbClr val="000000"/>
                </a:solidFill>
                <a:latin typeface="Rubik"/>
                <a:ea typeface="Rubik"/>
                <a:cs typeface="Rubik"/>
                <a:sym typeface="Rubik"/>
              </a:rPr>
              <a:t>pendapatan</a:t>
            </a:r>
            <a:r>
              <a:rPr lang="en-US" sz="1200" b="0" i="0" u="none" strike="noStrike" cap="none" dirty="0">
                <a:solidFill>
                  <a:srgbClr val="000000"/>
                </a:solidFill>
                <a:latin typeface="Rubik"/>
                <a:ea typeface="Rubik"/>
                <a:cs typeface="Rubik"/>
                <a:sym typeface="Rubik"/>
              </a:rPr>
              <a:t>, dan profit per </a:t>
            </a:r>
            <a:r>
              <a:rPr lang="en-US" sz="1200" b="0" i="0" u="none" strike="noStrike" cap="none" dirty="0" err="1">
                <a:solidFill>
                  <a:srgbClr val="000000"/>
                </a:solidFill>
                <a:latin typeface="Rubik"/>
                <a:ea typeface="Rubik"/>
                <a:cs typeface="Rubik"/>
                <a:sym typeface="Rubik"/>
              </a:rPr>
              <a:t>cabang</a:t>
            </a:r>
            <a:r>
              <a:rPr lang="en-US" sz="1200" b="0" i="0" u="none" strike="noStrike" cap="none" dirty="0">
                <a:solidFill>
                  <a:srgbClr val="000000"/>
                </a:solidFill>
                <a:latin typeface="Rubik"/>
                <a:ea typeface="Rubik"/>
                <a:cs typeface="Rubik"/>
                <a:sym typeface="Rubik"/>
              </a:rPr>
              <a:t>. Dashboard ini </a:t>
            </a:r>
            <a:r>
              <a:rPr lang="en-US" sz="1200" b="0" i="0" u="none" strike="noStrike" cap="none" dirty="0" err="1">
                <a:solidFill>
                  <a:srgbClr val="000000"/>
                </a:solidFill>
                <a:latin typeface="Rubik"/>
                <a:ea typeface="Rubik"/>
                <a:cs typeface="Rubik"/>
                <a:sym typeface="Rubik"/>
              </a:rPr>
              <a:t>bertujuan</a:t>
            </a:r>
            <a:r>
              <a:rPr lang="en-US" sz="1200" b="0" i="0" u="none" strike="noStrike" cap="none" dirty="0">
                <a:solidFill>
                  <a:srgbClr val="000000"/>
                </a:solidFill>
                <a:latin typeface="Rubik"/>
                <a:ea typeface="Rubik"/>
                <a:cs typeface="Rubik"/>
                <a:sym typeface="Rubik"/>
              </a:rPr>
              <a:t> untuk </a:t>
            </a:r>
            <a:r>
              <a:rPr lang="en-US" sz="1200" b="0" i="0" u="none" strike="noStrike" cap="none" dirty="0" err="1">
                <a:solidFill>
                  <a:srgbClr val="000000"/>
                </a:solidFill>
                <a:latin typeface="Rubik"/>
                <a:ea typeface="Rubik"/>
                <a:cs typeface="Rubik"/>
                <a:sym typeface="Rubik"/>
              </a:rPr>
              <a:t>mempermudah</a:t>
            </a:r>
            <a:r>
              <a:rPr lang="en-US" sz="1200" b="0" i="0" u="none" strike="noStrike" cap="none" dirty="0">
                <a:solidFill>
                  <a:srgbClr val="000000"/>
                </a:solidFill>
                <a:latin typeface="Rubik"/>
                <a:ea typeface="Rubik"/>
                <a:cs typeface="Rubik"/>
                <a:sym typeface="Rubik"/>
              </a:rPr>
              <a:t> </a:t>
            </a:r>
            <a:r>
              <a:rPr lang="en-US" sz="1200" b="0" i="0" u="none" strike="noStrike" cap="none" dirty="0" err="1">
                <a:solidFill>
                  <a:srgbClr val="000000"/>
                </a:solidFill>
                <a:latin typeface="Rubik"/>
                <a:ea typeface="Rubik"/>
                <a:cs typeface="Rubik"/>
                <a:sym typeface="Rubik"/>
              </a:rPr>
              <a:t>analisis</a:t>
            </a:r>
            <a:r>
              <a:rPr lang="en-US" sz="1200" b="0" i="0" u="none" strike="noStrike" cap="none" dirty="0">
                <a:solidFill>
                  <a:srgbClr val="000000"/>
                </a:solidFill>
                <a:latin typeface="Rubik"/>
                <a:ea typeface="Rubik"/>
                <a:cs typeface="Rubik"/>
                <a:sym typeface="Rubik"/>
              </a:rPr>
              <a:t> </a:t>
            </a:r>
            <a:r>
              <a:rPr lang="en-US" sz="1200" b="0" i="0" u="none" strike="noStrike" cap="none" dirty="0" err="1">
                <a:solidFill>
                  <a:srgbClr val="000000"/>
                </a:solidFill>
                <a:latin typeface="Rubik"/>
                <a:ea typeface="Rubik"/>
                <a:cs typeface="Rubik"/>
                <a:sym typeface="Rubik"/>
              </a:rPr>
              <a:t>kinerja</a:t>
            </a:r>
            <a:r>
              <a:rPr lang="en-US" sz="1200" b="0" i="0" u="none" strike="noStrike" cap="none" dirty="0">
                <a:solidFill>
                  <a:srgbClr val="000000"/>
                </a:solidFill>
                <a:latin typeface="Rubik"/>
                <a:ea typeface="Rubik"/>
                <a:cs typeface="Rubik"/>
                <a:sym typeface="Rubik"/>
              </a:rPr>
              <a:t> </a:t>
            </a:r>
            <a:r>
              <a:rPr lang="en-US" sz="1200" b="0" i="0" u="none" strike="noStrike" cap="none" dirty="0" err="1">
                <a:solidFill>
                  <a:srgbClr val="000000"/>
                </a:solidFill>
                <a:latin typeface="Rubik"/>
                <a:ea typeface="Rubik"/>
                <a:cs typeface="Rubik"/>
                <a:sym typeface="Rubik"/>
              </a:rPr>
              <a:t>cabang</a:t>
            </a:r>
            <a:r>
              <a:rPr lang="en-US" sz="1200" b="0" i="0" u="none" strike="noStrike" cap="none" dirty="0">
                <a:solidFill>
                  <a:srgbClr val="000000"/>
                </a:solidFill>
                <a:latin typeface="Rubik"/>
                <a:ea typeface="Rubik"/>
                <a:cs typeface="Rubik"/>
                <a:sym typeface="Rubik"/>
              </a:rPr>
              <a:t>, </a:t>
            </a:r>
            <a:r>
              <a:rPr lang="en-US" sz="1200" b="0" i="0" u="none" strike="noStrike" cap="none" dirty="0" err="1">
                <a:solidFill>
                  <a:srgbClr val="000000"/>
                </a:solidFill>
                <a:latin typeface="Rubik"/>
                <a:ea typeface="Rubik"/>
                <a:cs typeface="Rubik"/>
                <a:sym typeface="Rubik"/>
              </a:rPr>
              <a:t>mengidentifikasi</a:t>
            </a:r>
            <a:r>
              <a:rPr lang="en-US" sz="1200" b="0" i="0" u="none" strike="noStrike" cap="none" dirty="0">
                <a:solidFill>
                  <a:srgbClr val="000000"/>
                </a:solidFill>
                <a:latin typeface="Rubik"/>
                <a:ea typeface="Rubik"/>
                <a:cs typeface="Rubik"/>
                <a:sym typeface="Rubik"/>
              </a:rPr>
              <a:t> </a:t>
            </a:r>
            <a:r>
              <a:rPr lang="en-US" sz="1200" b="0" i="0" u="none" strike="noStrike" cap="none" dirty="0" err="1">
                <a:solidFill>
                  <a:srgbClr val="000000"/>
                </a:solidFill>
                <a:latin typeface="Rubik"/>
                <a:ea typeface="Rubik"/>
                <a:cs typeface="Rubik"/>
                <a:sym typeface="Rubik"/>
              </a:rPr>
              <a:t>cabang</a:t>
            </a:r>
            <a:r>
              <a:rPr lang="en-US" sz="1200" b="0" i="0" u="none" strike="noStrike" cap="none" dirty="0">
                <a:solidFill>
                  <a:srgbClr val="000000"/>
                </a:solidFill>
                <a:latin typeface="Rubik"/>
                <a:ea typeface="Rubik"/>
                <a:cs typeface="Rubik"/>
                <a:sym typeface="Rubik"/>
              </a:rPr>
              <a:t> </a:t>
            </a:r>
            <a:r>
              <a:rPr lang="en-US" sz="1200" b="0" i="0" u="none" strike="noStrike" cap="none" dirty="0" err="1">
                <a:solidFill>
                  <a:srgbClr val="000000"/>
                </a:solidFill>
                <a:latin typeface="Rubik"/>
                <a:ea typeface="Rubik"/>
                <a:cs typeface="Rubik"/>
                <a:sym typeface="Rubik"/>
              </a:rPr>
              <a:t>berperforma</a:t>
            </a:r>
            <a:r>
              <a:rPr lang="en-US" sz="1200" b="0" i="0" u="none" strike="noStrike" cap="none" dirty="0">
                <a:solidFill>
                  <a:srgbClr val="000000"/>
                </a:solidFill>
                <a:latin typeface="Rubik"/>
                <a:ea typeface="Rubik"/>
                <a:cs typeface="Rubik"/>
                <a:sym typeface="Rubik"/>
              </a:rPr>
              <a:t> </a:t>
            </a:r>
            <a:r>
              <a:rPr lang="en-US" sz="1200" b="0" i="0" u="none" strike="noStrike" cap="none" dirty="0" err="1">
                <a:solidFill>
                  <a:srgbClr val="000000"/>
                </a:solidFill>
                <a:latin typeface="Rubik"/>
                <a:ea typeface="Rubik"/>
                <a:cs typeface="Rubik"/>
                <a:sym typeface="Rubik"/>
              </a:rPr>
              <a:t>rendah</a:t>
            </a:r>
            <a:r>
              <a:rPr lang="en-US" sz="1200" b="0" i="0" u="none" strike="noStrike" cap="none" dirty="0">
                <a:solidFill>
                  <a:srgbClr val="000000"/>
                </a:solidFill>
                <a:latin typeface="Rubik"/>
                <a:ea typeface="Rubik"/>
                <a:cs typeface="Rubik"/>
                <a:sym typeface="Rubik"/>
              </a:rPr>
              <a:t>, dan </a:t>
            </a:r>
            <a:r>
              <a:rPr lang="en-US" sz="1200" b="0" i="0" u="none" strike="noStrike" cap="none" dirty="0" err="1">
                <a:solidFill>
                  <a:srgbClr val="000000"/>
                </a:solidFill>
                <a:latin typeface="Rubik"/>
                <a:ea typeface="Rubik"/>
                <a:cs typeface="Rubik"/>
                <a:sym typeface="Rubik"/>
              </a:rPr>
              <a:t>melihat</a:t>
            </a:r>
            <a:r>
              <a:rPr lang="en-US" sz="1200" b="0" i="0" u="none" strike="noStrike" cap="none" dirty="0">
                <a:solidFill>
                  <a:srgbClr val="000000"/>
                </a:solidFill>
                <a:latin typeface="Rubik"/>
                <a:ea typeface="Rubik"/>
                <a:cs typeface="Rubik"/>
                <a:sym typeface="Rubik"/>
              </a:rPr>
              <a:t> tren </a:t>
            </a:r>
            <a:r>
              <a:rPr lang="en-US" sz="1200" b="0" i="0" u="none" strike="noStrike" cap="none" dirty="0" err="1">
                <a:solidFill>
                  <a:srgbClr val="000000"/>
                </a:solidFill>
                <a:latin typeface="Rubik"/>
                <a:ea typeface="Rubik"/>
                <a:cs typeface="Rubik"/>
                <a:sym typeface="Rubik"/>
              </a:rPr>
              <a:t>tahunan</a:t>
            </a:r>
            <a:r>
              <a:rPr lang="en-US" sz="1200" b="0" i="0" u="none" strike="noStrike" cap="none" dirty="0">
                <a:solidFill>
                  <a:srgbClr val="000000"/>
                </a:solidFill>
                <a:latin typeface="Rubik"/>
                <a:ea typeface="Rubik"/>
                <a:cs typeface="Rubik"/>
                <a:sym typeface="Rubik"/>
              </a:rPr>
              <a:t>.</a:t>
            </a:r>
          </a:p>
        </p:txBody>
      </p:sp>
      <p:sp>
        <p:nvSpPr>
          <p:cNvPr id="112" name="Google Shape;112;g265ee868302_0_99"/>
          <p:cNvSpPr txBox="1"/>
          <p:nvPr/>
        </p:nvSpPr>
        <p:spPr>
          <a:xfrm>
            <a:off x="340500" y="452038"/>
            <a:ext cx="8463000" cy="646500"/>
          </a:xfrm>
          <a:prstGeom prst="rect">
            <a:avLst/>
          </a:prstGeom>
          <a:noFill/>
          <a:ln>
            <a:noFill/>
          </a:ln>
          <a:effectLst>
            <a:outerShdw blurRad="57150" dist="19050" dir="2820000" algn="bl" rotWithShape="0">
              <a:srgbClr val="B7B7B7">
                <a:alpha val="85490"/>
              </a:srgbClr>
            </a:outerShdw>
          </a:effectLst>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5000"/>
              <a:buFont typeface="Arial"/>
              <a:buNone/>
            </a:pPr>
            <a:r>
              <a:rPr lang="en" sz="3000" b="1" dirty="0">
                <a:latin typeface="Rubik"/>
                <a:ea typeface="Rubik"/>
                <a:cs typeface="Rubik"/>
                <a:sym typeface="Rubik"/>
              </a:rPr>
              <a:t>Project </a:t>
            </a:r>
            <a:r>
              <a:rPr lang="en" sz="3000" b="1" dirty="0">
                <a:solidFill>
                  <a:schemeClr val="accent5"/>
                </a:solidFill>
                <a:latin typeface="Rubik"/>
                <a:ea typeface="Rubik"/>
                <a:cs typeface="Rubik"/>
                <a:sym typeface="Rubik"/>
              </a:rPr>
              <a:t>Portfolio</a:t>
            </a:r>
            <a:endParaRPr sz="3000" b="1" i="0" u="none" strike="noStrike" cap="none" dirty="0">
              <a:solidFill>
                <a:schemeClr val="accent5"/>
              </a:solidFill>
              <a:latin typeface="Rubik"/>
              <a:ea typeface="Rubik"/>
              <a:cs typeface="Rubik"/>
              <a:sym typeface="Rubik"/>
            </a:endParaRPr>
          </a:p>
        </p:txBody>
      </p:sp>
      <p:sp>
        <p:nvSpPr>
          <p:cNvPr id="7" name="Google Shape;113;g265ee868302_0_99">
            <a:extLst>
              <a:ext uri="{FF2B5EF4-FFF2-40B4-BE49-F238E27FC236}">
                <a16:creationId xmlns:a16="http://schemas.microsoft.com/office/drawing/2014/main" id="{EDF08F29-01AD-4ADA-845D-260E2710ECE2}"/>
              </a:ext>
            </a:extLst>
          </p:cNvPr>
          <p:cNvSpPr txBox="1"/>
          <p:nvPr/>
        </p:nvSpPr>
        <p:spPr>
          <a:xfrm>
            <a:off x="5773050" y="4474116"/>
            <a:ext cx="3089100" cy="669384"/>
          </a:xfrm>
          <a:prstGeom prst="rect">
            <a:avLst/>
          </a:prstGeom>
          <a:noFill/>
          <a:ln>
            <a:noFill/>
          </a:ln>
        </p:spPr>
        <p:txBody>
          <a:bodyPr spcFirstLastPara="1" wrap="square" lIns="91425" tIns="91425" rIns="91425" bIns="91425" anchor="t" anchorCtr="0">
            <a:spAutoFit/>
          </a:bodyPr>
          <a:lstStyle/>
          <a:p>
            <a:pPr marL="0" marR="0" lvl="0" indent="0" algn="r" rtl="0">
              <a:lnSpc>
                <a:spcPct val="150000"/>
              </a:lnSpc>
              <a:spcBef>
                <a:spcPts val="0"/>
              </a:spcBef>
              <a:spcAft>
                <a:spcPts val="0"/>
              </a:spcAft>
              <a:buClr>
                <a:schemeClr val="dk1"/>
              </a:buClr>
              <a:buSzPts val="1100"/>
              <a:buFont typeface="Arial"/>
              <a:buNone/>
            </a:pPr>
            <a:r>
              <a:rPr lang="en-US" sz="1000" b="1" i="1" dirty="0">
                <a:solidFill>
                  <a:srgbClr val="1F1F1F"/>
                </a:solidFill>
                <a:highlight>
                  <a:srgbClr val="FFFFFF"/>
                </a:highlight>
                <a:latin typeface="Roboto"/>
                <a:ea typeface="Roboto"/>
                <a:cs typeface="Rubik"/>
                <a:sym typeface="Roboto"/>
                <a:hlinkClick r:id="rId5"/>
              </a:rPr>
              <a:t>Link video explanation</a:t>
            </a:r>
            <a:endParaRPr lang="en-US" sz="1000" b="1" i="1" dirty="0">
              <a:solidFill>
                <a:srgbClr val="1F1F1F"/>
              </a:solidFill>
              <a:highlight>
                <a:srgbClr val="FFFFFF"/>
              </a:highlight>
              <a:latin typeface="Roboto"/>
              <a:ea typeface="Roboto"/>
              <a:cs typeface="Rubik"/>
              <a:sym typeface="Roboto"/>
            </a:endParaRPr>
          </a:p>
          <a:p>
            <a:pPr marL="0" marR="0" lvl="0" indent="0" algn="r" rtl="0">
              <a:lnSpc>
                <a:spcPct val="150000"/>
              </a:lnSpc>
              <a:spcBef>
                <a:spcPts val="0"/>
              </a:spcBef>
              <a:spcAft>
                <a:spcPts val="0"/>
              </a:spcAft>
              <a:buClr>
                <a:schemeClr val="dk1"/>
              </a:buClr>
              <a:buSzPts val="1100"/>
              <a:buFont typeface="Arial"/>
              <a:buNone/>
            </a:pPr>
            <a:r>
              <a:rPr lang="en-US" sz="1000" b="1" i="1" dirty="0">
                <a:solidFill>
                  <a:srgbClr val="1F1F1F"/>
                </a:solidFill>
                <a:highlight>
                  <a:srgbClr val="FFFFFF"/>
                </a:highlight>
                <a:latin typeface="Roboto"/>
                <a:ea typeface="Roboto"/>
                <a:cs typeface="Rubik"/>
                <a:sym typeface="Roboto"/>
                <a:hlinkClick r:id="rId6"/>
              </a:rPr>
              <a:t>Link repository</a:t>
            </a:r>
            <a:endParaRPr lang="en-US" sz="1100" b="1" i="1" dirty="0">
              <a:latin typeface="Rubik"/>
              <a:ea typeface="Rubik"/>
              <a:cs typeface="Rubik"/>
              <a:sym typeface="Rubik"/>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pic>
        <p:nvPicPr>
          <p:cNvPr id="109" name="Google Shape;109;g265ee868302_0_99"/>
          <p:cNvPicPr preferRelativeResize="0"/>
          <p:nvPr/>
        </p:nvPicPr>
        <p:blipFill rotWithShape="1">
          <a:blip r:embed="rId3">
            <a:alphaModFix amt="10000"/>
          </a:blip>
          <a:srcRect/>
          <a:stretch/>
        </p:blipFill>
        <p:spPr>
          <a:xfrm>
            <a:off x="0" y="0"/>
            <a:ext cx="9144001" cy="5143501"/>
          </a:xfrm>
          <a:prstGeom prst="rect">
            <a:avLst/>
          </a:prstGeom>
          <a:noFill/>
          <a:ln>
            <a:noFill/>
          </a:ln>
        </p:spPr>
      </p:pic>
      <p:pic>
        <p:nvPicPr>
          <p:cNvPr id="110" name="Google Shape;110;g265ee868302_0_99"/>
          <p:cNvPicPr preferRelativeResize="0"/>
          <p:nvPr/>
        </p:nvPicPr>
        <p:blipFill rotWithShape="1">
          <a:blip r:embed="rId4">
            <a:alphaModFix/>
          </a:blip>
          <a:srcRect t="5658" b="5649"/>
          <a:stretch/>
        </p:blipFill>
        <p:spPr>
          <a:xfrm>
            <a:off x="7317600" y="185625"/>
            <a:ext cx="1399902" cy="541300"/>
          </a:xfrm>
          <a:prstGeom prst="rect">
            <a:avLst/>
          </a:prstGeom>
          <a:noFill/>
          <a:ln>
            <a:noFill/>
          </a:ln>
        </p:spPr>
      </p:pic>
      <p:sp>
        <p:nvSpPr>
          <p:cNvPr id="111" name="Google Shape;111;g265ee868302_0_99"/>
          <p:cNvSpPr txBox="1"/>
          <p:nvPr/>
        </p:nvSpPr>
        <p:spPr>
          <a:xfrm>
            <a:off x="340500" y="1406350"/>
            <a:ext cx="8340300" cy="2400627"/>
          </a:xfrm>
          <a:prstGeom prst="rect">
            <a:avLst/>
          </a:prstGeom>
          <a:noFill/>
          <a:ln>
            <a:noFill/>
          </a:ln>
        </p:spPr>
        <p:txBody>
          <a:bodyPr spcFirstLastPara="1" wrap="square" lIns="91425" tIns="91425" rIns="91425" bIns="91425" anchor="t" anchorCtr="0">
            <a:spAutoFit/>
          </a:bodyPr>
          <a:lstStyle/>
          <a:p>
            <a:pPr marL="0" marR="0" lvl="0" indent="0" algn="just" rtl="0">
              <a:lnSpc>
                <a:spcPct val="150000"/>
              </a:lnSpc>
              <a:spcBef>
                <a:spcPts val="0"/>
              </a:spcBef>
              <a:spcAft>
                <a:spcPts val="0"/>
              </a:spcAft>
              <a:buClr>
                <a:schemeClr val="dk1"/>
              </a:buClr>
              <a:buSzPts val="1100"/>
              <a:buFont typeface="Arial"/>
              <a:buNone/>
            </a:pPr>
            <a:r>
              <a:rPr lang="en-US" sz="1200" b="1" i="0" u="none" strike="noStrike" cap="none" dirty="0">
                <a:solidFill>
                  <a:srgbClr val="000000"/>
                </a:solidFill>
                <a:latin typeface="Rubik"/>
                <a:ea typeface="Rubik"/>
                <a:cs typeface="Rubik"/>
                <a:sym typeface="Rubik"/>
              </a:rPr>
              <a:t>Data yang </a:t>
            </a:r>
            <a:r>
              <a:rPr lang="en-US" sz="1200" b="1" i="0" u="none" strike="noStrike" cap="none" dirty="0" err="1">
                <a:solidFill>
                  <a:srgbClr val="000000"/>
                </a:solidFill>
                <a:latin typeface="Rubik"/>
                <a:ea typeface="Rubik"/>
                <a:cs typeface="Rubik"/>
                <a:sym typeface="Rubik"/>
              </a:rPr>
              <a:t>Tersedia</a:t>
            </a:r>
            <a:endParaRPr lang="en-US" sz="1200" b="1" i="0" u="none" strike="noStrike" cap="none" dirty="0">
              <a:solidFill>
                <a:srgbClr val="000000"/>
              </a:solidFill>
              <a:latin typeface="Rubik"/>
              <a:ea typeface="Rubik"/>
              <a:cs typeface="Rubik"/>
              <a:sym typeface="Rubik"/>
            </a:endParaRPr>
          </a:p>
          <a:p>
            <a:pPr marL="0" marR="0" lvl="0" indent="0" algn="just" rtl="0">
              <a:lnSpc>
                <a:spcPct val="150000"/>
              </a:lnSpc>
              <a:spcBef>
                <a:spcPts val="0"/>
              </a:spcBef>
              <a:spcAft>
                <a:spcPts val="0"/>
              </a:spcAft>
              <a:buClr>
                <a:schemeClr val="dk1"/>
              </a:buClr>
              <a:buSzPts val="1100"/>
              <a:buFont typeface="Arial"/>
              <a:buNone/>
            </a:pPr>
            <a:r>
              <a:rPr lang="en-US" sz="1200" b="0" i="0" u="none" strike="noStrike" cap="none" dirty="0">
                <a:solidFill>
                  <a:srgbClr val="000000"/>
                </a:solidFill>
                <a:latin typeface="Rubik"/>
                <a:ea typeface="Rubik"/>
                <a:cs typeface="Rubik"/>
                <a:sym typeface="Rubik"/>
              </a:rPr>
              <a:t>Data </a:t>
            </a:r>
            <a:r>
              <a:rPr lang="en-US" sz="1200" b="0" i="0" u="none" strike="noStrike" cap="none" dirty="0" err="1">
                <a:solidFill>
                  <a:srgbClr val="000000"/>
                </a:solidFill>
                <a:latin typeface="Rubik"/>
                <a:ea typeface="Rubik"/>
                <a:cs typeface="Rubik"/>
                <a:sym typeface="Rubik"/>
              </a:rPr>
              <a:t>transaksi</a:t>
            </a:r>
            <a:r>
              <a:rPr lang="en-US" sz="1200" b="0" i="0" u="none" strike="noStrike" cap="none" dirty="0">
                <a:solidFill>
                  <a:srgbClr val="000000"/>
                </a:solidFill>
                <a:latin typeface="Rubik"/>
                <a:ea typeface="Rubik"/>
                <a:cs typeface="Rubik"/>
                <a:sym typeface="Rubik"/>
              </a:rPr>
              <a:t>, revenue (</a:t>
            </a:r>
            <a:r>
              <a:rPr lang="en-US" sz="1200" b="0" i="0" u="none" strike="noStrike" cap="none" dirty="0" err="1">
                <a:solidFill>
                  <a:srgbClr val="000000"/>
                </a:solidFill>
                <a:latin typeface="Rubik"/>
                <a:ea typeface="Rubik"/>
                <a:cs typeface="Rubik"/>
                <a:sym typeface="Rubik"/>
              </a:rPr>
              <a:t>pendapatan</a:t>
            </a:r>
            <a:r>
              <a:rPr lang="en-US" sz="1200" b="0" i="0" u="none" strike="noStrike" cap="none" dirty="0">
                <a:solidFill>
                  <a:srgbClr val="000000"/>
                </a:solidFill>
                <a:latin typeface="Rubik"/>
                <a:ea typeface="Rubik"/>
                <a:cs typeface="Rubik"/>
                <a:sym typeface="Rubik"/>
              </a:rPr>
              <a:t>), dan profit </a:t>
            </a:r>
            <a:r>
              <a:rPr lang="en-US" sz="1200" b="0" i="0" u="none" strike="noStrike" cap="none" dirty="0" err="1">
                <a:solidFill>
                  <a:srgbClr val="000000"/>
                </a:solidFill>
                <a:latin typeface="Rubik"/>
                <a:ea typeface="Rubik"/>
                <a:cs typeface="Rubik"/>
                <a:sym typeface="Rubik"/>
              </a:rPr>
              <a:t>cabang</a:t>
            </a:r>
            <a:r>
              <a:rPr lang="en-US" sz="1200" b="0" i="0" u="none" strike="noStrike" cap="none" dirty="0">
                <a:solidFill>
                  <a:srgbClr val="000000"/>
                </a:solidFill>
                <a:latin typeface="Rubik"/>
                <a:ea typeface="Rubik"/>
                <a:cs typeface="Rubik"/>
                <a:sym typeface="Rubik"/>
              </a:rPr>
              <a:t> (2020-2023). Data rating </a:t>
            </a:r>
            <a:r>
              <a:rPr lang="en-US" sz="1200" b="0" i="0" u="none" strike="noStrike" cap="none" dirty="0" err="1">
                <a:solidFill>
                  <a:srgbClr val="000000"/>
                </a:solidFill>
                <a:latin typeface="Rubik"/>
                <a:ea typeface="Rubik"/>
                <a:cs typeface="Rubik"/>
                <a:sym typeface="Rubik"/>
              </a:rPr>
              <a:t>cabang</a:t>
            </a:r>
            <a:r>
              <a:rPr lang="en-US" sz="1200" b="0" i="0" u="none" strike="noStrike" cap="none" dirty="0">
                <a:solidFill>
                  <a:srgbClr val="000000"/>
                </a:solidFill>
                <a:latin typeface="Rubik"/>
                <a:ea typeface="Rubik"/>
                <a:cs typeface="Rubik"/>
                <a:sym typeface="Rubik"/>
              </a:rPr>
              <a:t> oleh </a:t>
            </a:r>
            <a:r>
              <a:rPr lang="en-US" sz="1200" b="0" i="0" u="none" strike="noStrike" cap="none" dirty="0" err="1">
                <a:solidFill>
                  <a:srgbClr val="000000"/>
                </a:solidFill>
                <a:latin typeface="Rubik"/>
                <a:ea typeface="Rubik"/>
                <a:cs typeface="Rubik"/>
                <a:sym typeface="Rubik"/>
              </a:rPr>
              <a:t>pelanggan</a:t>
            </a:r>
            <a:r>
              <a:rPr lang="en-US" sz="1200" b="0" i="0" u="none" strike="noStrike" cap="none" dirty="0">
                <a:solidFill>
                  <a:srgbClr val="000000"/>
                </a:solidFill>
                <a:latin typeface="Rubik"/>
                <a:ea typeface="Rubik"/>
                <a:cs typeface="Rubik"/>
                <a:sym typeface="Rubik"/>
              </a:rPr>
              <a:t>. Data </a:t>
            </a:r>
            <a:r>
              <a:rPr lang="en-US" sz="1200" b="0" i="0" u="none" strike="noStrike" cap="none" dirty="0" err="1">
                <a:solidFill>
                  <a:srgbClr val="000000"/>
                </a:solidFill>
                <a:latin typeface="Rubik"/>
                <a:ea typeface="Rubik"/>
                <a:cs typeface="Rubik"/>
                <a:sym typeface="Rubik"/>
              </a:rPr>
              <a:t>geografis</a:t>
            </a:r>
            <a:r>
              <a:rPr lang="en-US" sz="1200" b="0" i="0" u="none" strike="noStrike" cap="none" dirty="0">
                <a:solidFill>
                  <a:srgbClr val="000000"/>
                </a:solidFill>
                <a:latin typeface="Rubik"/>
                <a:ea typeface="Rubik"/>
                <a:cs typeface="Rubik"/>
                <a:sym typeface="Rubik"/>
              </a:rPr>
              <a:t> untuk peta </a:t>
            </a:r>
            <a:r>
              <a:rPr lang="en-US" sz="1200" b="0" i="0" u="none" strike="noStrike" cap="none" dirty="0" err="1">
                <a:solidFill>
                  <a:srgbClr val="000000"/>
                </a:solidFill>
                <a:latin typeface="Rubik"/>
                <a:ea typeface="Rubik"/>
                <a:cs typeface="Rubik"/>
                <a:sym typeface="Rubik"/>
              </a:rPr>
              <a:t>distribusi</a:t>
            </a:r>
            <a:r>
              <a:rPr lang="en-US" sz="1200" b="0" i="0" u="none" strike="noStrike" cap="none" dirty="0">
                <a:solidFill>
                  <a:srgbClr val="000000"/>
                </a:solidFill>
                <a:latin typeface="Rubik"/>
                <a:ea typeface="Rubik"/>
                <a:cs typeface="Rubik"/>
                <a:sym typeface="Rubik"/>
              </a:rPr>
              <a:t> profit per </a:t>
            </a:r>
            <a:r>
              <a:rPr lang="en-US" sz="1200" b="0" i="0" u="none" strike="noStrike" cap="none" dirty="0" err="1">
                <a:solidFill>
                  <a:srgbClr val="000000"/>
                </a:solidFill>
                <a:latin typeface="Rubik"/>
                <a:ea typeface="Rubik"/>
                <a:cs typeface="Rubik"/>
                <a:sym typeface="Rubik"/>
              </a:rPr>
              <a:t>provinsi</a:t>
            </a:r>
            <a:r>
              <a:rPr lang="en-US" sz="1200" b="0" i="0" u="none" strike="noStrike" cap="none" dirty="0">
                <a:solidFill>
                  <a:srgbClr val="000000"/>
                </a:solidFill>
                <a:latin typeface="Rubik"/>
                <a:ea typeface="Rubik"/>
                <a:cs typeface="Rubik"/>
                <a:sym typeface="Rubik"/>
              </a:rPr>
              <a:t>.</a:t>
            </a:r>
          </a:p>
          <a:p>
            <a:pPr marL="0" marR="0" lvl="0" indent="0" algn="just" rtl="0">
              <a:lnSpc>
                <a:spcPct val="150000"/>
              </a:lnSpc>
              <a:spcBef>
                <a:spcPts val="0"/>
              </a:spcBef>
              <a:spcAft>
                <a:spcPts val="0"/>
              </a:spcAft>
              <a:buClr>
                <a:schemeClr val="dk1"/>
              </a:buClr>
              <a:buSzPts val="1100"/>
              <a:buFont typeface="Arial"/>
              <a:buNone/>
            </a:pPr>
            <a:endParaRPr lang="en-US" sz="1200" b="0" i="0" u="none" strike="noStrike" cap="none" dirty="0">
              <a:solidFill>
                <a:srgbClr val="000000"/>
              </a:solidFill>
              <a:latin typeface="Rubik"/>
              <a:ea typeface="Rubik"/>
              <a:cs typeface="Rubik"/>
              <a:sym typeface="Rubik"/>
            </a:endParaRPr>
          </a:p>
          <a:p>
            <a:pPr marL="0" marR="0" lvl="0" indent="0" algn="just" rtl="0">
              <a:lnSpc>
                <a:spcPct val="150000"/>
              </a:lnSpc>
              <a:spcBef>
                <a:spcPts val="0"/>
              </a:spcBef>
              <a:spcAft>
                <a:spcPts val="0"/>
              </a:spcAft>
              <a:buClr>
                <a:schemeClr val="dk1"/>
              </a:buClr>
              <a:buSzPts val="1100"/>
              <a:buFont typeface="Arial"/>
              <a:buNone/>
            </a:pPr>
            <a:r>
              <a:rPr lang="en-US" sz="1200" b="1" i="0" u="none" strike="noStrike" cap="none" dirty="0">
                <a:solidFill>
                  <a:srgbClr val="000000"/>
                </a:solidFill>
                <a:latin typeface="Rubik"/>
                <a:ea typeface="Rubik"/>
                <a:cs typeface="Rubik"/>
                <a:sym typeface="Rubik"/>
              </a:rPr>
              <a:t>Problem Statement</a:t>
            </a:r>
          </a:p>
          <a:p>
            <a:pPr marL="0" marR="0" lvl="0" indent="0" algn="just" rtl="0">
              <a:lnSpc>
                <a:spcPct val="150000"/>
              </a:lnSpc>
              <a:spcBef>
                <a:spcPts val="0"/>
              </a:spcBef>
              <a:spcAft>
                <a:spcPts val="0"/>
              </a:spcAft>
              <a:buClr>
                <a:schemeClr val="dk1"/>
              </a:buClr>
              <a:buSzPts val="1100"/>
              <a:buFont typeface="Arial"/>
              <a:buNone/>
            </a:pPr>
            <a:r>
              <a:rPr lang="en-US" sz="1200" b="0" i="0" u="none" strike="noStrike" cap="none" dirty="0">
                <a:solidFill>
                  <a:srgbClr val="000000"/>
                </a:solidFill>
                <a:latin typeface="Rubik"/>
                <a:ea typeface="Rubik"/>
                <a:cs typeface="Rubik"/>
                <a:sym typeface="Rubik"/>
              </a:rPr>
              <a:t>Kimia </a:t>
            </a:r>
            <a:r>
              <a:rPr lang="en-US" sz="1200" b="0" i="0" u="none" strike="noStrike" cap="none" dirty="0" err="1">
                <a:solidFill>
                  <a:srgbClr val="000000"/>
                </a:solidFill>
                <a:latin typeface="Rubik"/>
                <a:ea typeface="Rubik"/>
                <a:cs typeface="Rubik"/>
                <a:sym typeface="Rubik"/>
              </a:rPr>
              <a:t>Farma</a:t>
            </a:r>
            <a:r>
              <a:rPr lang="en-US" sz="1200" b="0" i="0" u="none" strike="noStrike" cap="none" dirty="0">
                <a:solidFill>
                  <a:srgbClr val="000000"/>
                </a:solidFill>
                <a:latin typeface="Rubik"/>
                <a:ea typeface="Rubik"/>
                <a:cs typeface="Rubik"/>
                <a:sym typeface="Rubik"/>
              </a:rPr>
              <a:t> </a:t>
            </a:r>
            <a:r>
              <a:rPr lang="en-US" sz="1200" b="0" i="0" u="none" strike="noStrike" cap="none" dirty="0" err="1">
                <a:solidFill>
                  <a:srgbClr val="000000"/>
                </a:solidFill>
                <a:latin typeface="Rubik"/>
                <a:ea typeface="Rubik"/>
                <a:cs typeface="Rubik"/>
                <a:sym typeface="Rubik"/>
              </a:rPr>
              <a:t>menghadapi</a:t>
            </a:r>
            <a:r>
              <a:rPr lang="en-US" sz="1200" b="0" i="0" u="none" strike="noStrike" cap="none" dirty="0">
                <a:solidFill>
                  <a:srgbClr val="000000"/>
                </a:solidFill>
                <a:latin typeface="Rubik"/>
                <a:ea typeface="Rubik"/>
                <a:cs typeface="Rubik"/>
                <a:sym typeface="Rubik"/>
              </a:rPr>
              <a:t> </a:t>
            </a:r>
            <a:r>
              <a:rPr lang="en-US" sz="1200" b="0" i="0" u="none" strike="noStrike" cap="none" dirty="0" err="1">
                <a:solidFill>
                  <a:srgbClr val="000000"/>
                </a:solidFill>
                <a:latin typeface="Rubik"/>
                <a:ea typeface="Rubik"/>
                <a:cs typeface="Rubik"/>
                <a:sym typeface="Rubik"/>
              </a:rPr>
              <a:t>tantangan</a:t>
            </a:r>
            <a:r>
              <a:rPr lang="en-US" sz="1200" b="0" i="0" u="none" strike="noStrike" cap="none" dirty="0">
                <a:solidFill>
                  <a:srgbClr val="000000"/>
                </a:solidFill>
                <a:latin typeface="Rubik"/>
                <a:ea typeface="Rubik"/>
                <a:cs typeface="Rubik"/>
                <a:sym typeface="Rubik"/>
              </a:rPr>
              <a:t> </a:t>
            </a:r>
            <a:r>
              <a:rPr lang="en-US" sz="1200" b="0" i="0" u="none" strike="noStrike" cap="none" dirty="0" err="1">
                <a:solidFill>
                  <a:srgbClr val="000000"/>
                </a:solidFill>
                <a:latin typeface="Rubik"/>
                <a:ea typeface="Rubik"/>
                <a:cs typeface="Rubik"/>
                <a:sym typeface="Rubik"/>
              </a:rPr>
              <a:t>dalam:Memantau</a:t>
            </a:r>
            <a:r>
              <a:rPr lang="en-US" sz="1200" b="0" i="0" u="none" strike="noStrike" cap="none" dirty="0">
                <a:solidFill>
                  <a:srgbClr val="000000"/>
                </a:solidFill>
                <a:latin typeface="Rubik"/>
                <a:ea typeface="Rubik"/>
                <a:cs typeface="Rubik"/>
                <a:sym typeface="Rubik"/>
              </a:rPr>
              <a:t> </a:t>
            </a:r>
            <a:r>
              <a:rPr lang="en-US" sz="1200" b="0" i="0" u="none" strike="noStrike" cap="none" dirty="0" err="1">
                <a:solidFill>
                  <a:srgbClr val="000000"/>
                </a:solidFill>
                <a:latin typeface="Rubik"/>
                <a:ea typeface="Rubik"/>
                <a:cs typeface="Rubik"/>
                <a:sym typeface="Rubik"/>
              </a:rPr>
              <a:t>kinerja</a:t>
            </a:r>
            <a:r>
              <a:rPr lang="en-US" sz="1200" b="0" i="0" u="none" strike="noStrike" cap="none" dirty="0">
                <a:solidFill>
                  <a:srgbClr val="000000"/>
                </a:solidFill>
                <a:latin typeface="Rubik"/>
                <a:ea typeface="Rubik"/>
                <a:cs typeface="Rubik"/>
                <a:sym typeface="Rubik"/>
              </a:rPr>
              <a:t> </a:t>
            </a:r>
            <a:r>
              <a:rPr lang="en-US" sz="1200" b="0" i="0" u="none" strike="noStrike" cap="none" dirty="0" err="1">
                <a:solidFill>
                  <a:srgbClr val="000000"/>
                </a:solidFill>
                <a:latin typeface="Rubik"/>
                <a:ea typeface="Rubik"/>
                <a:cs typeface="Rubik"/>
                <a:sym typeface="Rubik"/>
              </a:rPr>
              <a:t>cabang</a:t>
            </a:r>
            <a:r>
              <a:rPr lang="en-US" sz="1200" b="0" i="0" u="none" strike="noStrike" cap="none" dirty="0">
                <a:solidFill>
                  <a:srgbClr val="000000"/>
                </a:solidFill>
                <a:latin typeface="Rubik"/>
                <a:ea typeface="Rubik"/>
                <a:cs typeface="Rubik"/>
                <a:sym typeface="Rubik"/>
              </a:rPr>
              <a:t> </a:t>
            </a:r>
            <a:r>
              <a:rPr lang="en-US" sz="1200" b="0" i="0" u="none" strike="noStrike" cap="none" dirty="0" err="1">
                <a:solidFill>
                  <a:srgbClr val="000000"/>
                </a:solidFill>
                <a:latin typeface="Rubik"/>
                <a:ea typeface="Rubik"/>
                <a:cs typeface="Rubik"/>
                <a:sym typeface="Rubik"/>
              </a:rPr>
              <a:t>secara</a:t>
            </a:r>
            <a:r>
              <a:rPr lang="en-US" sz="1200" b="0" i="0" u="none" strike="noStrike" cap="none" dirty="0">
                <a:solidFill>
                  <a:srgbClr val="000000"/>
                </a:solidFill>
                <a:latin typeface="Rubik"/>
                <a:ea typeface="Rubik"/>
                <a:cs typeface="Rubik"/>
                <a:sym typeface="Rubik"/>
              </a:rPr>
              <a:t> real-time. </a:t>
            </a:r>
            <a:r>
              <a:rPr lang="en-US" sz="1200" b="0" i="0" u="none" strike="noStrike" cap="none" dirty="0" err="1">
                <a:solidFill>
                  <a:srgbClr val="000000"/>
                </a:solidFill>
                <a:latin typeface="Rubik"/>
                <a:ea typeface="Rubik"/>
                <a:cs typeface="Rubik"/>
                <a:sym typeface="Rubik"/>
              </a:rPr>
              <a:t>Mengidentifikasi</a:t>
            </a:r>
            <a:r>
              <a:rPr lang="en-US" sz="1200" b="0" i="0" u="none" strike="noStrike" cap="none" dirty="0">
                <a:solidFill>
                  <a:srgbClr val="000000"/>
                </a:solidFill>
                <a:latin typeface="Rubik"/>
                <a:ea typeface="Rubik"/>
                <a:cs typeface="Rubik"/>
                <a:sym typeface="Rubik"/>
              </a:rPr>
              <a:t> </a:t>
            </a:r>
            <a:r>
              <a:rPr lang="en-US" sz="1200" b="0" i="0" u="none" strike="noStrike" cap="none" dirty="0" err="1">
                <a:solidFill>
                  <a:srgbClr val="000000"/>
                </a:solidFill>
                <a:latin typeface="Rubik"/>
                <a:ea typeface="Rubik"/>
                <a:cs typeface="Rubik"/>
                <a:sym typeface="Rubik"/>
              </a:rPr>
              <a:t>cabang</a:t>
            </a:r>
            <a:r>
              <a:rPr lang="en-US" sz="1200" b="0" i="0" u="none" strike="noStrike" cap="none" dirty="0">
                <a:solidFill>
                  <a:srgbClr val="000000"/>
                </a:solidFill>
                <a:latin typeface="Rubik"/>
                <a:ea typeface="Rubik"/>
                <a:cs typeface="Rubik"/>
                <a:sym typeface="Rubik"/>
              </a:rPr>
              <a:t> </a:t>
            </a:r>
            <a:r>
              <a:rPr lang="en-US" sz="1200" b="0" i="0" u="none" strike="noStrike" cap="none" dirty="0" err="1">
                <a:solidFill>
                  <a:srgbClr val="000000"/>
                </a:solidFill>
                <a:latin typeface="Rubik"/>
                <a:ea typeface="Rubik"/>
                <a:cs typeface="Rubik"/>
                <a:sym typeface="Rubik"/>
              </a:rPr>
              <a:t>dengan</a:t>
            </a:r>
            <a:r>
              <a:rPr lang="en-US" sz="1200" b="0" i="0" u="none" strike="noStrike" cap="none" dirty="0">
                <a:solidFill>
                  <a:srgbClr val="000000"/>
                </a:solidFill>
                <a:latin typeface="Rubik"/>
                <a:ea typeface="Rubik"/>
                <a:cs typeface="Rubik"/>
                <a:sym typeface="Rubik"/>
              </a:rPr>
              <a:t> </a:t>
            </a:r>
            <a:r>
              <a:rPr lang="en-US" sz="1200" b="0" i="0" u="none" strike="noStrike" cap="none" dirty="0" err="1">
                <a:solidFill>
                  <a:srgbClr val="000000"/>
                </a:solidFill>
                <a:latin typeface="Rubik"/>
                <a:ea typeface="Rubik"/>
                <a:cs typeface="Rubik"/>
                <a:sym typeface="Rubik"/>
              </a:rPr>
              <a:t>performa</a:t>
            </a:r>
            <a:r>
              <a:rPr lang="en-US" sz="1200" b="0" i="0" u="none" strike="noStrike" cap="none" dirty="0">
                <a:solidFill>
                  <a:srgbClr val="000000"/>
                </a:solidFill>
                <a:latin typeface="Rubik"/>
                <a:ea typeface="Rubik"/>
                <a:cs typeface="Rubik"/>
                <a:sym typeface="Rubik"/>
              </a:rPr>
              <a:t> </a:t>
            </a:r>
            <a:r>
              <a:rPr lang="en-US" sz="1200" b="0" i="0" u="none" strike="noStrike" cap="none" dirty="0" err="1">
                <a:solidFill>
                  <a:srgbClr val="000000"/>
                </a:solidFill>
                <a:latin typeface="Rubik"/>
                <a:ea typeface="Rubik"/>
                <a:cs typeface="Rubik"/>
                <a:sym typeface="Rubik"/>
              </a:rPr>
              <a:t>rendah</a:t>
            </a:r>
            <a:r>
              <a:rPr lang="en-US" sz="1200" b="0" i="0" u="none" strike="noStrike" cap="none" dirty="0">
                <a:solidFill>
                  <a:srgbClr val="000000"/>
                </a:solidFill>
                <a:latin typeface="Rubik"/>
                <a:ea typeface="Rubik"/>
                <a:cs typeface="Rubik"/>
                <a:sym typeface="Rubik"/>
              </a:rPr>
              <a:t> </a:t>
            </a:r>
            <a:r>
              <a:rPr lang="en-US" sz="1200" b="0" i="0" u="none" strike="noStrike" cap="none" dirty="0" err="1">
                <a:solidFill>
                  <a:srgbClr val="000000"/>
                </a:solidFill>
                <a:latin typeface="Rubik"/>
                <a:ea typeface="Rubik"/>
                <a:cs typeface="Rubik"/>
                <a:sym typeface="Rubik"/>
              </a:rPr>
              <a:t>meskipun</a:t>
            </a:r>
            <a:r>
              <a:rPr lang="en-US" sz="1200" b="0" i="0" u="none" strike="noStrike" cap="none" dirty="0">
                <a:solidFill>
                  <a:srgbClr val="000000"/>
                </a:solidFill>
                <a:latin typeface="Rubik"/>
                <a:ea typeface="Rubik"/>
                <a:cs typeface="Rubik"/>
                <a:sym typeface="Rubik"/>
              </a:rPr>
              <a:t> </a:t>
            </a:r>
            <a:r>
              <a:rPr lang="en-US" sz="1200" b="0" i="0" u="none" strike="noStrike" cap="none" dirty="0" err="1">
                <a:solidFill>
                  <a:srgbClr val="000000"/>
                </a:solidFill>
                <a:latin typeface="Rubik"/>
                <a:ea typeface="Rubik"/>
                <a:cs typeface="Rubik"/>
                <a:sym typeface="Rubik"/>
              </a:rPr>
              <a:t>ratingnya</a:t>
            </a:r>
            <a:r>
              <a:rPr lang="en-US" sz="1200" b="0" i="0" u="none" strike="noStrike" cap="none" dirty="0">
                <a:solidFill>
                  <a:srgbClr val="000000"/>
                </a:solidFill>
                <a:latin typeface="Rubik"/>
                <a:ea typeface="Rubik"/>
                <a:cs typeface="Rubik"/>
                <a:sym typeface="Rubik"/>
              </a:rPr>
              <a:t> </a:t>
            </a:r>
            <a:r>
              <a:rPr lang="en-US" sz="1200" b="0" i="0" u="none" strike="noStrike" cap="none" dirty="0" err="1">
                <a:solidFill>
                  <a:srgbClr val="000000"/>
                </a:solidFill>
                <a:latin typeface="Rubik"/>
                <a:ea typeface="Rubik"/>
                <a:cs typeface="Rubik"/>
                <a:sym typeface="Rubik"/>
              </a:rPr>
              <a:t>tinggi</a:t>
            </a:r>
            <a:r>
              <a:rPr lang="en-US" sz="1200" b="0" i="0" u="none" strike="noStrike" cap="none" dirty="0">
                <a:solidFill>
                  <a:srgbClr val="000000"/>
                </a:solidFill>
                <a:latin typeface="Rubik"/>
                <a:ea typeface="Rubik"/>
                <a:cs typeface="Rubik"/>
                <a:sym typeface="Rubik"/>
              </a:rPr>
              <a:t>. </a:t>
            </a:r>
            <a:r>
              <a:rPr lang="en-US" sz="1200" b="0" i="0" u="none" strike="noStrike" cap="none" dirty="0" err="1">
                <a:solidFill>
                  <a:srgbClr val="000000"/>
                </a:solidFill>
                <a:latin typeface="Rubik"/>
                <a:ea typeface="Rubik"/>
                <a:cs typeface="Rubik"/>
                <a:sym typeface="Rubik"/>
              </a:rPr>
              <a:t>Membuat</a:t>
            </a:r>
            <a:r>
              <a:rPr lang="en-US" sz="1200" b="0" i="0" u="none" strike="noStrike" cap="none" dirty="0">
                <a:solidFill>
                  <a:srgbClr val="000000"/>
                </a:solidFill>
                <a:latin typeface="Rubik"/>
                <a:ea typeface="Rubik"/>
                <a:cs typeface="Rubik"/>
                <a:sym typeface="Rubik"/>
              </a:rPr>
              <a:t> </a:t>
            </a:r>
            <a:r>
              <a:rPr lang="en-US" sz="1200" b="0" i="0" u="none" strike="noStrike" cap="none" dirty="0" err="1">
                <a:solidFill>
                  <a:srgbClr val="000000"/>
                </a:solidFill>
                <a:latin typeface="Rubik"/>
                <a:ea typeface="Rubik"/>
                <a:cs typeface="Rubik"/>
                <a:sym typeface="Rubik"/>
              </a:rPr>
              <a:t>keputusan</a:t>
            </a:r>
            <a:r>
              <a:rPr lang="en-US" sz="1200" b="0" i="0" u="none" strike="noStrike" cap="none" dirty="0">
                <a:solidFill>
                  <a:srgbClr val="000000"/>
                </a:solidFill>
                <a:latin typeface="Rubik"/>
                <a:ea typeface="Rubik"/>
                <a:cs typeface="Rubik"/>
                <a:sym typeface="Rubik"/>
              </a:rPr>
              <a:t> </a:t>
            </a:r>
            <a:r>
              <a:rPr lang="en-US" sz="1200" b="0" i="0" u="none" strike="noStrike" cap="none" dirty="0" err="1">
                <a:solidFill>
                  <a:srgbClr val="000000"/>
                </a:solidFill>
                <a:latin typeface="Rubik"/>
                <a:ea typeface="Rubik"/>
                <a:cs typeface="Rubik"/>
                <a:sym typeface="Rubik"/>
              </a:rPr>
              <a:t>strategis</a:t>
            </a:r>
            <a:r>
              <a:rPr lang="en-US" sz="1200" b="0" i="0" u="none" strike="noStrike" cap="none" dirty="0">
                <a:solidFill>
                  <a:srgbClr val="000000"/>
                </a:solidFill>
                <a:latin typeface="Rubik"/>
                <a:ea typeface="Rubik"/>
                <a:cs typeface="Rubik"/>
                <a:sym typeface="Rubik"/>
              </a:rPr>
              <a:t> </a:t>
            </a:r>
            <a:r>
              <a:rPr lang="en-US" sz="1200" b="0" i="0" u="none" strike="noStrike" cap="none" dirty="0" err="1">
                <a:solidFill>
                  <a:srgbClr val="000000"/>
                </a:solidFill>
                <a:latin typeface="Rubik"/>
                <a:ea typeface="Rubik"/>
                <a:cs typeface="Rubik"/>
                <a:sym typeface="Rubik"/>
              </a:rPr>
              <a:t>berbasis</a:t>
            </a:r>
            <a:r>
              <a:rPr lang="en-US" sz="1200" b="0" i="0" u="none" strike="noStrike" cap="none" dirty="0">
                <a:solidFill>
                  <a:srgbClr val="000000"/>
                </a:solidFill>
                <a:latin typeface="Rubik"/>
                <a:ea typeface="Rubik"/>
                <a:cs typeface="Rubik"/>
                <a:sym typeface="Rubik"/>
              </a:rPr>
              <a:t> data yang </a:t>
            </a:r>
            <a:r>
              <a:rPr lang="en-US" sz="1200" b="0" i="0" u="none" strike="noStrike" cap="none" dirty="0" err="1">
                <a:solidFill>
                  <a:srgbClr val="000000"/>
                </a:solidFill>
                <a:latin typeface="Rubik"/>
                <a:ea typeface="Rubik"/>
                <a:cs typeface="Rubik"/>
                <a:sym typeface="Rubik"/>
              </a:rPr>
              <a:t>mendalam</a:t>
            </a:r>
            <a:r>
              <a:rPr lang="en-US" sz="1200" b="0" i="0" u="none" strike="noStrike" cap="none" dirty="0">
                <a:solidFill>
                  <a:srgbClr val="000000"/>
                </a:solidFill>
                <a:latin typeface="Rubik"/>
                <a:ea typeface="Rubik"/>
                <a:cs typeface="Rubik"/>
                <a:sym typeface="Rubik"/>
              </a:rPr>
              <a:t>. </a:t>
            </a:r>
            <a:r>
              <a:rPr lang="en-US" sz="1200" b="0" i="0" u="none" strike="noStrike" cap="none" dirty="0" err="1">
                <a:solidFill>
                  <a:srgbClr val="000000"/>
                </a:solidFill>
                <a:latin typeface="Rubik"/>
                <a:ea typeface="Rubik"/>
                <a:cs typeface="Rubik"/>
                <a:sym typeface="Rubik"/>
              </a:rPr>
              <a:t>Melihat</a:t>
            </a:r>
            <a:r>
              <a:rPr lang="en-US" sz="1200" b="0" i="0" u="none" strike="noStrike" cap="none" dirty="0">
                <a:solidFill>
                  <a:srgbClr val="000000"/>
                </a:solidFill>
                <a:latin typeface="Rubik"/>
                <a:ea typeface="Rubik"/>
                <a:cs typeface="Rubik"/>
                <a:sym typeface="Rubik"/>
              </a:rPr>
              <a:t> tren </a:t>
            </a:r>
            <a:r>
              <a:rPr lang="en-US" sz="1200" b="0" i="0" u="none" strike="noStrike" cap="none" dirty="0" err="1">
                <a:solidFill>
                  <a:srgbClr val="000000"/>
                </a:solidFill>
                <a:latin typeface="Rubik"/>
                <a:ea typeface="Rubik"/>
                <a:cs typeface="Rubik"/>
                <a:sym typeface="Rubik"/>
              </a:rPr>
              <a:t>kinerja</a:t>
            </a:r>
            <a:r>
              <a:rPr lang="en-US" sz="1200" b="0" i="0" u="none" strike="noStrike" cap="none" dirty="0">
                <a:solidFill>
                  <a:srgbClr val="000000"/>
                </a:solidFill>
                <a:latin typeface="Rubik"/>
                <a:ea typeface="Rubik"/>
                <a:cs typeface="Rubik"/>
                <a:sym typeface="Rubik"/>
              </a:rPr>
              <a:t> </a:t>
            </a:r>
            <a:r>
              <a:rPr lang="en-US" sz="1200" b="0" i="0" u="none" strike="noStrike" cap="none" dirty="0" err="1">
                <a:solidFill>
                  <a:srgbClr val="000000"/>
                </a:solidFill>
                <a:latin typeface="Rubik"/>
                <a:ea typeface="Rubik"/>
                <a:cs typeface="Rubik"/>
                <a:sym typeface="Rubik"/>
              </a:rPr>
              <a:t>dari</a:t>
            </a:r>
            <a:r>
              <a:rPr lang="en-US" sz="1200" b="0" i="0" u="none" strike="noStrike" cap="none" dirty="0">
                <a:solidFill>
                  <a:srgbClr val="000000"/>
                </a:solidFill>
                <a:latin typeface="Rubik"/>
                <a:ea typeface="Rubik"/>
                <a:cs typeface="Rubik"/>
                <a:sym typeface="Rubik"/>
              </a:rPr>
              <a:t> tahun ke tahun </a:t>
            </a:r>
            <a:r>
              <a:rPr lang="en-US" sz="1200" b="0" i="0" u="none" strike="noStrike" cap="none" dirty="0" err="1">
                <a:solidFill>
                  <a:srgbClr val="000000"/>
                </a:solidFill>
                <a:latin typeface="Rubik"/>
                <a:ea typeface="Rubik"/>
                <a:cs typeface="Rubik"/>
                <a:sym typeface="Rubik"/>
              </a:rPr>
              <a:t>secara</a:t>
            </a:r>
            <a:r>
              <a:rPr lang="en-US" sz="1200" b="0" i="0" u="none" strike="noStrike" cap="none" dirty="0">
                <a:solidFill>
                  <a:srgbClr val="000000"/>
                </a:solidFill>
                <a:latin typeface="Rubik"/>
                <a:ea typeface="Rubik"/>
                <a:cs typeface="Rubik"/>
                <a:sym typeface="Rubik"/>
              </a:rPr>
              <a:t> </a:t>
            </a:r>
            <a:r>
              <a:rPr lang="en-US" sz="1200" b="0" i="0" u="none" strike="noStrike" cap="none" dirty="0" err="1">
                <a:solidFill>
                  <a:srgbClr val="000000"/>
                </a:solidFill>
                <a:latin typeface="Rubik"/>
                <a:ea typeface="Rubik"/>
                <a:cs typeface="Rubik"/>
                <a:sym typeface="Rubik"/>
              </a:rPr>
              <a:t>efisien</a:t>
            </a:r>
            <a:r>
              <a:rPr lang="en-US" sz="1200" b="0" i="0" u="none" strike="noStrike" cap="none" dirty="0">
                <a:solidFill>
                  <a:srgbClr val="000000"/>
                </a:solidFill>
                <a:latin typeface="Rubik"/>
                <a:ea typeface="Rubik"/>
                <a:cs typeface="Rubik"/>
                <a:sym typeface="Rubik"/>
              </a:rPr>
              <a:t>.</a:t>
            </a:r>
          </a:p>
        </p:txBody>
      </p:sp>
      <p:sp>
        <p:nvSpPr>
          <p:cNvPr id="112" name="Google Shape;112;g265ee868302_0_99"/>
          <p:cNvSpPr txBox="1"/>
          <p:nvPr/>
        </p:nvSpPr>
        <p:spPr>
          <a:xfrm>
            <a:off x="340500" y="452038"/>
            <a:ext cx="8463000" cy="646500"/>
          </a:xfrm>
          <a:prstGeom prst="rect">
            <a:avLst/>
          </a:prstGeom>
          <a:noFill/>
          <a:ln>
            <a:noFill/>
          </a:ln>
          <a:effectLst>
            <a:outerShdw blurRad="57150" dist="19050" dir="2820000" algn="bl" rotWithShape="0">
              <a:srgbClr val="B7B7B7">
                <a:alpha val="85490"/>
              </a:srgbClr>
            </a:outerShdw>
          </a:effectLst>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5000"/>
              <a:buFont typeface="Arial"/>
              <a:buNone/>
            </a:pPr>
            <a:r>
              <a:rPr lang="en" sz="3000" b="1" dirty="0">
                <a:latin typeface="Rubik"/>
                <a:ea typeface="Rubik"/>
                <a:cs typeface="Rubik"/>
                <a:sym typeface="Rubik"/>
              </a:rPr>
              <a:t>Project </a:t>
            </a:r>
            <a:r>
              <a:rPr lang="en" sz="3000" b="1" dirty="0">
                <a:solidFill>
                  <a:schemeClr val="accent5"/>
                </a:solidFill>
                <a:latin typeface="Rubik"/>
                <a:ea typeface="Rubik"/>
                <a:cs typeface="Rubik"/>
                <a:sym typeface="Rubik"/>
              </a:rPr>
              <a:t>Portfolio</a:t>
            </a:r>
            <a:endParaRPr sz="3000" b="1" i="0" u="none" strike="noStrike" cap="none" dirty="0">
              <a:solidFill>
                <a:schemeClr val="accent5"/>
              </a:solidFill>
              <a:latin typeface="Rubik"/>
              <a:ea typeface="Rubik"/>
              <a:cs typeface="Rubik"/>
              <a:sym typeface="Rubik"/>
            </a:endParaRPr>
          </a:p>
        </p:txBody>
      </p:sp>
      <p:sp>
        <p:nvSpPr>
          <p:cNvPr id="7" name="Google Shape;113;g265ee868302_0_99">
            <a:extLst>
              <a:ext uri="{FF2B5EF4-FFF2-40B4-BE49-F238E27FC236}">
                <a16:creationId xmlns:a16="http://schemas.microsoft.com/office/drawing/2014/main" id="{112B3841-0B29-41F0-BE08-36307BDA139D}"/>
              </a:ext>
            </a:extLst>
          </p:cNvPr>
          <p:cNvSpPr txBox="1"/>
          <p:nvPr/>
        </p:nvSpPr>
        <p:spPr>
          <a:xfrm>
            <a:off x="5773050" y="4474116"/>
            <a:ext cx="3089100" cy="669384"/>
          </a:xfrm>
          <a:prstGeom prst="rect">
            <a:avLst/>
          </a:prstGeom>
          <a:noFill/>
          <a:ln>
            <a:noFill/>
          </a:ln>
        </p:spPr>
        <p:txBody>
          <a:bodyPr spcFirstLastPara="1" wrap="square" lIns="91425" tIns="91425" rIns="91425" bIns="91425" anchor="t" anchorCtr="0">
            <a:spAutoFit/>
          </a:bodyPr>
          <a:lstStyle/>
          <a:p>
            <a:pPr marL="0" marR="0" lvl="0" indent="0" algn="r" rtl="0">
              <a:lnSpc>
                <a:spcPct val="150000"/>
              </a:lnSpc>
              <a:spcBef>
                <a:spcPts val="0"/>
              </a:spcBef>
              <a:spcAft>
                <a:spcPts val="0"/>
              </a:spcAft>
              <a:buClr>
                <a:schemeClr val="dk1"/>
              </a:buClr>
              <a:buSzPts val="1100"/>
              <a:buFont typeface="Arial"/>
              <a:buNone/>
            </a:pPr>
            <a:r>
              <a:rPr lang="en-US" sz="1000" b="1" i="1" dirty="0">
                <a:solidFill>
                  <a:srgbClr val="1F1F1F"/>
                </a:solidFill>
                <a:highlight>
                  <a:srgbClr val="FFFFFF"/>
                </a:highlight>
                <a:latin typeface="Roboto"/>
                <a:ea typeface="Roboto"/>
                <a:cs typeface="Rubik"/>
                <a:sym typeface="Roboto"/>
                <a:hlinkClick r:id="rId5"/>
              </a:rPr>
              <a:t>Link video explanation</a:t>
            </a:r>
            <a:endParaRPr lang="en-US" sz="1000" b="1" i="1" dirty="0">
              <a:solidFill>
                <a:srgbClr val="1F1F1F"/>
              </a:solidFill>
              <a:highlight>
                <a:srgbClr val="FFFFFF"/>
              </a:highlight>
              <a:latin typeface="Roboto"/>
              <a:ea typeface="Roboto"/>
              <a:cs typeface="Rubik"/>
              <a:sym typeface="Roboto"/>
            </a:endParaRPr>
          </a:p>
          <a:p>
            <a:pPr marL="0" marR="0" lvl="0" indent="0" algn="r" rtl="0">
              <a:lnSpc>
                <a:spcPct val="150000"/>
              </a:lnSpc>
              <a:spcBef>
                <a:spcPts val="0"/>
              </a:spcBef>
              <a:spcAft>
                <a:spcPts val="0"/>
              </a:spcAft>
              <a:buClr>
                <a:schemeClr val="dk1"/>
              </a:buClr>
              <a:buSzPts val="1100"/>
              <a:buFont typeface="Arial"/>
              <a:buNone/>
            </a:pPr>
            <a:r>
              <a:rPr lang="en-US" sz="1000" b="1" i="1" dirty="0">
                <a:solidFill>
                  <a:srgbClr val="1F1F1F"/>
                </a:solidFill>
                <a:highlight>
                  <a:srgbClr val="FFFFFF"/>
                </a:highlight>
                <a:latin typeface="Roboto"/>
                <a:ea typeface="Roboto"/>
                <a:cs typeface="Rubik"/>
                <a:sym typeface="Roboto"/>
                <a:hlinkClick r:id="rId6"/>
              </a:rPr>
              <a:t>Link repository</a:t>
            </a:r>
            <a:endParaRPr lang="en-US" sz="1100" b="1" i="1" dirty="0">
              <a:latin typeface="Rubik"/>
              <a:ea typeface="Rubik"/>
              <a:cs typeface="Rubik"/>
              <a:sym typeface="Rubik"/>
            </a:endParaRPr>
          </a:p>
        </p:txBody>
      </p:sp>
    </p:spTree>
    <p:extLst>
      <p:ext uri="{BB962C8B-B14F-4D97-AF65-F5344CB8AC3E}">
        <p14:creationId xmlns:p14="http://schemas.microsoft.com/office/powerpoint/2010/main" val="13732032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pic>
        <p:nvPicPr>
          <p:cNvPr id="118" name="Google Shape;118;g23ec2985a68_1_33"/>
          <p:cNvPicPr preferRelativeResize="0"/>
          <p:nvPr/>
        </p:nvPicPr>
        <p:blipFill rotWithShape="1">
          <a:blip r:embed="rId3">
            <a:alphaModFix amt="10000"/>
          </a:blip>
          <a:srcRect/>
          <a:stretch/>
        </p:blipFill>
        <p:spPr>
          <a:xfrm>
            <a:off x="0" y="0"/>
            <a:ext cx="9144001" cy="5143501"/>
          </a:xfrm>
          <a:prstGeom prst="rect">
            <a:avLst/>
          </a:prstGeom>
          <a:noFill/>
          <a:ln>
            <a:noFill/>
          </a:ln>
        </p:spPr>
      </p:pic>
      <p:pic>
        <p:nvPicPr>
          <p:cNvPr id="119" name="Google Shape;119;g23ec2985a68_1_33"/>
          <p:cNvPicPr preferRelativeResize="0"/>
          <p:nvPr/>
        </p:nvPicPr>
        <p:blipFill rotWithShape="1">
          <a:blip r:embed="rId4">
            <a:alphaModFix/>
          </a:blip>
          <a:srcRect t="5658" b="5649"/>
          <a:stretch/>
        </p:blipFill>
        <p:spPr>
          <a:xfrm>
            <a:off x="7317600" y="185625"/>
            <a:ext cx="1399902" cy="541300"/>
          </a:xfrm>
          <a:prstGeom prst="rect">
            <a:avLst/>
          </a:prstGeom>
          <a:noFill/>
          <a:ln>
            <a:noFill/>
          </a:ln>
        </p:spPr>
      </p:pic>
      <p:sp>
        <p:nvSpPr>
          <p:cNvPr id="120" name="Google Shape;120;g23ec2985a68_1_33"/>
          <p:cNvSpPr txBox="1"/>
          <p:nvPr/>
        </p:nvSpPr>
        <p:spPr>
          <a:xfrm>
            <a:off x="340500" y="452038"/>
            <a:ext cx="8463000" cy="600300"/>
          </a:xfrm>
          <a:prstGeom prst="rect">
            <a:avLst/>
          </a:prstGeom>
          <a:noFill/>
          <a:ln>
            <a:noFill/>
          </a:ln>
          <a:effectLst>
            <a:outerShdw blurRad="57150" dist="19050" dir="2820000" algn="bl" rotWithShape="0">
              <a:srgbClr val="B7B7B7">
                <a:alpha val="85490"/>
              </a:srgbClr>
            </a:outerShdw>
          </a:effectLst>
        </p:spPr>
        <p:txBody>
          <a:bodyPr spcFirstLastPara="1" wrap="square" lIns="91425" tIns="91425" rIns="91425" bIns="91425" anchor="t" anchorCtr="0">
            <a:spAutoFit/>
          </a:bodyPr>
          <a:lstStyle/>
          <a:p>
            <a:pPr marL="457200" marR="0" lvl="0" indent="-400050" algn="l" rtl="0">
              <a:lnSpc>
                <a:spcPct val="100000"/>
              </a:lnSpc>
              <a:spcBef>
                <a:spcPts val="0"/>
              </a:spcBef>
              <a:spcAft>
                <a:spcPts val="0"/>
              </a:spcAft>
              <a:buClr>
                <a:srgbClr val="000000"/>
              </a:buClr>
              <a:buSzPts val="2700"/>
              <a:buFont typeface="Rubik"/>
              <a:buAutoNum type="arabicPeriod"/>
            </a:pPr>
            <a:r>
              <a:rPr lang="en" sz="2700" b="1" dirty="0">
                <a:latin typeface="Rubik"/>
                <a:ea typeface="Rubik"/>
                <a:cs typeface="Rubik"/>
                <a:sym typeface="Rubik"/>
              </a:rPr>
              <a:t>Importing Dataset to BigQuery</a:t>
            </a:r>
            <a:endParaRPr sz="2700" b="1" i="0" u="none" strike="noStrike" cap="none" dirty="0">
              <a:solidFill>
                <a:srgbClr val="000000"/>
              </a:solidFill>
              <a:latin typeface="Rubik"/>
              <a:ea typeface="Rubik"/>
              <a:cs typeface="Rubik"/>
              <a:sym typeface="Rubik"/>
            </a:endParaRPr>
          </a:p>
        </p:txBody>
      </p:sp>
      <p:sp>
        <p:nvSpPr>
          <p:cNvPr id="121" name="Google Shape;121;g23ec2985a68_1_33"/>
          <p:cNvSpPr txBox="1"/>
          <p:nvPr/>
        </p:nvSpPr>
        <p:spPr>
          <a:xfrm>
            <a:off x="340500" y="3939147"/>
            <a:ext cx="8463000" cy="1015632"/>
          </a:xfrm>
          <a:prstGeom prst="rect">
            <a:avLst/>
          </a:prstGeom>
          <a:noFill/>
          <a:ln>
            <a:noFill/>
          </a:ln>
          <a:effectLst>
            <a:outerShdw blurRad="57150" dist="19050" dir="2820000" algn="bl" rotWithShape="0">
              <a:srgbClr val="B7B7B7">
                <a:alpha val="85490"/>
              </a:srgbClr>
            </a:outerShdw>
          </a:effectLst>
        </p:spPr>
        <p:txBody>
          <a:bodyPr spcFirstLastPara="1" wrap="square" lIns="91425" tIns="91425" rIns="91425" bIns="91425" anchor="t" anchorCtr="0">
            <a:spAutoFit/>
          </a:bodyPr>
          <a:lstStyle/>
          <a:p>
            <a:pPr marL="0" marR="0" lvl="0" indent="0" algn="l" rtl="0">
              <a:lnSpc>
                <a:spcPct val="150000"/>
              </a:lnSpc>
              <a:spcBef>
                <a:spcPts val="0"/>
              </a:spcBef>
              <a:spcAft>
                <a:spcPts val="0"/>
              </a:spcAft>
              <a:buClr>
                <a:schemeClr val="dk1"/>
              </a:buClr>
              <a:buSzPts val="1400"/>
              <a:buFont typeface="Arial"/>
              <a:buNone/>
            </a:pPr>
            <a:r>
              <a:rPr lang="en-US" sz="1200" b="0" i="0" u="none" strike="noStrike" cap="none" dirty="0">
                <a:solidFill>
                  <a:schemeClr val="dk1"/>
                </a:solidFill>
                <a:latin typeface="Rubik"/>
                <a:ea typeface="Rubik"/>
                <a:cs typeface="Rubik"/>
                <a:sym typeface="Rubik"/>
              </a:rPr>
              <a:t>Proses importing ini adalah </a:t>
            </a:r>
            <a:r>
              <a:rPr lang="en-US" sz="1200" b="0" i="0" u="none" strike="noStrike" cap="none" dirty="0" err="1">
                <a:solidFill>
                  <a:schemeClr val="dk1"/>
                </a:solidFill>
                <a:latin typeface="Rubik"/>
                <a:ea typeface="Rubik"/>
                <a:cs typeface="Rubik"/>
                <a:sym typeface="Rubik"/>
              </a:rPr>
              <a:t>langkah</a:t>
            </a:r>
            <a:r>
              <a:rPr lang="en-US" sz="1200" b="0" i="0" u="none" strike="noStrike" cap="none" dirty="0">
                <a:solidFill>
                  <a:schemeClr val="dk1"/>
                </a:solidFill>
                <a:latin typeface="Rubik"/>
                <a:ea typeface="Rubik"/>
                <a:cs typeface="Rubik"/>
                <a:sym typeface="Rubik"/>
              </a:rPr>
              <a:t> </a:t>
            </a:r>
            <a:r>
              <a:rPr lang="en-US" sz="1200" b="0" i="0" u="none" strike="noStrike" cap="none" dirty="0" err="1">
                <a:solidFill>
                  <a:schemeClr val="dk1"/>
                </a:solidFill>
                <a:latin typeface="Rubik"/>
                <a:ea typeface="Rubik"/>
                <a:cs typeface="Rubik"/>
                <a:sym typeface="Rubik"/>
              </a:rPr>
              <a:t>dasar</a:t>
            </a:r>
            <a:r>
              <a:rPr lang="en-US" sz="1200" b="0" i="0" u="none" strike="noStrike" cap="none" dirty="0">
                <a:solidFill>
                  <a:schemeClr val="dk1"/>
                </a:solidFill>
                <a:latin typeface="Rubik"/>
                <a:ea typeface="Rubik"/>
                <a:cs typeface="Rubik"/>
                <a:sym typeface="Rubik"/>
              </a:rPr>
              <a:t> dalam </a:t>
            </a:r>
            <a:r>
              <a:rPr lang="en-US" sz="1200" b="0" i="0" u="none" strike="noStrike" cap="none" dirty="0" err="1">
                <a:solidFill>
                  <a:schemeClr val="dk1"/>
                </a:solidFill>
                <a:latin typeface="Rubik"/>
                <a:ea typeface="Rubik"/>
                <a:cs typeface="Rubik"/>
                <a:sym typeface="Rubik"/>
              </a:rPr>
              <a:t>memastikan</a:t>
            </a:r>
            <a:r>
              <a:rPr lang="en-US" sz="1200" b="0" i="0" u="none" strike="noStrike" cap="none" dirty="0">
                <a:solidFill>
                  <a:schemeClr val="dk1"/>
                </a:solidFill>
                <a:latin typeface="Rubik"/>
                <a:ea typeface="Rubik"/>
                <a:cs typeface="Rubik"/>
                <a:sym typeface="Rubik"/>
              </a:rPr>
              <a:t> </a:t>
            </a:r>
            <a:r>
              <a:rPr lang="en-US" sz="1200" b="0" i="0" u="none" strike="noStrike" cap="none" dirty="0" err="1">
                <a:solidFill>
                  <a:schemeClr val="dk1"/>
                </a:solidFill>
                <a:latin typeface="Rubik"/>
                <a:ea typeface="Rubik"/>
                <a:cs typeface="Rubik"/>
                <a:sym typeface="Rubik"/>
              </a:rPr>
              <a:t>bahwa</a:t>
            </a:r>
            <a:r>
              <a:rPr lang="en-US" sz="1200" b="0" i="0" u="none" strike="noStrike" cap="none" dirty="0">
                <a:solidFill>
                  <a:schemeClr val="dk1"/>
                </a:solidFill>
                <a:latin typeface="Rubik"/>
                <a:ea typeface="Rubik"/>
                <a:cs typeface="Rubik"/>
                <a:sym typeface="Rubik"/>
              </a:rPr>
              <a:t> semua data </a:t>
            </a:r>
            <a:r>
              <a:rPr lang="en-US" sz="1200" b="0" i="0" u="none" strike="noStrike" cap="none" dirty="0" err="1">
                <a:solidFill>
                  <a:schemeClr val="dk1"/>
                </a:solidFill>
                <a:latin typeface="Rubik"/>
                <a:ea typeface="Rubik"/>
                <a:cs typeface="Rubik"/>
                <a:sym typeface="Rubik"/>
              </a:rPr>
              <a:t>tersedia</a:t>
            </a:r>
            <a:r>
              <a:rPr lang="en-US" sz="1200" b="0" i="0" u="none" strike="noStrike" cap="none" dirty="0">
                <a:solidFill>
                  <a:schemeClr val="dk1"/>
                </a:solidFill>
                <a:latin typeface="Rubik"/>
                <a:ea typeface="Rubik"/>
                <a:cs typeface="Rubik"/>
                <a:sym typeface="Rubik"/>
              </a:rPr>
              <a:t> dalam </a:t>
            </a:r>
            <a:r>
              <a:rPr lang="en-US" sz="1200" b="0" i="0" u="none" strike="noStrike" cap="none" dirty="0" err="1">
                <a:solidFill>
                  <a:schemeClr val="dk1"/>
                </a:solidFill>
                <a:latin typeface="Rubik"/>
                <a:ea typeface="Rubik"/>
                <a:cs typeface="Rubik"/>
                <a:sym typeface="Rubik"/>
              </a:rPr>
              <a:t>satu</a:t>
            </a:r>
            <a:r>
              <a:rPr lang="en-US" sz="1200" b="0" i="0" u="none" strike="noStrike" cap="none" dirty="0">
                <a:solidFill>
                  <a:schemeClr val="dk1"/>
                </a:solidFill>
                <a:latin typeface="Rubik"/>
                <a:ea typeface="Rubik"/>
                <a:cs typeface="Rubik"/>
                <a:sym typeface="Rubik"/>
              </a:rPr>
              <a:t> platform (</a:t>
            </a:r>
            <a:r>
              <a:rPr lang="en-US" sz="1200" b="0" i="0" u="none" strike="noStrike" cap="none" dirty="0" err="1">
                <a:solidFill>
                  <a:schemeClr val="dk1"/>
                </a:solidFill>
                <a:latin typeface="Rubik"/>
                <a:ea typeface="Rubik"/>
                <a:cs typeface="Rubik"/>
                <a:sym typeface="Rubik"/>
              </a:rPr>
              <a:t>BigQuery</a:t>
            </a:r>
            <a:r>
              <a:rPr lang="en-US" sz="1200" b="0" i="0" u="none" strike="noStrike" cap="none" dirty="0">
                <a:solidFill>
                  <a:schemeClr val="dk1"/>
                </a:solidFill>
                <a:latin typeface="Rubik"/>
                <a:ea typeface="Rubik"/>
                <a:cs typeface="Rubik"/>
                <a:sym typeface="Rubik"/>
              </a:rPr>
              <a:t>) yang </a:t>
            </a:r>
            <a:r>
              <a:rPr lang="en-US" sz="1200" b="0" i="0" u="none" strike="noStrike" cap="none" dirty="0" err="1">
                <a:solidFill>
                  <a:schemeClr val="dk1"/>
                </a:solidFill>
                <a:latin typeface="Rubik"/>
                <a:ea typeface="Rubik"/>
                <a:cs typeface="Rubik"/>
                <a:sym typeface="Rubik"/>
              </a:rPr>
              <a:t>terstruktur</a:t>
            </a:r>
            <a:r>
              <a:rPr lang="en-US" sz="1200" b="0" i="0" u="none" strike="noStrike" cap="none" dirty="0">
                <a:solidFill>
                  <a:schemeClr val="dk1"/>
                </a:solidFill>
                <a:latin typeface="Rubik"/>
                <a:ea typeface="Rubik"/>
                <a:cs typeface="Rubik"/>
                <a:sym typeface="Rubik"/>
              </a:rPr>
              <a:t> dan dapat </a:t>
            </a:r>
            <a:r>
              <a:rPr lang="en-US" sz="1200" b="0" i="0" u="none" strike="noStrike" cap="none" dirty="0" err="1">
                <a:solidFill>
                  <a:schemeClr val="dk1"/>
                </a:solidFill>
                <a:latin typeface="Rubik"/>
                <a:ea typeface="Rubik"/>
                <a:cs typeface="Rubik"/>
                <a:sym typeface="Rubik"/>
              </a:rPr>
              <a:t>diakses</a:t>
            </a:r>
            <a:r>
              <a:rPr lang="en-US" sz="1200" b="0" i="0" u="none" strike="noStrike" cap="none" dirty="0">
                <a:solidFill>
                  <a:schemeClr val="dk1"/>
                </a:solidFill>
                <a:latin typeface="Rubik"/>
                <a:ea typeface="Rubik"/>
                <a:cs typeface="Rubik"/>
                <a:sym typeface="Rubik"/>
              </a:rPr>
              <a:t> </a:t>
            </a:r>
            <a:r>
              <a:rPr lang="en-US" sz="1200" b="0" i="0" u="none" strike="noStrike" cap="none" dirty="0" err="1">
                <a:solidFill>
                  <a:schemeClr val="dk1"/>
                </a:solidFill>
                <a:latin typeface="Rubik"/>
                <a:ea typeface="Rubik"/>
                <a:cs typeface="Rubik"/>
                <a:sym typeface="Rubik"/>
              </a:rPr>
              <a:t>dengan</a:t>
            </a:r>
            <a:r>
              <a:rPr lang="en-US" sz="1200" b="0" i="0" u="none" strike="noStrike" cap="none" dirty="0">
                <a:solidFill>
                  <a:schemeClr val="dk1"/>
                </a:solidFill>
                <a:latin typeface="Rubik"/>
                <a:ea typeface="Rubik"/>
                <a:cs typeface="Rubik"/>
                <a:sym typeface="Rubik"/>
              </a:rPr>
              <a:t> </a:t>
            </a:r>
            <a:r>
              <a:rPr lang="en-US" sz="1200" b="0" i="0" u="none" strike="noStrike" cap="none" dirty="0" err="1">
                <a:solidFill>
                  <a:schemeClr val="dk1"/>
                </a:solidFill>
                <a:latin typeface="Rubik"/>
                <a:ea typeface="Rubik"/>
                <a:cs typeface="Rubik"/>
                <a:sym typeface="Rubik"/>
              </a:rPr>
              <a:t>mudah</a:t>
            </a:r>
            <a:r>
              <a:rPr lang="en-US" sz="1200" b="0" i="0" u="none" strike="noStrike" cap="none" dirty="0">
                <a:solidFill>
                  <a:schemeClr val="dk1"/>
                </a:solidFill>
                <a:latin typeface="Rubik"/>
                <a:ea typeface="Rubik"/>
                <a:cs typeface="Rubik"/>
                <a:sym typeface="Rubik"/>
              </a:rPr>
              <a:t> untuk </a:t>
            </a:r>
            <a:r>
              <a:rPr lang="en-US" sz="1200" b="0" i="0" u="none" strike="noStrike" cap="none" dirty="0" err="1">
                <a:solidFill>
                  <a:schemeClr val="dk1"/>
                </a:solidFill>
                <a:latin typeface="Rubik"/>
                <a:ea typeface="Rubik"/>
                <a:cs typeface="Rubik"/>
                <a:sym typeface="Rubik"/>
              </a:rPr>
              <a:t>analisis</a:t>
            </a:r>
            <a:r>
              <a:rPr lang="en-US" sz="1200" b="0" i="0" u="none" strike="noStrike" cap="none" dirty="0">
                <a:solidFill>
                  <a:schemeClr val="dk1"/>
                </a:solidFill>
                <a:latin typeface="Rubik"/>
                <a:ea typeface="Rubik"/>
                <a:cs typeface="Rubik"/>
                <a:sym typeface="Rubik"/>
              </a:rPr>
              <a:t> lebih </a:t>
            </a:r>
            <a:r>
              <a:rPr lang="en-US" sz="1200" b="0" i="0" u="none" strike="noStrike" cap="none" dirty="0" err="1">
                <a:solidFill>
                  <a:schemeClr val="dk1"/>
                </a:solidFill>
                <a:latin typeface="Rubik"/>
                <a:ea typeface="Rubik"/>
                <a:cs typeface="Rubik"/>
                <a:sym typeface="Rubik"/>
              </a:rPr>
              <a:t>lanjut</a:t>
            </a:r>
            <a:r>
              <a:rPr lang="en-US" sz="1200" b="0" i="0" u="none" strike="noStrike" cap="none" dirty="0">
                <a:solidFill>
                  <a:schemeClr val="dk1"/>
                </a:solidFill>
                <a:latin typeface="Rubik"/>
                <a:ea typeface="Rubik"/>
                <a:cs typeface="Rubik"/>
                <a:sym typeface="Rubik"/>
              </a:rPr>
              <a:t>. Setelah dataset </a:t>
            </a:r>
            <a:r>
              <a:rPr lang="en-US" sz="1200" b="0" i="0" u="none" strike="noStrike" cap="none" dirty="0" err="1">
                <a:solidFill>
                  <a:schemeClr val="dk1"/>
                </a:solidFill>
                <a:latin typeface="Rubik"/>
                <a:ea typeface="Rubik"/>
                <a:cs typeface="Rubik"/>
                <a:sym typeface="Rubik"/>
              </a:rPr>
              <a:t>diimpor</a:t>
            </a:r>
            <a:r>
              <a:rPr lang="en-US" sz="1200" b="0" i="0" u="none" strike="noStrike" cap="none" dirty="0">
                <a:solidFill>
                  <a:schemeClr val="dk1"/>
                </a:solidFill>
                <a:latin typeface="Rubik"/>
                <a:ea typeface="Rubik"/>
                <a:cs typeface="Rubik"/>
                <a:sym typeface="Rubik"/>
              </a:rPr>
              <a:t>, </a:t>
            </a:r>
            <a:r>
              <a:rPr lang="en-US" sz="1200" b="0" i="0" u="none" strike="noStrike" cap="none" dirty="0" err="1">
                <a:solidFill>
                  <a:schemeClr val="dk1"/>
                </a:solidFill>
                <a:latin typeface="Rubik"/>
                <a:ea typeface="Rubik"/>
                <a:cs typeface="Rubik"/>
                <a:sym typeface="Rubik"/>
              </a:rPr>
              <a:t>saya</a:t>
            </a:r>
            <a:r>
              <a:rPr lang="en-US" sz="1200" b="0" i="0" u="none" strike="noStrike" cap="none" dirty="0">
                <a:solidFill>
                  <a:schemeClr val="dk1"/>
                </a:solidFill>
                <a:latin typeface="Rubik"/>
                <a:ea typeface="Rubik"/>
                <a:cs typeface="Rubik"/>
                <a:sym typeface="Rubik"/>
              </a:rPr>
              <a:t> dapat </a:t>
            </a:r>
            <a:r>
              <a:rPr lang="en-US" sz="1200" b="0" i="0" u="none" strike="noStrike" cap="none" dirty="0" err="1">
                <a:solidFill>
                  <a:schemeClr val="dk1"/>
                </a:solidFill>
                <a:latin typeface="Rubik"/>
                <a:ea typeface="Rubik"/>
                <a:cs typeface="Rubik"/>
                <a:sym typeface="Rubik"/>
              </a:rPr>
              <a:t>menjalankan</a:t>
            </a:r>
            <a:r>
              <a:rPr lang="en-US" sz="1200" b="0" i="0" u="none" strike="noStrike" cap="none" dirty="0">
                <a:solidFill>
                  <a:schemeClr val="dk1"/>
                </a:solidFill>
                <a:latin typeface="Rubik"/>
                <a:ea typeface="Rubik"/>
                <a:cs typeface="Rubik"/>
                <a:sym typeface="Rubik"/>
              </a:rPr>
              <a:t> query untuk </a:t>
            </a:r>
            <a:r>
              <a:rPr lang="en-US" sz="1200" b="0" i="0" u="none" strike="noStrike" cap="none" dirty="0" err="1">
                <a:solidFill>
                  <a:schemeClr val="dk1"/>
                </a:solidFill>
                <a:latin typeface="Rubik"/>
                <a:ea typeface="Rubik"/>
                <a:cs typeface="Rubik"/>
                <a:sym typeface="Rubik"/>
              </a:rPr>
              <a:t>menggabungkan</a:t>
            </a:r>
            <a:r>
              <a:rPr lang="en-US" sz="1200" b="0" i="0" u="none" strike="noStrike" cap="none" dirty="0">
                <a:solidFill>
                  <a:schemeClr val="dk1"/>
                </a:solidFill>
                <a:latin typeface="Rubik"/>
                <a:ea typeface="Rubik"/>
                <a:cs typeface="Rubik"/>
                <a:sym typeface="Rubik"/>
              </a:rPr>
              <a:t>, </a:t>
            </a:r>
            <a:r>
              <a:rPr lang="en-US" sz="1200" b="0" i="0" u="none" strike="noStrike" cap="none" dirty="0" err="1">
                <a:solidFill>
                  <a:schemeClr val="dk1"/>
                </a:solidFill>
                <a:latin typeface="Rubik"/>
                <a:ea typeface="Rubik"/>
                <a:cs typeface="Rubik"/>
                <a:sym typeface="Rubik"/>
              </a:rPr>
              <a:t>mengagregasi</a:t>
            </a:r>
            <a:r>
              <a:rPr lang="en-US" sz="1200" b="0" i="0" u="none" strike="noStrike" cap="none" dirty="0">
                <a:solidFill>
                  <a:schemeClr val="dk1"/>
                </a:solidFill>
                <a:latin typeface="Rubik"/>
                <a:ea typeface="Rubik"/>
                <a:cs typeface="Rubik"/>
                <a:sym typeface="Rubik"/>
              </a:rPr>
              <a:t>, dan </a:t>
            </a:r>
            <a:r>
              <a:rPr lang="en-US" sz="1200" b="0" i="0" u="none" strike="noStrike" cap="none" dirty="0" err="1">
                <a:solidFill>
                  <a:schemeClr val="dk1"/>
                </a:solidFill>
                <a:latin typeface="Rubik"/>
                <a:ea typeface="Rubik"/>
                <a:cs typeface="Rubik"/>
                <a:sym typeface="Rubik"/>
              </a:rPr>
              <a:t>menganalisis</a:t>
            </a:r>
            <a:r>
              <a:rPr lang="en-US" sz="1200" b="0" i="0" u="none" strike="noStrike" cap="none" dirty="0">
                <a:solidFill>
                  <a:schemeClr val="dk1"/>
                </a:solidFill>
                <a:latin typeface="Rubik"/>
                <a:ea typeface="Rubik"/>
                <a:cs typeface="Rubik"/>
                <a:sym typeface="Rubik"/>
              </a:rPr>
              <a:t> data.</a:t>
            </a:r>
            <a:endParaRPr lang="en-US" sz="4800" b="1" i="0" u="none" strike="noStrike" cap="none" dirty="0">
              <a:solidFill>
                <a:srgbClr val="000000"/>
              </a:solidFill>
              <a:latin typeface="Rubik"/>
              <a:ea typeface="Rubik"/>
              <a:cs typeface="Rubik"/>
              <a:sym typeface="Rubik"/>
            </a:endParaRPr>
          </a:p>
        </p:txBody>
      </p:sp>
      <p:pic>
        <p:nvPicPr>
          <p:cNvPr id="3" name="Picture 2">
            <a:extLst>
              <a:ext uri="{FF2B5EF4-FFF2-40B4-BE49-F238E27FC236}">
                <a16:creationId xmlns:a16="http://schemas.microsoft.com/office/drawing/2014/main" id="{CCE29683-4A50-4613-8E77-B00AF9582A9C}"/>
              </a:ext>
            </a:extLst>
          </p:cNvPr>
          <p:cNvPicPr>
            <a:picLocks noChangeAspect="1"/>
          </p:cNvPicPr>
          <p:nvPr/>
        </p:nvPicPr>
        <p:blipFill>
          <a:blip r:embed="rId5"/>
          <a:stretch>
            <a:fillRect/>
          </a:stretch>
        </p:blipFill>
        <p:spPr>
          <a:xfrm>
            <a:off x="2286000" y="1183439"/>
            <a:ext cx="4572000" cy="2566987"/>
          </a:xfrm>
          <a:prstGeom prst="rect">
            <a:avLst/>
          </a:prstGeom>
          <a:ln w="28575">
            <a:solidFill>
              <a:schemeClr val="accent5"/>
            </a:solidFill>
          </a:ln>
        </p:spPr>
      </p:pic>
    </p:spTree>
    <p:extLst>
      <p:ext uri="{BB962C8B-B14F-4D97-AF65-F5344CB8AC3E}">
        <p14:creationId xmlns:p14="http://schemas.microsoft.com/office/powerpoint/2010/main" val="276384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pic>
        <p:nvPicPr>
          <p:cNvPr id="126" name="Google Shape;126;g23ec2985a68_1_42"/>
          <p:cNvPicPr preferRelativeResize="0"/>
          <p:nvPr/>
        </p:nvPicPr>
        <p:blipFill rotWithShape="1">
          <a:blip r:embed="rId3">
            <a:alphaModFix amt="10000"/>
          </a:blip>
          <a:srcRect/>
          <a:stretch/>
        </p:blipFill>
        <p:spPr>
          <a:xfrm>
            <a:off x="0" y="0"/>
            <a:ext cx="9144001" cy="5143501"/>
          </a:xfrm>
          <a:prstGeom prst="rect">
            <a:avLst/>
          </a:prstGeom>
          <a:noFill/>
          <a:ln>
            <a:noFill/>
          </a:ln>
        </p:spPr>
      </p:pic>
      <p:pic>
        <p:nvPicPr>
          <p:cNvPr id="127" name="Google Shape;127;g23ec2985a68_1_42"/>
          <p:cNvPicPr preferRelativeResize="0"/>
          <p:nvPr/>
        </p:nvPicPr>
        <p:blipFill rotWithShape="1">
          <a:blip r:embed="rId4">
            <a:alphaModFix/>
          </a:blip>
          <a:srcRect t="5658" b="5649"/>
          <a:stretch/>
        </p:blipFill>
        <p:spPr>
          <a:xfrm>
            <a:off x="7317600" y="185625"/>
            <a:ext cx="1399902" cy="541300"/>
          </a:xfrm>
          <a:prstGeom prst="rect">
            <a:avLst/>
          </a:prstGeom>
          <a:noFill/>
          <a:ln>
            <a:noFill/>
          </a:ln>
        </p:spPr>
      </p:pic>
      <p:sp>
        <p:nvSpPr>
          <p:cNvPr id="128" name="Google Shape;128;g23ec2985a68_1_42"/>
          <p:cNvSpPr txBox="1"/>
          <p:nvPr/>
        </p:nvSpPr>
        <p:spPr>
          <a:xfrm>
            <a:off x="340500" y="452038"/>
            <a:ext cx="8463000" cy="600300"/>
          </a:xfrm>
          <a:prstGeom prst="rect">
            <a:avLst/>
          </a:prstGeom>
          <a:noFill/>
          <a:ln>
            <a:noFill/>
          </a:ln>
          <a:effectLst>
            <a:outerShdw blurRad="57150" dist="19050" dir="2820000" algn="bl" rotWithShape="0">
              <a:srgbClr val="B7B7B7">
                <a:alpha val="85490"/>
              </a:srgbClr>
            </a:outerShdw>
          </a:effectLst>
        </p:spPr>
        <p:txBody>
          <a:bodyPr spcFirstLastPara="1" wrap="square" lIns="91425" tIns="91425" rIns="91425" bIns="91425" anchor="t" anchorCtr="0">
            <a:spAutoFit/>
          </a:bodyPr>
          <a:lstStyle/>
          <a:p>
            <a:pPr marL="457200" marR="0" lvl="0" indent="-400050" algn="l" rtl="0">
              <a:lnSpc>
                <a:spcPct val="100000"/>
              </a:lnSpc>
              <a:spcBef>
                <a:spcPts val="0"/>
              </a:spcBef>
              <a:spcAft>
                <a:spcPts val="0"/>
              </a:spcAft>
              <a:buClr>
                <a:srgbClr val="000000"/>
              </a:buClr>
              <a:buSzPts val="2700"/>
              <a:buFont typeface="Rubik"/>
              <a:buAutoNum type="arabicPeriod" startAt="2"/>
            </a:pPr>
            <a:r>
              <a:rPr lang="en" sz="2700" b="1">
                <a:latin typeface="Rubik"/>
                <a:ea typeface="Rubik"/>
                <a:cs typeface="Rubik"/>
                <a:sym typeface="Rubik"/>
              </a:rPr>
              <a:t>Tabel Analisa</a:t>
            </a:r>
            <a:endParaRPr sz="2700" b="1" i="0" u="none" strike="noStrike" cap="none">
              <a:solidFill>
                <a:srgbClr val="000000"/>
              </a:solidFill>
              <a:latin typeface="Rubik"/>
              <a:ea typeface="Rubik"/>
              <a:cs typeface="Rubik"/>
              <a:sym typeface="Rubik"/>
            </a:endParaRPr>
          </a:p>
        </p:txBody>
      </p:sp>
      <p:sp>
        <p:nvSpPr>
          <p:cNvPr id="129" name="Google Shape;129;g23ec2985a68_1_42"/>
          <p:cNvSpPr txBox="1"/>
          <p:nvPr/>
        </p:nvSpPr>
        <p:spPr>
          <a:xfrm>
            <a:off x="340500" y="3735097"/>
            <a:ext cx="8463000" cy="1015632"/>
          </a:xfrm>
          <a:prstGeom prst="rect">
            <a:avLst/>
          </a:prstGeom>
          <a:noFill/>
          <a:ln>
            <a:noFill/>
          </a:ln>
          <a:effectLst>
            <a:outerShdw blurRad="57150" dist="19050" dir="2820000" algn="bl" rotWithShape="0">
              <a:srgbClr val="B7B7B7">
                <a:alpha val="85490"/>
              </a:srgbClr>
            </a:outerShdw>
          </a:effectLst>
        </p:spPr>
        <p:txBody>
          <a:bodyPr spcFirstLastPara="1" wrap="square" lIns="91425" tIns="91425" rIns="91425" bIns="91425" anchor="t" anchorCtr="0">
            <a:spAutoFit/>
          </a:bodyPr>
          <a:lstStyle/>
          <a:p>
            <a:pPr marL="0" lvl="0" indent="0" algn="l" rtl="0">
              <a:lnSpc>
                <a:spcPct val="150000"/>
              </a:lnSpc>
              <a:spcBef>
                <a:spcPts val="0"/>
              </a:spcBef>
              <a:spcAft>
                <a:spcPts val="0"/>
              </a:spcAft>
              <a:buClr>
                <a:schemeClr val="dk1"/>
              </a:buClr>
              <a:buSzPts val="1400"/>
              <a:buFont typeface="Arial"/>
              <a:buNone/>
            </a:pPr>
            <a:r>
              <a:rPr lang="en-US" sz="1200" dirty="0">
                <a:solidFill>
                  <a:schemeClr val="dk1"/>
                </a:solidFill>
                <a:latin typeface="Rubik"/>
                <a:ea typeface="Rubik"/>
                <a:cs typeface="Rubik"/>
                <a:sym typeface="Rubik"/>
              </a:rPr>
              <a:t>Tabel Analisa ini </a:t>
            </a:r>
            <a:r>
              <a:rPr lang="en-US" sz="1200" dirty="0" err="1">
                <a:solidFill>
                  <a:schemeClr val="dk1"/>
                </a:solidFill>
                <a:latin typeface="Rubik"/>
                <a:ea typeface="Rubik"/>
                <a:cs typeface="Rubik"/>
                <a:sym typeface="Rubik"/>
              </a:rPr>
              <a:t>menyederhanakan</a:t>
            </a:r>
            <a:r>
              <a:rPr lang="en-US" sz="1200" dirty="0">
                <a:solidFill>
                  <a:schemeClr val="dk1"/>
                </a:solidFill>
                <a:latin typeface="Rubik"/>
                <a:ea typeface="Rubik"/>
                <a:cs typeface="Rubik"/>
                <a:sym typeface="Rubik"/>
              </a:rPr>
              <a:t> data </a:t>
            </a:r>
            <a:r>
              <a:rPr lang="en-US" sz="1200" dirty="0" err="1">
                <a:solidFill>
                  <a:schemeClr val="dk1"/>
                </a:solidFill>
                <a:latin typeface="Rubik"/>
                <a:ea typeface="Rubik"/>
                <a:cs typeface="Rubik"/>
                <a:sym typeface="Rubik"/>
              </a:rPr>
              <a:t>dari</a:t>
            </a:r>
            <a:r>
              <a:rPr lang="en-US" sz="1200" dirty="0">
                <a:solidFill>
                  <a:schemeClr val="dk1"/>
                </a:solidFill>
                <a:latin typeface="Rubik"/>
                <a:ea typeface="Rubik"/>
                <a:cs typeface="Rubik"/>
                <a:sym typeface="Rubik"/>
              </a:rPr>
              <a:t> beberapa </a:t>
            </a:r>
            <a:r>
              <a:rPr lang="en-US" sz="1200" dirty="0" err="1">
                <a:solidFill>
                  <a:schemeClr val="dk1"/>
                </a:solidFill>
                <a:latin typeface="Rubik"/>
                <a:ea typeface="Rubik"/>
                <a:cs typeface="Rubik"/>
                <a:sym typeface="Rubik"/>
              </a:rPr>
              <a:t>sumber</a:t>
            </a:r>
            <a:r>
              <a:rPr lang="en-US" sz="1200" dirty="0">
                <a:solidFill>
                  <a:schemeClr val="dk1"/>
                </a:solidFill>
                <a:latin typeface="Rubik"/>
                <a:ea typeface="Rubik"/>
                <a:cs typeface="Rubik"/>
                <a:sym typeface="Rubik"/>
              </a:rPr>
              <a:t> menjadi </a:t>
            </a:r>
            <a:r>
              <a:rPr lang="en-US" sz="1200" dirty="0" err="1">
                <a:solidFill>
                  <a:schemeClr val="dk1"/>
                </a:solidFill>
                <a:latin typeface="Rubik"/>
                <a:ea typeface="Rubik"/>
                <a:cs typeface="Rubik"/>
                <a:sym typeface="Rubik"/>
              </a:rPr>
              <a:t>satu</a:t>
            </a:r>
            <a:r>
              <a:rPr lang="en-US" sz="1200" dirty="0">
                <a:solidFill>
                  <a:schemeClr val="dk1"/>
                </a:solidFill>
                <a:latin typeface="Rubik"/>
                <a:ea typeface="Rubik"/>
                <a:cs typeface="Rubik"/>
                <a:sym typeface="Rubik"/>
              </a:rPr>
              <a:t> tempat, </a:t>
            </a:r>
            <a:r>
              <a:rPr lang="en-US" sz="1200" dirty="0" err="1">
                <a:solidFill>
                  <a:schemeClr val="dk1"/>
                </a:solidFill>
                <a:latin typeface="Rubik"/>
                <a:ea typeface="Rubik"/>
                <a:cs typeface="Rubik"/>
                <a:sym typeface="Rubik"/>
              </a:rPr>
              <a:t>memudahkan</a:t>
            </a:r>
            <a:r>
              <a:rPr lang="en-US" sz="1200" dirty="0">
                <a:solidFill>
                  <a:schemeClr val="dk1"/>
                </a:solidFill>
                <a:latin typeface="Rubik"/>
                <a:ea typeface="Rubik"/>
                <a:cs typeface="Rubik"/>
                <a:sym typeface="Rubik"/>
              </a:rPr>
              <a:t> proses </a:t>
            </a:r>
            <a:r>
              <a:rPr lang="en-US" sz="1200" dirty="0" err="1">
                <a:solidFill>
                  <a:schemeClr val="dk1"/>
                </a:solidFill>
                <a:latin typeface="Rubik"/>
                <a:ea typeface="Rubik"/>
                <a:cs typeface="Rubik"/>
                <a:sym typeface="Rubik"/>
              </a:rPr>
              <a:t>analisa</a:t>
            </a:r>
            <a:r>
              <a:rPr lang="en-US" sz="1200" dirty="0">
                <a:solidFill>
                  <a:schemeClr val="dk1"/>
                </a:solidFill>
                <a:latin typeface="Rubik"/>
                <a:ea typeface="Rubik"/>
                <a:cs typeface="Rubik"/>
                <a:sym typeface="Rubik"/>
              </a:rPr>
              <a:t> </a:t>
            </a:r>
            <a:r>
              <a:rPr lang="en-US" sz="1200" dirty="0" err="1">
                <a:solidFill>
                  <a:schemeClr val="dk1"/>
                </a:solidFill>
                <a:latin typeface="Rubik"/>
                <a:ea typeface="Rubik"/>
                <a:cs typeface="Rubik"/>
                <a:sym typeface="Rubik"/>
              </a:rPr>
              <a:t>selanjutnya</a:t>
            </a:r>
            <a:r>
              <a:rPr lang="en-US" sz="1200" dirty="0">
                <a:solidFill>
                  <a:schemeClr val="dk1"/>
                </a:solidFill>
                <a:latin typeface="Rubik"/>
                <a:ea typeface="Rubik"/>
                <a:cs typeface="Rubik"/>
                <a:sym typeface="Rubik"/>
              </a:rPr>
              <a:t>. </a:t>
            </a:r>
            <a:r>
              <a:rPr lang="en-US" sz="1200" dirty="0" err="1">
                <a:solidFill>
                  <a:schemeClr val="dk1"/>
                </a:solidFill>
                <a:latin typeface="Rubik"/>
                <a:ea typeface="Rubik"/>
                <a:cs typeface="Rubik"/>
                <a:sym typeface="Rubik"/>
              </a:rPr>
              <a:t>Agregasi</a:t>
            </a:r>
            <a:r>
              <a:rPr lang="en-US" sz="1200" dirty="0">
                <a:solidFill>
                  <a:schemeClr val="dk1"/>
                </a:solidFill>
                <a:latin typeface="Rubik"/>
                <a:ea typeface="Rubik"/>
                <a:cs typeface="Rubik"/>
                <a:sym typeface="Rubik"/>
              </a:rPr>
              <a:t> ini </a:t>
            </a:r>
            <a:r>
              <a:rPr lang="en-US" sz="1200" dirty="0" err="1">
                <a:solidFill>
                  <a:schemeClr val="dk1"/>
                </a:solidFill>
                <a:latin typeface="Rubik"/>
                <a:ea typeface="Rubik"/>
                <a:cs typeface="Rubik"/>
                <a:sym typeface="Rubik"/>
              </a:rPr>
              <a:t>memungkinkan</a:t>
            </a:r>
            <a:r>
              <a:rPr lang="en-US" sz="1200" dirty="0">
                <a:solidFill>
                  <a:schemeClr val="dk1"/>
                </a:solidFill>
                <a:latin typeface="Rubik"/>
                <a:ea typeface="Rubik"/>
                <a:cs typeface="Rubik"/>
                <a:sym typeface="Rubik"/>
              </a:rPr>
              <a:t> untuk </a:t>
            </a:r>
            <a:r>
              <a:rPr lang="en-US" sz="1200" dirty="0" err="1">
                <a:solidFill>
                  <a:schemeClr val="dk1"/>
                </a:solidFill>
                <a:latin typeface="Rubik"/>
                <a:ea typeface="Rubik"/>
                <a:cs typeface="Rubik"/>
                <a:sym typeface="Rubik"/>
              </a:rPr>
              <a:t>melihat</a:t>
            </a:r>
            <a:r>
              <a:rPr lang="en-US" sz="1200" dirty="0">
                <a:solidFill>
                  <a:schemeClr val="dk1"/>
                </a:solidFill>
                <a:latin typeface="Rubik"/>
                <a:ea typeface="Rubik"/>
                <a:cs typeface="Rubik"/>
                <a:sym typeface="Rubik"/>
              </a:rPr>
              <a:t> </a:t>
            </a:r>
            <a:r>
              <a:rPr lang="en-US" sz="1200" dirty="0" err="1">
                <a:solidFill>
                  <a:schemeClr val="dk1"/>
                </a:solidFill>
                <a:latin typeface="Rubik"/>
                <a:ea typeface="Rubik"/>
                <a:cs typeface="Rubik"/>
                <a:sym typeface="Rubik"/>
              </a:rPr>
              <a:t>performa</a:t>
            </a:r>
            <a:r>
              <a:rPr lang="en-US" sz="1200" dirty="0">
                <a:solidFill>
                  <a:schemeClr val="dk1"/>
                </a:solidFill>
                <a:latin typeface="Rubik"/>
                <a:ea typeface="Rubik"/>
                <a:cs typeface="Rubik"/>
                <a:sym typeface="Rubik"/>
              </a:rPr>
              <a:t> </a:t>
            </a:r>
            <a:r>
              <a:rPr lang="en-US" sz="1200" dirty="0" err="1">
                <a:solidFill>
                  <a:schemeClr val="dk1"/>
                </a:solidFill>
                <a:latin typeface="Rubik"/>
                <a:ea typeface="Rubik"/>
                <a:cs typeface="Rubik"/>
                <a:sym typeface="Rubik"/>
              </a:rPr>
              <a:t>cabang</a:t>
            </a:r>
            <a:r>
              <a:rPr lang="en-US" sz="1200" dirty="0">
                <a:solidFill>
                  <a:schemeClr val="dk1"/>
                </a:solidFill>
                <a:latin typeface="Rubik"/>
                <a:ea typeface="Rubik"/>
                <a:cs typeface="Rubik"/>
                <a:sym typeface="Rubik"/>
              </a:rPr>
              <a:t>, </a:t>
            </a:r>
            <a:r>
              <a:rPr lang="en-US" sz="1200" dirty="0" err="1">
                <a:solidFill>
                  <a:schemeClr val="dk1"/>
                </a:solidFill>
                <a:latin typeface="Rubik"/>
                <a:ea typeface="Rubik"/>
                <a:cs typeface="Rubik"/>
                <a:sym typeface="Rubik"/>
              </a:rPr>
              <a:t>produk</a:t>
            </a:r>
            <a:r>
              <a:rPr lang="en-US" sz="1200" dirty="0">
                <a:solidFill>
                  <a:schemeClr val="dk1"/>
                </a:solidFill>
                <a:latin typeface="Rubik"/>
                <a:ea typeface="Rubik"/>
                <a:cs typeface="Rubik"/>
                <a:sym typeface="Rubik"/>
              </a:rPr>
              <a:t>, dan </a:t>
            </a:r>
            <a:r>
              <a:rPr lang="en-US" sz="1200" dirty="0" err="1">
                <a:solidFill>
                  <a:schemeClr val="dk1"/>
                </a:solidFill>
                <a:latin typeface="Rubik"/>
                <a:ea typeface="Rubik"/>
                <a:cs typeface="Rubik"/>
                <a:sym typeface="Rubik"/>
              </a:rPr>
              <a:t>transaksi</a:t>
            </a:r>
            <a:r>
              <a:rPr lang="en-US" sz="1200" dirty="0">
                <a:solidFill>
                  <a:schemeClr val="dk1"/>
                </a:solidFill>
                <a:latin typeface="Rubik"/>
                <a:ea typeface="Rubik"/>
                <a:cs typeface="Rubik"/>
                <a:sym typeface="Rubik"/>
              </a:rPr>
              <a:t> </a:t>
            </a:r>
            <a:r>
              <a:rPr lang="en-US" sz="1200" dirty="0" err="1">
                <a:solidFill>
                  <a:schemeClr val="dk1"/>
                </a:solidFill>
                <a:latin typeface="Rubik"/>
                <a:ea typeface="Rubik"/>
                <a:cs typeface="Rubik"/>
                <a:sym typeface="Rubik"/>
              </a:rPr>
              <a:t>secara</a:t>
            </a:r>
            <a:r>
              <a:rPr lang="en-US" sz="1200" dirty="0">
                <a:solidFill>
                  <a:schemeClr val="dk1"/>
                </a:solidFill>
                <a:latin typeface="Rubik"/>
                <a:ea typeface="Rubik"/>
                <a:cs typeface="Rubik"/>
                <a:sym typeface="Rubik"/>
              </a:rPr>
              <a:t> lebih jelas. Selain itu, tabel ini digunakan sebagai </a:t>
            </a:r>
            <a:r>
              <a:rPr lang="en-US" sz="1200" dirty="0" err="1">
                <a:solidFill>
                  <a:schemeClr val="dk1"/>
                </a:solidFill>
                <a:latin typeface="Rubik"/>
                <a:ea typeface="Rubik"/>
                <a:cs typeface="Rubik"/>
                <a:sym typeface="Rubik"/>
              </a:rPr>
              <a:t>sumber</a:t>
            </a:r>
            <a:r>
              <a:rPr lang="en-US" sz="1200" dirty="0">
                <a:solidFill>
                  <a:schemeClr val="dk1"/>
                </a:solidFill>
                <a:latin typeface="Rubik"/>
                <a:ea typeface="Rubik"/>
                <a:cs typeface="Rubik"/>
                <a:sym typeface="Rubik"/>
              </a:rPr>
              <a:t> data untuk </a:t>
            </a:r>
            <a:r>
              <a:rPr lang="en-US" sz="1200" dirty="0" err="1">
                <a:solidFill>
                  <a:schemeClr val="dk1"/>
                </a:solidFill>
                <a:latin typeface="Rubik"/>
                <a:ea typeface="Rubik"/>
                <a:cs typeface="Rubik"/>
                <a:sym typeface="Rubik"/>
              </a:rPr>
              <a:t>pembuatan</a:t>
            </a:r>
            <a:r>
              <a:rPr lang="en-US" sz="1200" dirty="0">
                <a:solidFill>
                  <a:schemeClr val="dk1"/>
                </a:solidFill>
                <a:latin typeface="Rubik"/>
                <a:ea typeface="Rubik"/>
                <a:cs typeface="Rubik"/>
                <a:sym typeface="Rubik"/>
              </a:rPr>
              <a:t> dashboard di Google Looker Studio.</a:t>
            </a:r>
            <a:endParaRPr lang="en-US" sz="2000" dirty="0">
              <a:latin typeface="Rubik"/>
              <a:ea typeface="Rubik"/>
              <a:cs typeface="Rubik"/>
              <a:sym typeface="Rubik"/>
            </a:endParaRPr>
          </a:p>
        </p:txBody>
      </p:sp>
      <p:pic>
        <p:nvPicPr>
          <p:cNvPr id="3" name="Picture 2">
            <a:extLst>
              <a:ext uri="{FF2B5EF4-FFF2-40B4-BE49-F238E27FC236}">
                <a16:creationId xmlns:a16="http://schemas.microsoft.com/office/drawing/2014/main" id="{A737E9FE-9ADD-4D87-82EB-624FDDEF6B42}"/>
              </a:ext>
            </a:extLst>
          </p:cNvPr>
          <p:cNvPicPr>
            <a:picLocks noChangeAspect="1"/>
          </p:cNvPicPr>
          <p:nvPr/>
        </p:nvPicPr>
        <p:blipFill>
          <a:blip r:embed="rId5"/>
          <a:stretch>
            <a:fillRect/>
          </a:stretch>
        </p:blipFill>
        <p:spPr>
          <a:xfrm>
            <a:off x="2286000" y="1052338"/>
            <a:ext cx="4572000" cy="2566987"/>
          </a:xfrm>
          <a:prstGeom prst="rect">
            <a:avLst/>
          </a:prstGeom>
          <a:ln w="28575">
            <a:solidFill>
              <a:schemeClr val="accent5"/>
            </a:solid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pic>
        <p:nvPicPr>
          <p:cNvPr id="134" name="Google Shape;134;g23ec2985a68_1_49"/>
          <p:cNvPicPr preferRelativeResize="0"/>
          <p:nvPr/>
        </p:nvPicPr>
        <p:blipFill rotWithShape="1">
          <a:blip r:embed="rId3">
            <a:alphaModFix amt="10000"/>
          </a:blip>
          <a:srcRect/>
          <a:stretch/>
        </p:blipFill>
        <p:spPr>
          <a:xfrm>
            <a:off x="0" y="0"/>
            <a:ext cx="9144001" cy="5143501"/>
          </a:xfrm>
          <a:prstGeom prst="rect">
            <a:avLst/>
          </a:prstGeom>
          <a:noFill/>
          <a:ln>
            <a:noFill/>
          </a:ln>
        </p:spPr>
      </p:pic>
      <p:pic>
        <p:nvPicPr>
          <p:cNvPr id="135" name="Google Shape;135;g23ec2985a68_1_49"/>
          <p:cNvPicPr preferRelativeResize="0"/>
          <p:nvPr/>
        </p:nvPicPr>
        <p:blipFill rotWithShape="1">
          <a:blip r:embed="rId4">
            <a:alphaModFix/>
          </a:blip>
          <a:srcRect t="5658" b="5649"/>
          <a:stretch/>
        </p:blipFill>
        <p:spPr>
          <a:xfrm>
            <a:off x="7317600" y="185625"/>
            <a:ext cx="1399902" cy="541300"/>
          </a:xfrm>
          <a:prstGeom prst="rect">
            <a:avLst/>
          </a:prstGeom>
          <a:noFill/>
          <a:ln>
            <a:noFill/>
          </a:ln>
        </p:spPr>
      </p:pic>
      <p:sp>
        <p:nvSpPr>
          <p:cNvPr id="136" name="Google Shape;136;g23ec2985a68_1_49"/>
          <p:cNvSpPr txBox="1"/>
          <p:nvPr/>
        </p:nvSpPr>
        <p:spPr>
          <a:xfrm>
            <a:off x="340500" y="452038"/>
            <a:ext cx="8463000" cy="600300"/>
          </a:xfrm>
          <a:prstGeom prst="rect">
            <a:avLst/>
          </a:prstGeom>
          <a:noFill/>
          <a:ln>
            <a:noFill/>
          </a:ln>
          <a:effectLst>
            <a:outerShdw blurRad="57150" dist="19050" dir="2820000" algn="bl" rotWithShape="0">
              <a:srgbClr val="B7B7B7">
                <a:alpha val="85490"/>
              </a:srgbClr>
            </a:outerShdw>
          </a:effectLst>
        </p:spPr>
        <p:txBody>
          <a:bodyPr spcFirstLastPara="1" wrap="square" lIns="91425" tIns="91425" rIns="91425" bIns="91425" anchor="t" anchorCtr="0">
            <a:spAutoFit/>
          </a:bodyPr>
          <a:lstStyle/>
          <a:p>
            <a:pPr marL="457200" marR="0" lvl="0" indent="-400050" algn="l" rtl="0">
              <a:lnSpc>
                <a:spcPct val="100000"/>
              </a:lnSpc>
              <a:spcBef>
                <a:spcPts val="0"/>
              </a:spcBef>
              <a:spcAft>
                <a:spcPts val="0"/>
              </a:spcAft>
              <a:buClr>
                <a:srgbClr val="000000"/>
              </a:buClr>
              <a:buSzPts val="2700"/>
              <a:buFont typeface="Rubik"/>
              <a:buAutoNum type="arabicPeriod" startAt="3"/>
            </a:pPr>
            <a:r>
              <a:rPr lang="en" sz="2700" b="1">
                <a:latin typeface="Rubik"/>
                <a:ea typeface="Rubik"/>
                <a:cs typeface="Rubik"/>
                <a:sym typeface="Rubik"/>
              </a:rPr>
              <a:t>BigQuery Syntax</a:t>
            </a:r>
            <a:endParaRPr sz="2700" b="1" i="0" u="none" strike="noStrike" cap="none">
              <a:solidFill>
                <a:srgbClr val="000000"/>
              </a:solidFill>
              <a:latin typeface="Rubik"/>
              <a:ea typeface="Rubik"/>
              <a:cs typeface="Rubik"/>
              <a:sym typeface="Rubik"/>
            </a:endParaRPr>
          </a:p>
        </p:txBody>
      </p:sp>
      <p:sp>
        <p:nvSpPr>
          <p:cNvPr id="137" name="Google Shape;137;g23ec2985a68_1_49"/>
          <p:cNvSpPr txBox="1"/>
          <p:nvPr/>
        </p:nvSpPr>
        <p:spPr>
          <a:xfrm>
            <a:off x="340500" y="3792048"/>
            <a:ext cx="8463000" cy="1292631"/>
          </a:xfrm>
          <a:prstGeom prst="rect">
            <a:avLst/>
          </a:prstGeom>
          <a:noFill/>
          <a:ln>
            <a:noFill/>
          </a:ln>
          <a:effectLst>
            <a:outerShdw blurRad="57150" dist="19050" dir="2820000" algn="bl" rotWithShape="0">
              <a:srgbClr val="B7B7B7">
                <a:alpha val="85490"/>
              </a:srgbClr>
            </a:outerShdw>
          </a:effectLst>
        </p:spPr>
        <p:txBody>
          <a:bodyPr spcFirstLastPara="1" wrap="square" lIns="91425" tIns="91425" rIns="91425" bIns="91425" anchor="t" anchorCtr="0">
            <a:spAutoFit/>
          </a:bodyPr>
          <a:lstStyle/>
          <a:p>
            <a:pPr marL="0" lvl="0" indent="0" algn="l" rtl="0">
              <a:lnSpc>
                <a:spcPct val="150000"/>
              </a:lnSpc>
              <a:spcBef>
                <a:spcPts val="0"/>
              </a:spcBef>
              <a:spcAft>
                <a:spcPts val="0"/>
              </a:spcAft>
              <a:buClr>
                <a:schemeClr val="dk1"/>
              </a:buClr>
              <a:buSzPts val="1400"/>
              <a:buFont typeface="Arial"/>
              <a:buNone/>
            </a:pPr>
            <a:r>
              <a:rPr lang="en-US" sz="1200" dirty="0" err="1">
                <a:solidFill>
                  <a:schemeClr val="dk1"/>
                </a:solidFill>
                <a:latin typeface="Rubik"/>
                <a:ea typeface="Rubik"/>
                <a:cs typeface="Rubik"/>
                <a:sym typeface="Rubik"/>
              </a:rPr>
              <a:t>Dengan</a:t>
            </a:r>
            <a:r>
              <a:rPr lang="en-US" sz="1200" dirty="0">
                <a:solidFill>
                  <a:schemeClr val="dk1"/>
                </a:solidFill>
                <a:latin typeface="Rubik"/>
                <a:ea typeface="Rubik"/>
                <a:cs typeface="Rubik"/>
                <a:sym typeface="Rubik"/>
              </a:rPr>
              <a:t> </a:t>
            </a:r>
            <a:r>
              <a:rPr lang="en-US" sz="1200" dirty="0" err="1">
                <a:solidFill>
                  <a:schemeClr val="dk1"/>
                </a:solidFill>
                <a:latin typeface="Rubik"/>
                <a:ea typeface="Rubik"/>
                <a:cs typeface="Rubik"/>
                <a:sym typeface="Rubik"/>
              </a:rPr>
              <a:t>menggunakan</a:t>
            </a:r>
            <a:r>
              <a:rPr lang="en-US" sz="1200" dirty="0">
                <a:solidFill>
                  <a:schemeClr val="dk1"/>
                </a:solidFill>
                <a:latin typeface="Rubik"/>
                <a:ea typeface="Rubik"/>
                <a:cs typeface="Rubik"/>
                <a:sym typeface="Rubik"/>
              </a:rPr>
              <a:t> </a:t>
            </a:r>
            <a:r>
              <a:rPr lang="en-US" sz="1200" dirty="0" err="1">
                <a:solidFill>
                  <a:schemeClr val="dk1"/>
                </a:solidFill>
                <a:latin typeface="Rubik"/>
                <a:ea typeface="Rubik"/>
                <a:cs typeface="Rubik"/>
                <a:sym typeface="Rubik"/>
              </a:rPr>
              <a:t>sintaks</a:t>
            </a:r>
            <a:r>
              <a:rPr lang="en-US" sz="1200" dirty="0">
                <a:solidFill>
                  <a:schemeClr val="dk1"/>
                </a:solidFill>
                <a:latin typeface="Rubik"/>
                <a:ea typeface="Rubik"/>
                <a:cs typeface="Rubik"/>
                <a:sym typeface="Rubik"/>
              </a:rPr>
              <a:t> ini, </a:t>
            </a:r>
            <a:r>
              <a:rPr lang="en-US" sz="1200" dirty="0" err="1">
                <a:solidFill>
                  <a:schemeClr val="dk1"/>
                </a:solidFill>
                <a:latin typeface="Rubik"/>
                <a:ea typeface="Rubik"/>
                <a:cs typeface="Rubik"/>
                <a:sym typeface="Rubik"/>
              </a:rPr>
              <a:t>saya</a:t>
            </a:r>
            <a:r>
              <a:rPr lang="en-US" sz="1200" dirty="0">
                <a:solidFill>
                  <a:schemeClr val="dk1"/>
                </a:solidFill>
                <a:latin typeface="Rubik"/>
                <a:ea typeface="Rubik"/>
                <a:cs typeface="Rubik"/>
                <a:sym typeface="Rubik"/>
              </a:rPr>
              <a:t> </a:t>
            </a:r>
            <a:r>
              <a:rPr lang="en-US" sz="1200" dirty="0" err="1">
                <a:solidFill>
                  <a:schemeClr val="dk1"/>
                </a:solidFill>
                <a:latin typeface="Rubik"/>
                <a:ea typeface="Rubik"/>
                <a:cs typeface="Rubik"/>
                <a:sym typeface="Rubik"/>
              </a:rPr>
              <a:t>berhasil</a:t>
            </a:r>
            <a:r>
              <a:rPr lang="en-US" sz="1200" dirty="0">
                <a:solidFill>
                  <a:schemeClr val="dk1"/>
                </a:solidFill>
                <a:latin typeface="Rubik"/>
                <a:ea typeface="Rubik"/>
                <a:cs typeface="Rubik"/>
                <a:sym typeface="Rubik"/>
              </a:rPr>
              <a:t> </a:t>
            </a:r>
            <a:r>
              <a:rPr lang="en-US" sz="1200" dirty="0" err="1">
                <a:solidFill>
                  <a:schemeClr val="dk1"/>
                </a:solidFill>
                <a:latin typeface="Rubik"/>
                <a:ea typeface="Rubik"/>
                <a:cs typeface="Rubik"/>
                <a:sym typeface="Rubik"/>
              </a:rPr>
              <a:t>mengkonsolidasi</a:t>
            </a:r>
            <a:r>
              <a:rPr lang="en-US" sz="1200" dirty="0">
                <a:solidFill>
                  <a:schemeClr val="dk1"/>
                </a:solidFill>
                <a:latin typeface="Rubik"/>
                <a:ea typeface="Rubik"/>
                <a:cs typeface="Rubik"/>
                <a:sym typeface="Rubik"/>
              </a:rPr>
              <a:t> data </a:t>
            </a:r>
            <a:r>
              <a:rPr lang="en-US" sz="1200" dirty="0" err="1">
                <a:solidFill>
                  <a:schemeClr val="dk1"/>
                </a:solidFill>
                <a:latin typeface="Rubik"/>
                <a:ea typeface="Rubik"/>
                <a:cs typeface="Rubik"/>
                <a:sym typeface="Rubik"/>
              </a:rPr>
              <a:t>dari</a:t>
            </a:r>
            <a:r>
              <a:rPr lang="en-US" sz="1200" dirty="0">
                <a:solidFill>
                  <a:schemeClr val="dk1"/>
                </a:solidFill>
                <a:latin typeface="Rubik"/>
                <a:ea typeface="Rubik"/>
                <a:cs typeface="Rubik"/>
                <a:sym typeface="Rubik"/>
              </a:rPr>
              <a:t> beberapa tabel menjadi </a:t>
            </a:r>
            <a:r>
              <a:rPr lang="en-US" sz="1200" dirty="0" err="1">
                <a:solidFill>
                  <a:schemeClr val="dk1"/>
                </a:solidFill>
                <a:latin typeface="Rubik"/>
                <a:ea typeface="Rubik"/>
                <a:cs typeface="Rubik"/>
                <a:sym typeface="Rubik"/>
              </a:rPr>
              <a:t>satu</a:t>
            </a:r>
            <a:r>
              <a:rPr lang="en-US" sz="1200" dirty="0">
                <a:solidFill>
                  <a:schemeClr val="dk1"/>
                </a:solidFill>
                <a:latin typeface="Rubik"/>
                <a:ea typeface="Rubik"/>
                <a:cs typeface="Rubik"/>
                <a:sym typeface="Rubik"/>
              </a:rPr>
              <a:t> tabel </a:t>
            </a:r>
            <a:r>
              <a:rPr lang="en-US" sz="1200" dirty="0" err="1">
                <a:solidFill>
                  <a:schemeClr val="dk1"/>
                </a:solidFill>
                <a:latin typeface="Rubik"/>
                <a:ea typeface="Rubik"/>
                <a:cs typeface="Rubik"/>
                <a:sym typeface="Rubik"/>
              </a:rPr>
              <a:t>analisa</a:t>
            </a:r>
            <a:r>
              <a:rPr lang="en-US" sz="1200" dirty="0">
                <a:solidFill>
                  <a:schemeClr val="dk1"/>
                </a:solidFill>
                <a:latin typeface="Rubik"/>
                <a:ea typeface="Rubik"/>
                <a:cs typeface="Rubik"/>
                <a:sym typeface="Rubik"/>
              </a:rPr>
              <a:t> yang </a:t>
            </a:r>
            <a:r>
              <a:rPr lang="en-US" sz="1200" dirty="0" err="1">
                <a:solidFill>
                  <a:schemeClr val="dk1"/>
                </a:solidFill>
                <a:latin typeface="Rubik"/>
                <a:ea typeface="Rubik"/>
                <a:cs typeface="Rubik"/>
                <a:sym typeface="Rubik"/>
              </a:rPr>
              <a:t>memberikan</a:t>
            </a:r>
            <a:r>
              <a:rPr lang="en-US" sz="1200" dirty="0">
                <a:solidFill>
                  <a:schemeClr val="dk1"/>
                </a:solidFill>
                <a:latin typeface="Rubik"/>
                <a:ea typeface="Rubik"/>
                <a:cs typeface="Rubik"/>
                <a:sym typeface="Rubik"/>
              </a:rPr>
              <a:t> </a:t>
            </a:r>
            <a:r>
              <a:rPr lang="en-US" sz="1200" dirty="0" err="1">
                <a:solidFill>
                  <a:schemeClr val="dk1"/>
                </a:solidFill>
                <a:latin typeface="Rubik"/>
                <a:ea typeface="Rubik"/>
                <a:cs typeface="Rubik"/>
                <a:sym typeface="Rubik"/>
              </a:rPr>
              <a:t>gambaran</a:t>
            </a:r>
            <a:r>
              <a:rPr lang="en-US" sz="1200" dirty="0">
                <a:solidFill>
                  <a:schemeClr val="dk1"/>
                </a:solidFill>
                <a:latin typeface="Rubik"/>
                <a:ea typeface="Rubik"/>
                <a:cs typeface="Rubik"/>
                <a:sym typeface="Rubik"/>
              </a:rPr>
              <a:t> </a:t>
            </a:r>
            <a:r>
              <a:rPr lang="en-US" sz="1200" dirty="0" err="1">
                <a:solidFill>
                  <a:schemeClr val="dk1"/>
                </a:solidFill>
                <a:latin typeface="Rubik"/>
                <a:ea typeface="Rubik"/>
                <a:cs typeface="Rubik"/>
                <a:sym typeface="Rubik"/>
              </a:rPr>
              <a:t>lengkap</a:t>
            </a:r>
            <a:r>
              <a:rPr lang="en-US" sz="1200" dirty="0">
                <a:solidFill>
                  <a:schemeClr val="dk1"/>
                </a:solidFill>
                <a:latin typeface="Rubik"/>
                <a:ea typeface="Rubik"/>
                <a:cs typeface="Rubik"/>
                <a:sym typeface="Rubik"/>
              </a:rPr>
              <a:t> tentang </a:t>
            </a:r>
            <a:r>
              <a:rPr lang="en-US" sz="1200" dirty="0" err="1">
                <a:solidFill>
                  <a:schemeClr val="dk1"/>
                </a:solidFill>
                <a:latin typeface="Rubik"/>
                <a:ea typeface="Rubik"/>
                <a:cs typeface="Rubik"/>
                <a:sym typeface="Rubik"/>
              </a:rPr>
              <a:t>transaksi</a:t>
            </a:r>
            <a:r>
              <a:rPr lang="en-US" sz="1200" dirty="0">
                <a:solidFill>
                  <a:schemeClr val="dk1"/>
                </a:solidFill>
                <a:latin typeface="Rubik"/>
                <a:ea typeface="Rubik"/>
                <a:cs typeface="Rubik"/>
                <a:sym typeface="Rubik"/>
              </a:rPr>
              <a:t> di Kimia </a:t>
            </a:r>
            <a:r>
              <a:rPr lang="en-US" sz="1200" dirty="0" err="1">
                <a:solidFill>
                  <a:schemeClr val="dk1"/>
                </a:solidFill>
                <a:latin typeface="Rubik"/>
                <a:ea typeface="Rubik"/>
                <a:cs typeface="Rubik"/>
                <a:sym typeface="Rubik"/>
              </a:rPr>
              <a:t>Farma</a:t>
            </a:r>
            <a:r>
              <a:rPr lang="en-US" sz="1200" dirty="0">
                <a:solidFill>
                  <a:schemeClr val="dk1"/>
                </a:solidFill>
                <a:latin typeface="Rubik"/>
                <a:ea typeface="Rubik"/>
                <a:cs typeface="Rubik"/>
                <a:sym typeface="Rubik"/>
              </a:rPr>
              <a:t>. Hasil ini digunakan untuk </a:t>
            </a:r>
            <a:r>
              <a:rPr lang="en-US" sz="1200" dirty="0" err="1">
                <a:solidFill>
                  <a:schemeClr val="dk1"/>
                </a:solidFill>
                <a:latin typeface="Rubik"/>
                <a:ea typeface="Rubik"/>
                <a:cs typeface="Rubik"/>
                <a:sym typeface="Rubik"/>
              </a:rPr>
              <a:t>analisis</a:t>
            </a:r>
            <a:r>
              <a:rPr lang="en-US" sz="1200" dirty="0">
                <a:solidFill>
                  <a:schemeClr val="dk1"/>
                </a:solidFill>
                <a:latin typeface="Rubik"/>
                <a:ea typeface="Rubik"/>
                <a:cs typeface="Rubik"/>
                <a:sym typeface="Rubik"/>
              </a:rPr>
              <a:t> lebih </a:t>
            </a:r>
            <a:r>
              <a:rPr lang="en-US" sz="1200" dirty="0" err="1">
                <a:solidFill>
                  <a:schemeClr val="dk1"/>
                </a:solidFill>
                <a:latin typeface="Rubik"/>
                <a:ea typeface="Rubik"/>
                <a:cs typeface="Rubik"/>
                <a:sym typeface="Rubik"/>
              </a:rPr>
              <a:t>lanjut</a:t>
            </a:r>
            <a:r>
              <a:rPr lang="en-US" sz="1200" dirty="0">
                <a:solidFill>
                  <a:schemeClr val="dk1"/>
                </a:solidFill>
                <a:latin typeface="Rubik"/>
                <a:ea typeface="Rubik"/>
                <a:cs typeface="Rubik"/>
                <a:sym typeface="Rubik"/>
              </a:rPr>
              <a:t> dan untuk </a:t>
            </a:r>
            <a:r>
              <a:rPr lang="en-US" sz="1200" dirty="0" err="1">
                <a:solidFill>
                  <a:schemeClr val="dk1"/>
                </a:solidFill>
                <a:latin typeface="Rubik"/>
                <a:ea typeface="Rubik"/>
                <a:cs typeface="Rubik"/>
                <a:sym typeface="Rubik"/>
              </a:rPr>
              <a:t>membuat</a:t>
            </a:r>
            <a:r>
              <a:rPr lang="en-US" sz="1200" dirty="0">
                <a:solidFill>
                  <a:schemeClr val="dk1"/>
                </a:solidFill>
                <a:latin typeface="Rubik"/>
                <a:ea typeface="Rubik"/>
                <a:cs typeface="Rubik"/>
                <a:sym typeface="Rubik"/>
              </a:rPr>
              <a:t> dashboard </a:t>
            </a:r>
            <a:r>
              <a:rPr lang="en-US" sz="1200" dirty="0" err="1">
                <a:solidFill>
                  <a:schemeClr val="dk1"/>
                </a:solidFill>
                <a:latin typeface="Rubik"/>
                <a:ea typeface="Rubik"/>
                <a:cs typeface="Rubik"/>
                <a:sym typeface="Rubik"/>
              </a:rPr>
              <a:t>interaktif</a:t>
            </a:r>
            <a:r>
              <a:rPr lang="en-US" sz="1200" dirty="0">
                <a:solidFill>
                  <a:schemeClr val="dk1"/>
                </a:solidFill>
                <a:latin typeface="Rubik"/>
                <a:ea typeface="Rubik"/>
                <a:cs typeface="Rubik"/>
                <a:sym typeface="Rubik"/>
              </a:rPr>
              <a:t> di Google Looker Studio yang </a:t>
            </a:r>
            <a:r>
              <a:rPr lang="en-US" sz="1200" dirty="0" err="1">
                <a:solidFill>
                  <a:schemeClr val="dk1"/>
                </a:solidFill>
                <a:latin typeface="Rubik"/>
                <a:ea typeface="Rubik"/>
                <a:cs typeface="Rubik"/>
                <a:sym typeface="Rubik"/>
              </a:rPr>
              <a:t>akan</a:t>
            </a:r>
            <a:r>
              <a:rPr lang="en-US" sz="1200" dirty="0">
                <a:solidFill>
                  <a:schemeClr val="dk1"/>
                </a:solidFill>
                <a:latin typeface="Rubik"/>
                <a:ea typeface="Rubik"/>
                <a:cs typeface="Rubik"/>
                <a:sym typeface="Rubik"/>
              </a:rPr>
              <a:t> </a:t>
            </a:r>
            <a:r>
              <a:rPr lang="en-US" sz="1200" dirty="0" err="1">
                <a:solidFill>
                  <a:schemeClr val="dk1"/>
                </a:solidFill>
                <a:latin typeface="Rubik"/>
                <a:ea typeface="Rubik"/>
                <a:cs typeface="Rubik"/>
                <a:sym typeface="Rubik"/>
              </a:rPr>
              <a:t>memberikan</a:t>
            </a:r>
            <a:r>
              <a:rPr lang="en-US" sz="1200" dirty="0">
                <a:solidFill>
                  <a:schemeClr val="dk1"/>
                </a:solidFill>
                <a:latin typeface="Rubik"/>
                <a:ea typeface="Rubik"/>
                <a:cs typeface="Rubik"/>
                <a:sym typeface="Rubik"/>
              </a:rPr>
              <a:t> </a:t>
            </a:r>
            <a:r>
              <a:rPr lang="en-US" sz="1200" dirty="0" err="1">
                <a:solidFill>
                  <a:schemeClr val="dk1"/>
                </a:solidFill>
                <a:latin typeface="Rubik"/>
                <a:ea typeface="Rubik"/>
                <a:cs typeface="Rubik"/>
                <a:sym typeface="Rubik"/>
              </a:rPr>
              <a:t>wawasan</a:t>
            </a:r>
            <a:r>
              <a:rPr lang="en-US" sz="1200" dirty="0">
                <a:solidFill>
                  <a:schemeClr val="dk1"/>
                </a:solidFill>
                <a:latin typeface="Rubik"/>
                <a:ea typeface="Rubik"/>
                <a:cs typeface="Rubik"/>
                <a:sym typeface="Rubik"/>
              </a:rPr>
              <a:t> lebih </a:t>
            </a:r>
            <a:r>
              <a:rPr lang="en-US" sz="1200" dirty="0" err="1">
                <a:solidFill>
                  <a:schemeClr val="dk1"/>
                </a:solidFill>
                <a:latin typeface="Rubik"/>
                <a:ea typeface="Rubik"/>
                <a:cs typeface="Rubik"/>
                <a:sym typeface="Rubik"/>
              </a:rPr>
              <a:t>mendalam</a:t>
            </a:r>
            <a:r>
              <a:rPr lang="en-US" sz="1200" dirty="0">
                <a:solidFill>
                  <a:schemeClr val="dk1"/>
                </a:solidFill>
                <a:latin typeface="Rubik"/>
                <a:ea typeface="Rubik"/>
                <a:cs typeface="Rubik"/>
                <a:sym typeface="Rubik"/>
              </a:rPr>
              <a:t> </a:t>
            </a:r>
            <a:r>
              <a:rPr lang="en-US" sz="1200" dirty="0" err="1">
                <a:solidFill>
                  <a:schemeClr val="dk1"/>
                </a:solidFill>
                <a:latin typeface="Rubik"/>
                <a:ea typeface="Rubik"/>
                <a:cs typeface="Rubik"/>
                <a:sym typeface="Rubik"/>
              </a:rPr>
              <a:t>kepada</a:t>
            </a:r>
            <a:r>
              <a:rPr lang="en-US" sz="1200" dirty="0">
                <a:solidFill>
                  <a:schemeClr val="dk1"/>
                </a:solidFill>
                <a:latin typeface="Rubik"/>
                <a:ea typeface="Rubik"/>
                <a:cs typeface="Rubik"/>
                <a:sym typeface="Rubik"/>
              </a:rPr>
              <a:t> stakeholder. Syntax </a:t>
            </a:r>
            <a:r>
              <a:rPr lang="en-US" sz="1200" dirty="0" err="1">
                <a:solidFill>
                  <a:schemeClr val="dk1"/>
                </a:solidFill>
                <a:latin typeface="Rubik"/>
                <a:ea typeface="Rubik"/>
                <a:cs typeface="Rubik"/>
                <a:sym typeface="Rubik"/>
              </a:rPr>
              <a:t>queri</a:t>
            </a:r>
            <a:r>
              <a:rPr kumimoji="0" lang="en-US" sz="1200" b="0" i="0" u="none" strike="noStrike" kern="0" cap="none" spc="0" normalizeH="0" baseline="0" noProof="0" dirty="0">
                <a:ln>
                  <a:noFill/>
                </a:ln>
                <a:solidFill>
                  <a:srgbClr val="000000"/>
                </a:solidFill>
                <a:effectLst/>
                <a:uLnTx/>
                <a:uFillTx/>
                <a:latin typeface="Rubik"/>
                <a:ea typeface="Rubik"/>
                <a:cs typeface="Rubik"/>
                <a:sym typeface="Rubik"/>
              </a:rPr>
              <a:t> yang digunakan </a:t>
            </a:r>
            <a:r>
              <a:rPr kumimoji="0" lang="en-US" sz="1200" b="0" i="0" u="none" strike="noStrike" kern="0" cap="none" spc="0" normalizeH="0" baseline="0" noProof="0" dirty="0" err="1">
                <a:ln>
                  <a:noFill/>
                </a:ln>
                <a:solidFill>
                  <a:srgbClr val="000000"/>
                </a:solidFill>
                <a:effectLst/>
                <a:uLnTx/>
                <a:uFillTx/>
                <a:latin typeface="Rubik"/>
                <a:ea typeface="Rubik"/>
                <a:cs typeface="Rubik"/>
                <a:sym typeface="Rubik"/>
              </a:rPr>
              <a:t>yakni</a:t>
            </a:r>
            <a:r>
              <a:rPr kumimoji="0" lang="en-US" sz="1200" b="0" i="0" u="none" strike="noStrike" kern="0" cap="none" spc="0" normalizeH="0" baseline="0" noProof="0" dirty="0">
                <a:ln>
                  <a:noFill/>
                </a:ln>
                <a:solidFill>
                  <a:srgbClr val="000000"/>
                </a:solidFill>
                <a:effectLst/>
                <a:uLnTx/>
                <a:uFillTx/>
                <a:latin typeface="Rubik"/>
                <a:ea typeface="Rubik"/>
                <a:cs typeface="Rubik"/>
                <a:sym typeface="Rubik"/>
              </a:rPr>
              <a:t> dapat </a:t>
            </a:r>
            <a:r>
              <a:rPr kumimoji="0" lang="en-US" sz="1200" b="0" i="0" u="none" strike="noStrike" kern="0" cap="none" spc="0" normalizeH="0" baseline="0" noProof="0" dirty="0" err="1">
                <a:ln>
                  <a:noFill/>
                </a:ln>
                <a:solidFill>
                  <a:srgbClr val="000000"/>
                </a:solidFill>
                <a:effectLst/>
                <a:uLnTx/>
                <a:uFillTx/>
                <a:latin typeface="Rubik"/>
                <a:ea typeface="Rubik"/>
                <a:cs typeface="Rubik"/>
                <a:sym typeface="Rubik"/>
              </a:rPr>
              <a:t>dilihat</a:t>
            </a:r>
            <a:r>
              <a:rPr kumimoji="0" lang="en-US" sz="1200" b="0" i="0" u="none" strike="noStrike" kern="0" cap="none" spc="0" normalizeH="0" baseline="0" noProof="0" dirty="0">
                <a:ln>
                  <a:noFill/>
                </a:ln>
                <a:solidFill>
                  <a:srgbClr val="000000"/>
                </a:solidFill>
                <a:effectLst/>
                <a:uLnTx/>
                <a:uFillTx/>
                <a:latin typeface="Rubik"/>
                <a:ea typeface="Rubik"/>
                <a:cs typeface="Rubik"/>
                <a:sym typeface="Rubik"/>
              </a:rPr>
              <a:t> di link </a:t>
            </a:r>
            <a:r>
              <a:rPr kumimoji="0" lang="en-US" sz="1200" b="0" i="0" u="none" strike="noStrike" kern="0" cap="none" spc="0" normalizeH="0" baseline="0" noProof="0" dirty="0">
                <a:ln>
                  <a:noFill/>
                </a:ln>
                <a:solidFill>
                  <a:srgbClr val="000000"/>
                </a:solidFill>
                <a:effectLst/>
                <a:uLnTx/>
                <a:uFillTx/>
                <a:latin typeface="Rubik"/>
                <a:ea typeface="Rubik"/>
                <a:cs typeface="Rubik"/>
                <a:sym typeface="Rubik"/>
                <a:hlinkClick r:id="rId5"/>
              </a:rPr>
              <a:t>berikut</a:t>
            </a:r>
            <a:r>
              <a:rPr kumimoji="0" lang="en-US" sz="1200" b="0" i="0" u="none" strike="noStrike" kern="0" cap="none" spc="0" normalizeH="0" baseline="0" noProof="0" dirty="0">
                <a:ln>
                  <a:noFill/>
                </a:ln>
                <a:solidFill>
                  <a:srgbClr val="000000"/>
                </a:solidFill>
                <a:effectLst/>
                <a:uLnTx/>
                <a:uFillTx/>
                <a:latin typeface="Rubik"/>
                <a:ea typeface="Rubik"/>
                <a:cs typeface="Rubik"/>
                <a:sym typeface="Rubik"/>
              </a:rPr>
              <a:t>. </a:t>
            </a:r>
            <a:endParaRPr lang="en-US" sz="2000" dirty="0">
              <a:latin typeface="Rubik"/>
              <a:ea typeface="Rubik"/>
              <a:cs typeface="Rubik"/>
              <a:sym typeface="Rubik"/>
            </a:endParaRPr>
          </a:p>
        </p:txBody>
      </p:sp>
      <p:pic>
        <p:nvPicPr>
          <p:cNvPr id="3" name="Picture 2">
            <a:extLst>
              <a:ext uri="{FF2B5EF4-FFF2-40B4-BE49-F238E27FC236}">
                <a16:creationId xmlns:a16="http://schemas.microsoft.com/office/drawing/2014/main" id="{F8F796E8-FFCF-48EF-BDEA-E3932F889BC5}"/>
              </a:ext>
            </a:extLst>
          </p:cNvPr>
          <p:cNvPicPr>
            <a:picLocks noChangeAspect="1"/>
          </p:cNvPicPr>
          <p:nvPr/>
        </p:nvPicPr>
        <p:blipFill>
          <a:blip r:embed="rId6"/>
          <a:stretch>
            <a:fillRect/>
          </a:stretch>
        </p:blipFill>
        <p:spPr>
          <a:xfrm>
            <a:off x="2286000" y="1138699"/>
            <a:ext cx="4572000" cy="2566988"/>
          </a:xfrm>
          <a:prstGeom prst="rect">
            <a:avLst/>
          </a:prstGeom>
          <a:ln w="28575">
            <a:solidFill>
              <a:schemeClr val="accent5"/>
            </a:solidFill>
          </a:ln>
        </p:spPr>
      </p:pic>
    </p:spTree>
    <p:extLst>
      <p:ext uri="{BB962C8B-B14F-4D97-AF65-F5344CB8AC3E}">
        <p14:creationId xmlns:p14="http://schemas.microsoft.com/office/powerpoint/2010/main" val="3494967488"/>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139</TotalTime>
  <Words>689</Words>
  <Application>Microsoft Office PowerPoint</Application>
  <PresentationFormat>On-screen Show (16:9)</PresentationFormat>
  <Paragraphs>44</Paragraphs>
  <Slides>12</Slides>
  <Notes>12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Rubik Medium</vt:lpstr>
      <vt:lpstr>Rubik Light</vt:lpstr>
      <vt:lpstr>Rubik</vt:lpstr>
      <vt:lpstr>Arial</vt:lpstr>
      <vt:lpstr>Rubik SemiBold</vt:lpstr>
      <vt:lpstr>Roboto</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Arieska Restu</cp:lastModifiedBy>
  <cp:revision>20</cp:revision>
  <dcterms:modified xsi:type="dcterms:W3CDTF">2024-11-04T14:49:03Z</dcterms:modified>
</cp:coreProperties>
</file>