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15_F7272C08.xml" ContentType="application/vnd.ms-powerpoint.comments+xml"/>
  <Override PartName="/ppt/comments/modernComment_117_A1977F2E.xml" ContentType="application/vnd.ms-powerpoint.comments+xml"/>
  <Override PartName="/ppt/comments/modernComment_116_FD4FE663.xml" ContentType="application/vnd.ms-powerpoint.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66" r:id="rId7"/>
    <p:sldId id="267" r:id="rId8"/>
    <p:sldId id="264" r:id="rId9"/>
    <p:sldId id="262" r:id="rId10"/>
    <p:sldId id="268" r:id="rId11"/>
    <p:sldId id="285" r:id="rId12"/>
    <p:sldId id="286" r:id="rId13"/>
    <p:sldId id="281" r:id="rId14"/>
    <p:sldId id="280" r:id="rId15"/>
    <p:sldId id="270" r:id="rId16"/>
    <p:sldId id="274" r:id="rId17"/>
    <p:sldId id="273" r:id="rId18"/>
    <p:sldId id="277" r:id="rId19"/>
    <p:sldId id="279" r:id="rId20"/>
    <p:sldId id="278" r:id="rId21"/>
    <p:sldId id="271"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2" len="70">
        <ac:context len="823" hash="3572908270"/>
      </ac:txMk>
    </ac:txMkLst>
    <p188:pos x="6266996" y="3947369"/>
    <p188:txBody>
      <a:bodyPr/>
      <a:lstStyle/>
      <a:p>
        <a:r>
          <a:rPr lang="en-CA"/>
          <a:t>La force ne peut pas etre une condition frontiere si c'est une donne d'entree</a:t>
        </a:r>
      </a:p>
    </p188:txBody>
  </p188:cm>
  <p188:cm id="{595FFDDA-B7D5-4571-BF56-6D90370887B7}" authorId="{53E43574-7A34-154C-E512-F6CBCA51E7C2}" created="2024-04-10T23:23:16.648">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13" len="5">
        <ac:context len="823" hash="3572908270"/>
      </ac:txMk>
    </ac:txMkLst>
    <p188:pos x="5775837" y="2561689"/>
    <p188:txBody>
      <a:bodyPr/>
      <a:lstStyle/>
      <a:p>
        <a:r>
          <a:rPr lang="en-CA"/>
          <a:t>On étudie le déplacement postérieur et non axial</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800" hash="3997376941"/>
      </ac:txMk>
    </ac:txMkLst>
    <p188:pos x="3940175" y="1481701"/>
    <p188:txBody>
      <a:bodyPr/>
      <a:lstStyle/>
      <a:p>
        <a:r>
          <a:rPr lang="en-CA"/>
          <a:t>S'assurer qu'il ya vriament une solution analytique connue pour timoshenko - ou bien juste prendre EUler</a:t>
        </a:r>
      </a:p>
    </p188:txBody>
  </p188:cm>
</p188:cmLst>
</file>

<file path=ppt/comments/modernComment_115_F7272C08.xml><?xml version="1.0" encoding="utf-8"?>
<p188:cmLst xmlns:a="http://schemas.openxmlformats.org/drawingml/2006/main" xmlns:r="http://schemas.openxmlformats.org/officeDocument/2006/relationships" xmlns:p188="http://schemas.microsoft.com/office/powerpoint/2018/8/main">
  <p188:cm id="{BD2CB6A7-C766-4013-9353-00268370D7E2}" authorId="{53E43574-7A34-154C-E512-F6CBCA51E7C2}" created="2024-04-10T23:32:48.229">
    <ac:txMkLst xmlns:ac="http://schemas.microsoft.com/office/drawing/2013/main/command">
      <pc:docMk xmlns:pc="http://schemas.microsoft.com/office/powerpoint/2013/main/command"/>
      <pc:sldMk xmlns:pc="http://schemas.microsoft.com/office/powerpoint/2013/main/command" cId="4146539528" sldId="277"/>
      <ac:spMk id="3" creationId="{57846E6E-541E-C380-2EC3-91AF5BEE61F6}"/>
      <ac:txMk cp="441" len="6">
        <ac:context len="1051" hash="3157278520"/>
      </ac:txMk>
    </ac:txMkLst>
    <p188:pos x="638175" y="3335901"/>
    <p188:txBody>
      <a:bodyPr/>
      <a:lstStyle/>
      <a:p>
        <a:r>
          <a:rPr lang="en-CA"/>
          <a:t>C'est la déflection postérieure ici qu'on analyse</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ABBF32EC-3F3C-4CB0-9E1E-7F1A4876E19C}" authorId="{53E43574-7A34-154C-E512-F6CBCA51E7C2}" created="2024-04-10T23:34:17.376">
    <ac:txMkLst xmlns:ac="http://schemas.microsoft.com/office/drawing/2013/main/command">
      <pc:docMk xmlns:pc="http://schemas.microsoft.com/office/powerpoint/2013/main/command"/>
      <pc:sldMk xmlns:pc="http://schemas.microsoft.com/office/powerpoint/2013/main/command" cId="4249871971" sldId="278"/>
      <ac:spMk id="3" creationId="{57846E6E-541E-C380-2EC3-91AF5BEE61F6}"/>
      <ac:txMk cp="59" len="5">
        <ac:context len="854" hash="3580751890"/>
      </ac:txMk>
    </ac:txMkLst>
    <p188:pos x="4876800" y="535551"/>
    <p188:txBody>
      <a:bodyPr/>
      <a:lstStyle/>
      <a:p>
        <a:r>
          <a:rPr lang="en-CA"/>
          <a:t>postérieur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len="34">
        <ac:context len="977" hash="679486689"/>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1021285693"/>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1021285693"/>
      </ac:txMk>
    </ac:txMkLst>
    <p188:pos x="8564217" y="748000"/>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596" len="381">
        <ac:context len="1146" hash="121234561"/>
      </ac:txMk>
    </ac:txMkLst>
    <p188:pos x="10506075" y="2497701"/>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ntec.com/media/datasheets/msa-datasheet-en.pdf" TargetMode="External"/><Relationship Id="rId2" Type="http://schemas.microsoft.com/office/2018/10/relationships/comments" Target="../comments/modernComment_115_F7272C0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6_FD4FE66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064034302"/>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2.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77651" y="5556660"/>
            <a:ext cx="3298784" cy="461665"/>
          </a:xfrm>
          <a:prstGeom prst="rect">
            <a:avLst/>
          </a:prstGeom>
          <a:noFill/>
        </p:spPr>
        <p:txBody>
          <a:bodyPr wrap="square" rtlCol="0">
            <a:spAutoFit/>
          </a:bodyPr>
          <a:lstStyle/>
          <a:p>
            <a:r>
              <a:rPr lang="fr-FR" sz="1200" dirty="0"/>
              <a:t>Fig. 2.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3.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4.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axiale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3"/>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4"/>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5).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5.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axial à L1 obtenu par simulation pour F=150N, avec la valeur expérimentale « D » du déplacement mesurée à cette même force (voir fig. 5-page précédente), d’où l’erreur de </a:t>
                </a:r>
                <a:r>
                  <a:rPr lang="fr-FR" sz="1700" dirty="0" err="1">
                    <a:highlight>
                      <a:srgbClr val="FFFF00"/>
                    </a:highlight>
                  </a:rPr>
                  <a:t>xsimulationxx</a:t>
                </a:r>
                <a:r>
                  <a:rPr lang="fr-FR" sz="1700" dirty="0"/>
                  <a:t>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3"/>
                <a:stretch>
                  <a:fillRect l="-566" t="-342"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Fig.6.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b="0" i="0" dirty="0" err="1">
                <a:solidFill>
                  <a:srgbClr val="2C3E50"/>
                </a:solidFill>
                <a:effectLst/>
                <a:latin typeface="+mj-lt"/>
              </a:rPr>
              <a:t>v&amp;v</a:t>
            </a:r>
            <a:r>
              <a:rPr lang="en-US" sz="1600" b="0" i="0" dirty="0">
                <a:solidFill>
                  <a:srgbClr val="2C3E50"/>
                </a:solidFill>
                <a:effectLst/>
                <a:latin typeface="+mj-lt"/>
              </a:rPr>
              <a:t>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b="0" i="1" dirty="0" err="1">
                <a:solidFill>
                  <a:srgbClr val="2C3E50"/>
                </a:solidFill>
                <a:effectLst/>
                <a:latin typeface="+mj-lt"/>
              </a:rPr>
              <a:t>v&amp;v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buNone/>
            </a:pPr>
            <a:endParaRPr lang="en-US" sz="1600" dirty="0">
              <a:solidFill>
                <a:srgbClr val="2C3E50"/>
              </a:solidFill>
            </a:endParaRPr>
          </a:p>
          <a:p>
            <a:pPr marL="0" indent="0">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a:p>
            <a:pPr marL="0" indent="0">
              <a:buNone/>
            </a:pPr>
            <a:endParaRPr lang="en-CA" sz="1800" dirty="0">
              <a:highlight>
                <a:srgbClr val="FFFF00"/>
              </a:highlight>
            </a:endParaRPr>
          </a:p>
          <a:p>
            <a:pPr marL="0" indent="0">
              <a:buNone/>
            </a:pPr>
            <a:endParaRPr lang="en-CA" sz="1800" dirty="0">
              <a:highlight>
                <a:srgbClr val="FFFF00"/>
              </a:highlight>
            </a:endParaRPr>
          </a:p>
          <a:p>
            <a:pPr marL="0" indent="0">
              <a:buNone/>
            </a:pPr>
            <a:r>
              <a:rPr lang="en-CA" sz="1800" dirty="0" err="1">
                <a:highlight>
                  <a:srgbClr val="FFFF00"/>
                </a:highlight>
              </a:rPr>
              <a:t>Inserer</a:t>
            </a:r>
            <a:r>
              <a:rPr lang="en-CA" sz="1800" dirty="0">
                <a:highlight>
                  <a:srgbClr val="FFFF00"/>
                </a:highlight>
              </a:rPr>
              <a:t> </a:t>
            </a:r>
            <a:r>
              <a:rPr lang="en-CA" sz="1800" dirty="0" err="1">
                <a:highlight>
                  <a:srgbClr val="FFFF00"/>
                </a:highlight>
              </a:rPr>
              <a:t>modele</a:t>
            </a:r>
            <a:r>
              <a:rPr lang="en-CA" sz="1800" dirty="0">
                <a:highlight>
                  <a:srgbClr val="FFFF00"/>
                </a:highlight>
              </a:rPr>
              <a:t> FEM de la </a:t>
            </a:r>
            <a:r>
              <a:rPr lang="en-CA" sz="1800" dirty="0" err="1">
                <a:highlight>
                  <a:srgbClr val="FFFF00"/>
                </a:highlight>
              </a:rPr>
              <a:t>partie</a:t>
            </a:r>
            <a:r>
              <a:rPr lang="en-CA" sz="1800" dirty="0">
                <a:highlight>
                  <a:srgbClr val="FFFF00"/>
                </a:highlight>
              </a:rPr>
              <a:t> </a:t>
            </a:r>
            <a:r>
              <a:rPr lang="en-CA" sz="1800" dirty="0" err="1">
                <a:highlight>
                  <a:srgbClr val="FFFF00"/>
                </a:highlight>
              </a:rPr>
              <a:t>lombaire</a:t>
            </a:r>
            <a:r>
              <a:rPr lang="en-CA" sz="1800" dirty="0">
                <a:highlight>
                  <a:srgbClr val="FFFF00"/>
                </a:highlight>
              </a:rPr>
              <a:t> </a:t>
            </a:r>
            <a:r>
              <a:rPr lang="en-CA" sz="1800" dirty="0" err="1">
                <a:highlight>
                  <a:srgbClr val="FFFF00"/>
                </a:highlight>
              </a:rPr>
              <a:t>seulement</a:t>
            </a:r>
            <a:r>
              <a:rPr lang="en-CA" sz="1800" dirty="0">
                <a:highlight>
                  <a:srgbClr val="FFFF00"/>
                </a:highlight>
              </a:rPr>
              <a:t>?</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noter que l’utilisation de SimCenter 3D confère une certaine confiance dans les résultats des simulations puisque ce dernier est supposé complètement vérifié par son éditeur. </a:t>
                </a:r>
              </a:p>
              <a:p>
                <a:pPr marL="0" indent="0" algn="just">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1142" r="-464"/>
                </a:stretch>
              </a:blipFill>
            </p:spPr>
            <p:txBody>
              <a:bodyPr/>
              <a:lstStyle/>
              <a:p>
                <a:r>
                  <a:rPr lang="fr-FR">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310139198"/>
              </p:ext>
            </p:extLst>
          </p:nvPr>
        </p:nvGraphicFramePr>
        <p:xfrm>
          <a:off x="3747052" y="3821624"/>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599622" y="3544625"/>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Par la suite plusieurs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2522707038"/>
              </p:ext>
            </p:extLst>
          </p:nvPr>
        </p:nvGraphicFramePr>
        <p:xfrm>
          <a:off x="3500283" y="1887793"/>
          <a:ext cx="7355041" cy="4098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expliquer par la régression mais peut l’être par les hypothèses faites sur par la formulation des poutres d’Euler et la formulation des poutres de Timoshenko qui sont incompatibles. Cela revient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a:p>
                <a:pPr marL="0" indent="0" algn="just">
                  <a:buNone/>
                </a:pPr>
                <a:endParaRPr lang="fr-CA" sz="1800" dirty="0"/>
              </a:p>
              <a:p>
                <a:pPr marL="0" indent="0" algn="just">
                  <a:buNone/>
                </a:pPr>
                <a:r>
                  <a:rPr lang="fr-CA" sz="1800" dirty="0"/>
                  <a:t> </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1142" r="-464"/>
                </a:stretch>
              </a:blipFill>
            </p:spPr>
            <p:txBody>
              <a:bodyPr/>
              <a:lstStyle/>
              <a:p>
                <a:r>
                  <a:rPr lang="fr-FR">
                    <a:noFill/>
                  </a:rPr>
                  <a:t> </a:t>
                </a:r>
              </a:p>
            </p:txBody>
          </p:sp>
        </mc:Fallback>
      </mc:AlternateContent>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683</TotalTime>
  <Words>3391</Words>
  <Application>Microsoft Office PowerPoint</Application>
  <PresentationFormat>Widescreen</PresentationFormat>
  <Paragraphs>213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Alexandre Deschênes</cp:lastModifiedBy>
  <cp:revision>45</cp:revision>
  <dcterms:created xsi:type="dcterms:W3CDTF">2024-02-09T05:24:05Z</dcterms:created>
  <dcterms:modified xsi:type="dcterms:W3CDTF">2024-04-10T23:44:15Z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