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1364</TotalTime>
  <Words>2281</Words>
  <Application>Microsoft Office PowerPoint</Application>
  <PresentationFormat>Widescreen</PresentationFormat>
  <Paragraphs>330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Alexandre Deschênes</cp:lastModifiedBy>
  <cp:revision>65</cp:revision>
  <dcterms:created xsi:type="dcterms:W3CDTF">2024-02-09T05:24:05Z</dcterms:created>
  <dcterms:modified xsi:type="dcterms:W3CDTF">2024-04-15T02:34:09Z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