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buNone/>
            </a:pPr>
            <a:r>
              <a:rPr lang="fr-CA" sz="1800" dirty="0">
                <a:latin typeface="Aptos "/>
              </a:rPr>
              <a:t>       -Fonctions de formes linéaires pour les éléments poutre</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1366</TotalTime>
  <Words>2291</Words>
  <Application>Microsoft Office PowerPoint</Application>
  <PresentationFormat>Grand écran</PresentationFormat>
  <Paragraphs>331</Paragraphs>
  <Slides>22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66</cp:revision>
  <dcterms:created xsi:type="dcterms:W3CDTF">2024-02-09T05:24:05Z</dcterms:created>
  <dcterms:modified xsi:type="dcterms:W3CDTF">2024-04-15T03:15:29Z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