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413" len="347">
        <ac:context len="934" hash="2870726881"/>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extLst>
      <p:ext xmlns:p="http://schemas.openxmlformats.org/presentationml/2006/main" uri="{57CB4572-C831-44C2-8A1C-0ADB6CCDFE69}">
        <p223:reactions xmlns:p223="http://schemas.microsoft.com/office/powerpoint/2022/03/main">
          <p223:rxn type="👍">
            <p223:instance time="2024-04-14T18:21:23.564" authorId="{E68F2F47-82E5-2BC7-0FEC-4F4EC863DDC3}"/>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1242</TotalTime>
  <Words>4339</Words>
  <Application>Microsoft Office PowerPoint</Application>
  <PresentationFormat>Grand écran</PresentationFormat>
  <Paragraphs>310</Paragraphs>
  <Slides>25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60</cp:revision>
  <dcterms:created xsi:type="dcterms:W3CDTF">2024-02-09T05:24:05Z</dcterms:created>
  <dcterms:modified xsi:type="dcterms:W3CDTF">2024-04-14T18:39:13Z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