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7_A1977F2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8" r:id="rId10"/>
    <p:sldId id="262" r:id="rId11"/>
    <p:sldId id="287" r:id="rId12"/>
    <p:sldId id="285" r:id="rId13"/>
    <p:sldId id="288" r:id="rId14"/>
    <p:sldId id="286" r:id="rId15"/>
    <p:sldId id="281" r:id="rId16"/>
    <p:sldId id="280" r:id="rId17"/>
    <p:sldId id="270" r:id="rId18"/>
    <p:sldId id="274" r:id="rId19"/>
    <p:sldId id="273" r:id="rId20"/>
    <p:sldId id="277" r:id="rId21"/>
    <p:sldId id="279" r:id="rId22"/>
    <p:sldId id="278" r:id="rId23"/>
    <p:sldId id="27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axial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0" len="139">
        <ac:context len="1359" hash="2709480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9" hash="27094800"/>
      </ac:txMk>
    </ac:txMkLst>
    <p188:pos x="8564217" y="748000"/>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len="1">
        <ac:context len="232" hash="3144641771"/>
      </ac:txMk>
    </ac:txMkLst>
    <p188:pos x="10506075" y="2497701"/>
    <p188:replyLst>
      <p188:reply id="{D8296247-F255-453A-8959-8A72DECB77F6}" authorId="{4BB11620-EFBC-D13A-7B93-45F2C922ABDE}" created="2024-04-11T02:42:10.167">
        <p188:txBody>
          <a:bodyPr/>
          <a:lstStyle/>
          <a:p>
            <a:r>
              <a:rPr lang="en-CA"/>
              <a:t>Ajouté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2024-04-10</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2024-04-10</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a:t>
                </a:r>
                <a:r>
                  <a:rPr lang="fr-FR" sz="1800" dirty="0">
                    <a:highlight>
                      <a:srgbClr val="FFFF00"/>
                    </a:highlight>
                  </a:rPr>
                  <a:t>4</a:t>
                </a:r>
                <a:r>
                  <a:rPr lang="fr-FR" sz="1800" dirty="0"/>
                  <a:t> de la page suivante, le déplacement est nul à la base de la poutre mais l’angle ne l’est pas. Ceci introduit une erreur entre les nœuds dû à l'interpolation.</a:t>
                </a:r>
                <a:endParaRPr lang="fr-CA" sz="1800" dirty="0"/>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INSERER fig. 4 IMAGE DE LA SIMULATION AVEC ANGLE NON NUL</a:t>
            </a:r>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fr-CA" sz="1800" dirty="0"/>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064034302"/>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3.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5.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axial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975872240"/>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2723826455"/>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6.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7.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8.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axial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Fig.9.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axial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Par la suite plusieurs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806</TotalTime>
  <Words>3759</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51</cp:revision>
  <dcterms:created xsi:type="dcterms:W3CDTF">2024-02-09T05:24:05Z</dcterms:created>
  <dcterms:modified xsi:type="dcterms:W3CDTF">2024-04-11T02:48:25Z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