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E_1D7F8001.xml" ContentType="application/vnd.ms-powerpoint.comments+xml"/>
  <Override PartName="/ppt/comments/modernComment_119_D4A1683D.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modernComment_117_A1977F2E.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8" r:id="rId10"/>
    <p:sldId id="262" r:id="rId11"/>
    <p:sldId id="287" r:id="rId12"/>
    <p:sldId id="285" r:id="rId13"/>
    <p:sldId id="288" r:id="rId14"/>
    <p:sldId id="286" r:id="rId15"/>
    <p:sldId id="281" r:id="rId16"/>
    <p:sldId id="280" r:id="rId17"/>
    <p:sldId id="270" r:id="rId18"/>
    <p:sldId id="274" r:id="rId19"/>
    <p:sldId id="273" r:id="rId20"/>
    <p:sldId id="277" r:id="rId21"/>
    <p:sldId id="279" r:id="rId22"/>
    <p:sldId id="278" r:id="rId23"/>
    <p:sldId id="271"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1275EE33-43A5-490E-A8D2-080E79EE55F8}" authorId="{4BB11620-EFBC-D13A-7B93-45F2C922ABDE}" created="2024-04-11T02:29:59.554">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340" len="9">
        <ac:context len="865" hash="1272217592"/>
      </ac:txMk>
    </ac:txMkLst>
    <p188:pos x="8941904" y="1394042"/>
    <p188:txBody>
      <a:bodyPr/>
      <a:lstStyle/>
      <a:p>
        <a:r>
          <a:rPr lang="en-CA"/>
          <a:t>check</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je sais qu'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795" hash="312665447"/>
      </ac:txMk>
    </ac:txMkLst>
    <p188:pos x="3940175" y="1481701"/>
    <p188:replyLst>
      <p188:reply id="{21130A69-027F-4B38-9582-7DA70CCE4EB0}" authorId="{E68F2F47-82E5-2BC7-0FEC-4F4EC863DDC3}" created="2024-04-11T03:57:20.340">
        <p188:txBody>
          <a:bodyPr/>
          <a:lstStyle/>
          <a:p>
            <a:r>
              <a:rPr lang="fr-FR"/>
              <a:t>Il existe une solution analytique mais avec l'hypothèse de poutre élancée le terme en plus de la modélisation de Timoshenko est négligeable </a:t>
            </a:r>
          </a:p>
        </p188:txBody>
        <p188:extLst>
          <p:ext xmlns:p="http://schemas.openxmlformats.org/presentationml/2006/main" uri="{57CB4572-C831-44C2-8A1C-0ADB6CCDFE69}">
            <p223:reactions xmlns:p223="http://schemas.microsoft.com/office/powerpoint/2022/03/main">
              <p223:rxn type="👍">
                <p223:instance time="2024-04-11T04:53:19.686" authorId="{4BB11620-EFBC-D13A-7B93-45F2C922ABDE}"/>
              </p223:rxn>
            </p223:reactions>
          </p:ext>
        </p188:extLst>
      </p188:reply>
    </p188:replyLst>
    <p188:txBody>
      <a:bodyPr/>
      <a:lstStyle/>
      <a:p>
        <a:r>
          <a:rPr lang="en-CA"/>
          <a:t>S'assurer qu'il ya vriament une solution analytique connue pour timoshenko - ou bien juste prendre EUler</a:t>
        </a:r>
      </a:p>
    </p188:txBody>
  </p188:cm>
  <p188:cm id="{2C0822D0-CE0A-4B58-AA90-5DE2630D633E}" authorId="{4BB11620-EFBC-D13A-7B93-45F2C922ABDE}" created="2024-04-11T02:27:00.149">
    <ac:txMkLst xmlns:ac="http://schemas.microsoft.com/office/drawing/2013/main/command">
      <pc:docMk xmlns:pc="http://schemas.microsoft.com/office/powerpoint/2013/main/command"/>
      <pc:sldMk xmlns:pc="http://schemas.microsoft.com/office/powerpoint/2013/main/command" cId="787268651" sldId="268"/>
      <ac:graphicFrameMk id="7" creationId="{158B1993-4CA7-82B6-EE08-39866B522654}"/>
      <ac:tblMk/>
      <ac:tcMk rowId="1367851737" colId="3015167151"/>
      <ac:txMk cp="0" len="1">
        <ac:context len="2" hash="2422"/>
      </ac:txMk>
    </ac:txMkLst>
    <p188:pos x="230257" y="1744289"/>
    <p188:replyLst>
      <p188:reply id="{DC6A1E44-243A-4112-8FE1-B97BFADAFD01}" authorId="{E68F2F47-82E5-2BC7-0FEC-4F4EC863DDC3}" created="2024-04-11T03:57:51.650">
        <p188:txBody>
          <a:bodyPr/>
          <a:lstStyle/>
          <a:p>
            <a:r>
              <a:rPr lang="fr-FR"/>
              <a:t>@Alexandre peut tu fournir la valeur de I que t'as utilisée pour les simulations</a:t>
            </a:r>
          </a:p>
        </p188:txBody>
      </p188:reply>
    </p188:replyLst>
    <p188:txBody>
      <a:bodyPr/>
      <a:lstStyle/>
      <a:p>
        <a:r>
          <a:rPr lang="en-CA"/>
          <a:t> completer ou a enlever?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ac:context len="910" hash="690806682"/>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34" len="139">
        <ac:context len="1363" hash="3672763890"/>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63" hash="3672763890"/>
      </ac:txMk>
    </ac:txMkLst>
    <p188:pos x="8564217" y="748000"/>
    <p188:replyLst>
      <p188:reply id="{B34F2192-071B-4E6B-B768-4530513785EF}" authorId="{E68F2F47-82E5-2BC7-0FEC-4F4EC863DDC3}" created="2024-04-11T04:00:02.254">
        <p188:txBody>
          <a:bodyPr/>
          <a:lstStyle/>
          <a:p>
            <a:r>
              <a:rPr lang="fr-FR"/>
              <a:t>Il faut enlever cette phrase</a:t>
            </a:r>
          </a:p>
        </p188:txBody>
      </p188:reply>
      <p188:reply id="{BC82CEF8-FA9E-4B11-85B2-C869687F2122}" authorId="{4BB11620-EFBC-D13A-7B93-45F2C922ABDE}" created="2024-04-11T04:55:25.070">
        <p188:txBody>
          <a:bodyPr/>
          <a:lstStyle/>
          <a:p>
            <a:r>
              <a:rPr lang="en-CA"/>
              <a:t>Pourquoi? Il ne faut pas preciser qu'on travaille à des conditions fixes pour la convergence?</a:t>
            </a:r>
          </a:p>
        </p188:txBody>
      </p188:reply>
    </p188:replyLst>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0" len="1">
        <ac:context len="232" hash="3144641771"/>
      </ac:txMk>
    </ac:txMkLst>
    <p188:pos x="10506075" y="2497701"/>
    <p188:replyLst>
      <p188:reply id="{D8296247-F255-453A-8959-8A72DECB77F6}" authorId="{4BB11620-EFBC-D13A-7B93-45F2C922ABDE}" created="2024-04-11T02:42:10.167">
        <p188:txBody>
          <a:bodyPr/>
          <a:lstStyle/>
          <a:p>
            <a:r>
              <a:rPr lang="en-CA"/>
              <a:t>Ajouté à la diapo precedente</a:t>
            </a:r>
          </a:p>
        </p188:txBody>
      </p188:reply>
    </p188:replyLst>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2024-04-11</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2024-04-11</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(la déplacement). Comme on peut le voir à la figure </a:t>
                </a:r>
                <a:r>
                  <a:rPr lang="fr-FR" sz="1800" dirty="0">
                    <a:highlight>
                      <a:srgbClr val="FFFF00"/>
                    </a:highlight>
                  </a:rPr>
                  <a:t>4</a:t>
                </a:r>
                <a:r>
                  <a:rPr lang="fr-FR" sz="1800" dirty="0"/>
                  <a:t> de la page suivante, le déplacement est nul à la base de la poutre mais l’angle ne l’est pas. Ceci introduit une erreur entre les nœuds dû à l'interpolation.</a:t>
                </a:r>
                <a:endParaRPr lang="fr-CA" sz="1800"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INSERER fig. 4 IMAGE DE LA SIMULATION AVEC ANGLE NON NUL</a:t>
            </a:r>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en-CA" sz="1800" dirty="0"/>
          </a:p>
          <a:p>
            <a:pPr marL="0" indent="0" algn="just">
              <a:buNone/>
            </a:pPr>
            <a:endParaRPr lang="fr-CA" sz="1800" dirty="0"/>
          </a:p>
          <a:p>
            <a:pPr marL="0" indent="0" algn="just">
              <a:buNone/>
            </a:pPr>
            <a:r>
              <a:rPr lang="fr-CA" sz="1800" dirty="0"/>
              <a:t>Finalement, il faut noter que cet écart ne remet pas en question la vérification du Code de </a:t>
            </a:r>
            <a:r>
              <a:rPr lang="fr-CA" sz="1800" dirty="0" err="1"/>
              <a:t>SimCenter</a:t>
            </a:r>
            <a:r>
              <a:rPr lang="fr-CA" sz="1800" dirty="0"/>
              <a:t>/Nastran mais plutôt la méthode utilisée pour la vérification.</a:t>
            </a:r>
          </a:p>
        </p:txBody>
      </p:sp>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r>
                  <a:rPr lang="fr-CA" sz="1800" dirty="0">
                    <a:highlight>
                      <a:srgbClr val="FFFF00"/>
                    </a:highlight>
                  </a:rPr>
                  <a:t>(l’ordre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3.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5.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6.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7.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8).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8.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 8-page précédente), d’où l’erreur de simulation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307777"/>
          </a:xfrm>
          <a:prstGeom prst="rect">
            <a:avLst/>
          </a:prstGeom>
          <a:noFill/>
        </p:spPr>
        <p:txBody>
          <a:bodyPr wrap="square" rtlCol="0">
            <a:spAutoFit/>
          </a:bodyPr>
          <a:lstStyle/>
          <a:p>
            <a:r>
              <a:rPr lang="en-US" sz="1400" dirty="0"/>
              <a:t>Fig.9.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Tree>
    <p:extLst>
      <p:ext uri="{BB962C8B-B14F-4D97-AF65-F5344CB8AC3E}">
        <p14:creationId xmlns:p14="http://schemas.microsoft.com/office/powerpoint/2010/main" val="424987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053614699"/>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a:t>
            </a:r>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112944858"/>
              </p:ext>
            </p:extLst>
          </p:nvPr>
        </p:nvGraphicFramePr>
        <p:xfrm>
          <a:off x="4149214" y="909489"/>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40133"/>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832</TotalTime>
  <Words>3760</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54</cp:revision>
  <dcterms:created xsi:type="dcterms:W3CDTF">2024-02-09T05:24:05Z</dcterms:created>
  <dcterms:modified xsi:type="dcterms:W3CDTF">2024-04-11T04:55:48Z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