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F02BD9-563B-4D95-8CCE-208B131CA1F5}">
          <p14:sldIdLst>
            <p14:sldId id="256"/>
            <p14:sldId id="268"/>
            <p14:sldId id="258"/>
            <p14:sldId id="260"/>
            <p14:sldId id="261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78307" autoAdjust="0"/>
  </p:normalViewPr>
  <p:slideViewPr>
    <p:cSldViewPr snapToGrid="0">
      <p:cViewPr varScale="1">
        <p:scale>
          <a:sx n="42" d="100"/>
          <a:sy n="42" d="100"/>
        </p:scale>
        <p:origin x="72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cilyn/SyntaxError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2146300"/>
            <a:ext cx="9755188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GETTRIPPY TRAVEL </a:t>
            </a:r>
            <a:r>
              <a:rPr lang="en-US" dirty="0" smtClean="0"/>
              <a:t>SITE</a:t>
            </a:r>
            <a:endParaRPr lang="en-US" sz="3600" dirty="0">
              <a:solidFill>
                <a:schemeClr val="bg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69267"/>
            <a:ext cx="2681288" cy="1947333"/>
          </a:xfrm>
        </p:spPr>
        <p:txBody>
          <a:bodyPr/>
          <a:lstStyle/>
          <a:p>
            <a:r>
              <a:rPr lang="en-US" u="sng" dirty="0" smtClean="0">
                <a:solidFill>
                  <a:schemeClr val="tx1"/>
                </a:solidFill>
              </a:rPr>
              <a:t>Team members </a:t>
            </a:r>
            <a:r>
              <a:rPr lang="en-US" dirty="0" smtClean="0">
                <a:solidFill>
                  <a:schemeClr val="tx1"/>
                </a:solidFill>
              </a:rPr>
              <a:t>Dustin Owen, </a:t>
            </a:r>
            <a:r>
              <a:rPr lang="en-US" dirty="0" err="1" smtClean="0">
                <a:solidFill>
                  <a:schemeClr val="tx1"/>
                </a:solidFill>
              </a:rPr>
              <a:t>Carishea</a:t>
            </a:r>
            <a:r>
              <a:rPr lang="en-US" dirty="0" smtClean="0">
                <a:solidFill>
                  <a:schemeClr val="tx1"/>
                </a:solidFill>
              </a:rPr>
              <a:t> Frame, Bryan Haskell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730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35000"/>
            <a:ext cx="8534401" cy="901700"/>
          </a:xfrm>
        </p:spPr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536700"/>
            <a:ext cx="8534400" cy="445770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That being organized is important on a fast pace project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Communication with one another makes working on the project flowing smoothly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Having roles helps concentrate on what task should be done from each individual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033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7224" y="444500"/>
            <a:ext cx="9755188" cy="812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Links</a:t>
            </a:r>
            <a:endParaRPr lang="en-US" sz="3600" dirty="0">
              <a:solidFill>
                <a:schemeClr val="bg2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84212" y="1524001"/>
            <a:ext cx="9539288" cy="42672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hlinkClick r:id="rId2"/>
              </a:rPr>
              <a:t>https://</a:t>
            </a:r>
            <a:r>
              <a:rPr lang="en-US" sz="3600" dirty="0" smtClean="0">
                <a:hlinkClick r:id="rId2"/>
              </a:rPr>
              <a:t>github.com/Acilyn/SyntaxError</a:t>
            </a:r>
            <a:endParaRPr lang="en-US" sz="3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lamp.cse.fau.edu/~</a:t>
            </a:r>
            <a:r>
              <a:rPr lang="en-US" sz="3600" dirty="0" smtClean="0"/>
              <a:t>owend2014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SyntaxError.someone.io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96467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15900"/>
            <a:ext cx="9348788" cy="990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GETTRippy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358900"/>
            <a:ext cx="8534400" cy="46863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Develop a website to view the place before they go there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tx1"/>
                </a:solidFill>
              </a:rPr>
              <a:t>GetTrippy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is a website that brings people together towards the travel industry and lets them know what are the best amusements and museums near them with giving them a visualization on what the place looks like too.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46173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311" y="381000"/>
            <a:ext cx="8534401" cy="846500"/>
          </a:xfrm>
        </p:spPr>
        <p:txBody>
          <a:bodyPr/>
          <a:lstStyle/>
          <a:p>
            <a:r>
              <a:rPr lang="en-US" dirty="0" err="1" smtClean="0"/>
              <a:t>GetTrippy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227500"/>
            <a:ext cx="8534400" cy="47669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chemeClr val="tx1"/>
                </a:solidFill>
              </a:rPr>
              <a:t>GetTrippy</a:t>
            </a:r>
            <a:r>
              <a:rPr lang="en-US" sz="3200" dirty="0" smtClean="0">
                <a:solidFill>
                  <a:schemeClr val="tx1"/>
                </a:solidFill>
              </a:rPr>
              <a:t> is for all ages that want to explore new places.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chemeClr val="tx1"/>
                </a:solidFill>
              </a:rPr>
              <a:t>GetTrippy</a:t>
            </a:r>
            <a:r>
              <a:rPr lang="en-US" sz="3200" dirty="0" smtClean="0">
                <a:solidFill>
                  <a:schemeClr val="tx1"/>
                </a:solidFill>
              </a:rPr>
              <a:t> is using the travel industry to bring all types of individuals together.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Companies can also benefit from being on </a:t>
            </a:r>
            <a:r>
              <a:rPr lang="en-US" sz="3200" dirty="0" err="1" smtClean="0">
                <a:solidFill>
                  <a:schemeClr val="tx1"/>
                </a:solidFill>
              </a:rPr>
              <a:t>GetTrippy</a:t>
            </a:r>
            <a:r>
              <a:rPr lang="en-US" sz="3200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3228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311" y="381000"/>
            <a:ext cx="8534401" cy="8465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System implementation infrastructure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227500"/>
            <a:ext cx="8534400" cy="40430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Languages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PHP – server side language used for web development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HTML – used for structuring content on the web site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CSS – used for mark ups such as formatting a document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MySQL – stores th</a:t>
            </a:r>
            <a:r>
              <a:rPr lang="en-US" sz="2000" dirty="0" smtClean="0">
                <a:solidFill>
                  <a:schemeClr val="tx1"/>
                </a:solidFill>
              </a:rPr>
              <a:t>e data structures for the web site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Framework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tx1"/>
                </a:solidFill>
              </a:rPr>
              <a:t>BootStrap</a:t>
            </a:r>
            <a:r>
              <a:rPr lang="en-US" sz="2000" dirty="0" smtClean="0">
                <a:solidFill>
                  <a:schemeClr val="tx1"/>
                </a:solidFill>
              </a:rPr>
              <a:t> – design templates and used to make web development  faster and easier</a:t>
            </a:r>
            <a:endParaRPr lang="en-US" sz="2000" dirty="0" smtClean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896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7447" y="685800"/>
            <a:ext cx="4049629" cy="746490"/>
          </a:xfrm>
        </p:spPr>
        <p:txBody>
          <a:bodyPr/>
          <a:lstStyle/>
          <a:p>
            <a:r>
              <a:rPr lang="en-US" dirty="0" err="1" smtClean="0"/>
              <a:t>Gettrippy</a:t>
            </a:r>
            <a:r>
              <a:rPr lang="en-US" dirty="0" smtClean="0"/>
              <a:t> main screen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93" y="685800"/>
            <a:ext cx="5943600" cy="3738610"/>
          </a:xfrm>
        </p:spPr>
      </p:pic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6862046" y="1634591"/>
            <a:ext cx="3958354" cy="4309009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Main screen consists of 3 tabs on 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Register, places, 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 </a:t>
            </a:r>
            <a:r>
              <a:rPr lang="en-US" sz="2400" dirty="0" err="1" smtClean="0">
                <a:solidFill>
                  <a:schemeClr val="tx1"/>
                </a:solidFill>
              </a:rPr>
              <a:t>textEdit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field for username and password for registered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 brief summary on what exactly </a:t>
            </a:r>
            <a:r>
              <a:rPr lang="en-US" sz="2400" dirty="0" err="1" smtClean="0">
                <a:solidFill>
                  <a:schemeClr val="tx1"/>
                </a:solidFill>
              </a:rPr>
              <a:t>GetTrippy</a:t>
            </a:r>
            <a:r>
              <a:rPr lang="en-US" sz="2400" dirty="0" smtClean="0">
                <a:solidFill>
                  <a:schemeClr val="tx1"/>
                </a:solidFill>
              </a:rPr>
              <a:t> is about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60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7447" y="685800"/>
            <a:ext cx="4049629" cy="746490"/>
          </a:xfrm>
        </p:spPr>
        <p:txBody>
          <a:bodyPr/>
          <a:lstStyle/>
          <a:p>
            <a:r>
              <a:rPr lang="en-US" dirty="0" smtClean="0"/>
              <a:t>Register screen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6862046" y="1634591"/>
            <a:ext cx="4135030" cy="2666475"/>
          </a:xfrm>
        </p:spPr>
        <p:txBody>
          <a:bodyPr>
            <a:normAutofit/>
          </a:bodyPr>
          <a:lstStyle/>
          <a:p>
            <a:r>
              <a:rPr lang="en-US" dirty="0" smtClean="0"/>
              <a:t>Register Screen consists of 3 tabs on 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TextFields</a:t>
            </a:r>
            <a:r>
              <a:rPr lang="en-US" dirty="0" smtClean="0"/>
              <a:t> for the following info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Password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Password Recovery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Frist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Last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Email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27" y="741398"/>
            <a:ext cx="6344349" cy="4753094"/>
          </a:xfrm>
        </p:spPr>
      </p:pic>
    </p:spTree>
    <p:extLst>
      <p:ext uri="{BB962C8B-B14F-4D97-AF65-F5344CB8AC3E}">
        <p14:creationId xmlns:p14="http://schemas.microsoft.com/office/powerpoint/2010/main" val="230475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4212" y="202076"/>
            <a:ext cx="8534401" cy="1011729"/>
          </a:xfrm>
        </p:spPr>
        <p:txBody>
          <a:bodyPr/>
          <a:lstStyle/>
          <a:p>
            <a:r>
              <a:rPr lang="en-US" dirty="0" smtClean="0"/>
              <a:t>What </a:t>
            </a:r>
            <a:r>
              <a:rPr lang="en-US" dirty="0" err="1" smtClean="0"/>
              <a:t>gettrippy</a:t>
            </a:r>
            <a:r>
              <a:rPr lang="en-US" dirty="0" smtClean="0"/>
              <a:t> brings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84213" y="1408014"/>
            <a:ext cx="8534400" cy="4586386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Features on this version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A user can register and log into website with username and password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A registered user can rate a post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Password recovery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Features on the next version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A registered user will be able to post info on a place with a  photo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A registered user will be able to comment on a post and be able to interact with other users on the site </a:t>
            </a:r>
          </a:p>
        </p:txBody>
      </p:sp>
    </p:spTree>
    <p:extLst>
      <p:ext uri="{BB962C8B-B14F-4D97-AF65-F5344CB8AC3E}">
        <p14:creationId xmlns:p14="http://schemas.microsoft.com/office/powerpoint/2010/main" val="1459928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60400"/>
            <a:ext cx="8534401" cy="1155700"/>
          </a:xfrm>
        </p:spPr>
        <p:txBody>
          <a:bodyPr/>
          <a:lstStyle/>
          <a:p>
            <a:r>
              <a:rPr lang="en-US" dirty="0" err="1" smtClean="0"/>
              <a:t>Gettrippy</a:t>
            </a:r>
            <a:r>
              <a:rPr lang="en-US" dirty="0" smtClean="0"/>
              <a:t> team members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981200"/>
            <a:ext cx="8534400" cy="40132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Dustin Owen – Product Owner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Bryan Haskell – Scrum Master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Development Team – </a:t>
            </a:r>
            <a:r>
              <a:rPr lang="en-US" sz="3200" dirty="0" err="1" smtClean="0">
                <a:solidFill>
                  <a:schemeClr val="tx1"/>
                </a:solidFill>
              </a:rPr>
              <a:t>Carishea</a:t>
            </a:r>
            <a:r>
              <a:rPr lang="en-US" sz="3200" dirty="0" smtClean="0">
                <a:solidFill>
                  <a:schemeClr val="tx1"/>
                </a:solidFill>
              </a:rPr>
              <a:t> Frame, Dustin Owen, Bryan Haskell</a:t>
            </a:r>
          </a:p>
        </p:txBody>
      </p:sp>
    </p:spTree>
    <p:extLst>
      <p:ext uri="{BB962C8B-B14F-4D97-AF65-F5344CB8AC3E}">
        <p14:creationId xmlns:p14="http://schemas.microsoft.com/office/powerpoint/2010/main" val="270044125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76</TotalTime>
  <Words>357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Slice</vt:lpstr>
      <vt:lpstr>GETTRIPPY TRAVEL SITE</vt:lpstr>
      <vt:lpstr>Links</vt:lpstr>
      <vt:lpstr>GETTRippy</vt:lpstr>
      <vt:lpstr>GetTrippy</vt:lpstr>
      <vt:lpstr>System implementation infrastructure </vt:lpstr>
      <vt:lpstr>Gettrippy main screen</vt:lpstr>
      <vt:lpstr>Register screen</vt:lpstr>
      <vt:lpstr>What gettrippy brings</vt:lpstr>
      <vt:lpstr>Gettrippy team members</vt:lpstr>
      <vt:lpstr>Lessons Learned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GETTRIPPY TRAVEL SITE</dc:title>
  <dc:creator>Microsoft account</dc:creator>
  <cp:lastModifiedBy>Microsoft account</cp:lastModifiedBy>
  <cp:revision>10</cp:revision>
  <dcterms:created xsi:type="dcterms:W3CDTF">2015-07-30T12:51:32Z</dcterms:created>
  <dcterms:modified xsi:type="dcterms:W3CDTF">2015-07-30T16:17:05Z</dcterms:modified>
</cp:coreProperties>
</file>