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43205400"/>
  <p:notesSz cx="6858000" cy="9144000"/>
  <p:defaultTextStyle>
    <a:defPPr>
      <a:defRPr lang="pt-BR"/>
    </a:defPPr>
    <a:lvl1pPr marL="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631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262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894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5256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31570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788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8419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1051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" d="100"/>
          <a:sy n="13" d="100"/>
        </p:scale>
        <p:origin x="2484" y="156"/>
      </p:cViewPr>
      <p:guideLst>
        <p:guide orient="horz" pos="13608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0338" y="13421686"/>
            <a:ext cx="30603825" cy="92611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0675" y="24483060"/>
            <a:ext cx="2520315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5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76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46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9577444" y="2310293"/>
            <a:ext cx="6075762" cy="4914614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50171" y="2310293"/>
            <a:ext cx="17627206" cy="4914614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5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109" y="27763471"/>
            <a:ext cx="30603825" cy="8581073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44109" y="18312297"/>
            <a:ext cx="30603825" cy="9451177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314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2628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894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5256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1570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7884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4198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051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0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50172" y="13441682"/>
            <a:ext cx="11851481" cy="38014756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801728" y="13441682"/>
            <a:ext cx="11851481" cy="38014756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91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5" y="1730219"/>
            <a:ext cx="3240405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8" y="9671210"/>
            <a:ext cx="15908240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00228" y="13701711"/>
            <a:ext cx="15908240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8289790" y="9671210"/>
            <a:ext cx="15914488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8289790" y="13701711"/>
            <a:ext cx="15914488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12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8" y="1720217"/>
            <a:ext cx="11845234" cy="7320915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76759" y="1720219"/>
            <a:ext cx="20127518" cy="36874613"/>
          </a:xfrm>
        </p:spPr>
        <p:txBody>
          <a:bodyPr/>
          <a:lstStyle>
            <a:lvl1pPr>
              <a:defRPr sz="15800"/>
            </a:lvl1pPr>
            <a:lvl2pPr>
              <a:defRPr sz="139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0228" y="9041134"/>
            <a:ext cx="11845234" cy="29553698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7134" y="30243782"/>
            <a:ext cx="21602700" cy="3570451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057134" y="3860481"/>
            <a:ext cx="21602700" cy="25923240"/>
          </a:xfrm>
        </p:spPr>
        <p:txBody>
          <a:bodyPr/>
          <a:lstStyle>
            <a:lvl1pPr marL="0" indent="0">
              <a:buNone/>
              <a:defRPr sz="15800"/>
            </a:lvl1pPr>
            <a:lvl2pPr marL="2263140" indent="0">
              <a:buNone/>
              <a:defRPr sz="13900"/>
            </a:lvl2pPr>
            <a:lvl3pPr marL="4526280" indent="0">
              <a:buNone/>
              <a:defRPr sz="11900"/>
            </a:lvl3pPr>
            <a:lvl4pPr marL="6789420" indent="0">
              <a:buNone/>
              <a:defRPr sz="9900"/>
            </a:lvl4pPr>
            <a:lvl5pPr marL="9052560" indent="0">
              <a:buNone/>
              <a:defRPr sz="9900"/>
            </a:lvl5pPr>
            <a:lvl6pPr marL="11315700" indent="0">
              <a:buNone/>
              <a:defRPr sz="9900"/>
            </a:lvl6pPr>
            <a:lvl7pPr marL="13578840" indent="0">
              <a:buNone/>
              <a:defRPr sz="9900"/>
            </a:lvl7pPr>
            <a:lvl8pPr marL="15841980" indent="0">
              <a:buNone/>
              <a:defRPr sz="9900"/>
            </a:lvl8pPr>
            <a:lvl9pPr marL="18105120" indent="0">
              <a:buNone/>
              <a:defRPr sz="9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57134" y="33814233"/>
            <a:ext cx="21602700" cy="5070629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6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0225" y="1730219"/>
            <a:ext cx="32404050" cy="7200900"/>
          </a:xfrm>
          <a:prstGeom prst="rect">
            <a:avLst/>
          </a:prstGeom>
        </p:spPr>
        <p:txBody>
          <a:bodyPr vert="horz" lIns="452628" tIns="226314" rIns="452628" bIns="226314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10081267"/>
            <a:ext cx="32404050" cy="28513565"/>
          </a:xfrm>
          <a:prstGeom prst="rect">
            <a:avLst/>
          </a:prstGeom>
        </p:spPr>
        <p:txBody>
          <a:bodyPr vert="horz" lIns="452628" tIns="226314" rIns="452628" bIns="226314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800225" y="40045010"/>
            <a:ext cx="8401050" cy="2300286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B69E-59C1-4567-919E-14F354F0F59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301538" y="40045010"/>
            <a:ext cx="11401425" cy="2300286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5803225" y="40045010"/>
            <a:ext cx="8401050" cy="2300286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E3F2-2226-4761-AE9F-F35511DBC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0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55" indent="-1697355" algn="l" defTabSz="4526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3" indent="-1414463" algn="l" defTabSz="4526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0" indent="-1131570" algn="l" defTabSz="4526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0" indent="-1131570" algn="l" defTabSz="4526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0" indent="-1131570" algn="l" defTabSz="4526280" rtl="0" eaLnBrk="1" latinLnBrk="0" hangingPunct="1">
        <a:spcBef>
          <a:spcPct val="20000"/>
        </a:spcBef>
        <a:buFont typeface="Arial" panose="020B0604020202020204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0" indent="-1131570" algn="l" defTabSz="4526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0" indent="-1131570" algn="l" defTabSz="4526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0" indent="-1131570" algn="l" defTabSz="4526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0" indent="-1131570" algn="l" defTabSz="4526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36220324"/>
            <a:ext cx="36004500" cy="6985076"/>
            <a:chOff x="0" y="36220324"/>
            <a:chExt cx="36004500" cy="69850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5" t="27684" r="4000" b="43746"/>
            <a:stretch/>
          </p:blipFill>
          <p:spPr bwMode="auto">
            <a:xfrm>
              <a:off x="0" y="36220324"/>
              <a:ext cx="36004500" cy="698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402" y="38913096"/>
              <a:ext cx="28848751" cy="4109424"/>
            </a:xfrm>
            <a:prstGeom prst="rect">
              <a:avLst/>
            </a:prstGeom>
          </p:spPr>
        </p:pic>
      </p:grpSp>
      <p:sp>
        <p:nvSpPr>
          <p:cNvPr id="9" name="CaixaDeTexto 8"/>
          <p:cNvSpPr txBox="1"/>
          <p:nvPr/>
        </p:nvSpPr>
        <p:spPr>
          <a:xfrm>
            <a:off x="20522530" y="37052817"/>
            <a:ext cx="152887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Técnico em Informática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53639" y="576364"/>
            <a:ext cx="1654861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S.A.G.A.</a:t>
            </a:r>
          </a:p>
          <a:p>
            <a:r>
              <a:rPr lang="pt-BR" sz="8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(Sistema de Aprendizagem e Gestão Acadêmica)</a:t>
            </a:r>
            <a:endParaRPr lang="pt-BR" sz="8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53638" y="31088286"/>
            <a:ext cx="1215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Alexandre </a:t>
            </a:r>
            <a:r>
              <a:rPr lang="pt-BR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Araujo</a:t>
            </a:r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Saura</a:t>
            </a:r>
          </a:p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 Fernandes Moraes da Silva</a:t>
            </a:r>
          </a:p>
          <a:p>
            <a:r>
              <a:rPr lang="pt-BR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Helaman</a:t>
            </a:r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Vilugron</a:t>
            </a:r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Spadari</a:t>
            </a:r>
            <a:endParaRPr lang="pt-BR" sz="4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Matheus Guedes Vieira Moraes</a:t>
            </a:r>
          </a:p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Vinícius Acioly Elias da Silva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2984028" y="31833166"/>
            <a:ext cx="1215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Orientadores:</a:t>
            </a:r>
            <a:b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Daniela Teresa </a:t>
            </a:r>
            <a:r>
              <a:rPr lang="pt-BR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Rossignoli</a:t>
            </a:r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Uebele</a:t>
            </a:r>
            <a:endParaRPr lang="pt-BR" sz="4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Renan </a:t>
            </a:r>
            <a:r>
              <a:rPr lang="pt-BR" sz="4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Praxedes</a:t>
            </a:r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Souza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72421" y="6247011"/>
            <a:ext cx="13511048" cy="1241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</a:t>
            </a:r>
          </a:p>
          <a:p>
            <a:r>
              <a:rPr lang="pt-BR" dirty="0" smtClean="0"/>
              <a:t> Trazer </a:t>
            </a:r>
            <a:r>
              <a:rPr lang="pt-BR" dirty="0"/>
              <a:t>maior facilidade no gerenciamento acadêmico na vida de </a:t>
            </a:r>
            <a:r>
              <a:rPr lang="pt-BR" dirty="0" smtClean="0"/>
              <a:t>estudantes. Fazendo </a:t>
            </a:r>
            <a:r>
              <a:rPr lang="pt-BR" dirty="0"/>
              <a:t>com que eles tenham um alívio e uma melhor interação com </a:t>
            </a:r>
            <a:r>
              <a:rPr lang="pt-BR" dirty="0" smtClean="0"/>
              <a:t>as atividades </a:t>
            </a:r>
            <a:r>
              <a:rPr lang="pt-BR" dirty="0"/>
              <a:t>presentes em sua </a:t>
            </a:r>
            <a:r>
              <a:rPr lang="pt-BR" dirty="0" smtClean="0"/>
              <a:t>instituição.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517047" y="29626347"/>
            <a:ext cx="1462310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“AJUDANDO VOCÊ A IR ALÉM”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942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Coord Pedagógica</dc:creator>
  <cp:lastModifiedBy>Aluno</cp:lastModifiedBy>
  <cp:revision>11</cp:revision>
  <dcterms:created xsi:type="dcterms:W3CDTF">2015-10-29T19:52:37Z</dcterms:created>
  <dcterms:modified xsi:type="dcterms:W3CDTF">2018-06-08T18:35:58Z</dcterms:modified>
</cp:coreProperties>
</file>