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0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6538-7D86-4CD1-93D7-A66F98270688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318C-EBE2-4180-AD69-A615BEA62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4454" y="136478"/>
            <a:ext cx="11493689" cy="6367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91571" y="805218"/>
            <a:ext cx="3111689" cy="472212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Xmx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堆最大内存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：堆初始化内存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19783" y="757450"/>
            <a:ext cx="2746087" cy="47221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96737" y="805218"/>
            <a:ext cx="4353986" cy="47221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XX:MaxDirectMemorySize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（最大堆外内存）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3260" y="245660"/>
            <a:ext cx="257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内存模型（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401" y="1705970"/>
            <a:ext cx="2792542" cy="2825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XX:NewSize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：新生代内存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23583" y="2251881"/>
            <a:ext cx="2500428" cy="5595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Eden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23583" y="3047301"/>
            <a:ext cx="2500428" cy="5595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23583" y="3848669"/>
            <a:ext cx="2500428" cy="5595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4401" y="4633416"/>
            <a:ext cx="2792542" cy="580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老年代</a:t>
            </a:r>
          </a:p>
        </p:txBody>
      </p:sp>
      <p:sp>
        <p:nvSpPr>
          <p:cNvPr id="17" name="矩形 16"/>
          <p:cNvSpPr/>
          <p:nvPr/>
        </p:nvSpPr>
        <p:spPr>
          <a:xfrm>
            <a:off x="4408492" y="1508919"/>
            <a:ext cx="2246369" cy="1460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元数据区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XX:MetaSpaceSize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初始大小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XX:MaxMetaSpaceSize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meteSpace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Java8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无穷大）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8492" y="3262235"/>
            <a:ext cx="2265264" cy="6316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Compressed Class Space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8492" y="4242967"/>
            <a:ext cx="2265264" cy="6005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Cache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06520" y="3370157"/>
            <a:ext cx="3452884" cy="126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06520" y="1705970"/>
            <a:ext cx="3452884" cy="126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XX:ThreadStackSize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每个线程栈的大小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78424" y="6168788"/>
            <a:ext cx="456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自适应开关参数：</a:t>
            </a:r>
            <a:r>
              <a:rPr lang="en-US" altLang="zh-CN" dirty="0"/>
              <a:t>-XX:-</a:t>
            </a:r>
            <a:r>
              <a:rPr lang="en-US" altLang="zh-CN" dirty="0" err="1"/>
              <a:t>UseAdaptiveSizePolicy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1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89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2021-01-10T10:34:08Z</dcterms:created>
  <dcterms:modified xsi:type="dcterms:W3CDTF">2021-01-12T09:24:14Z</dcterms:modified>
</cp:coreProperties>
</file>