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strictFirstAndLastChars="0" embedTrueTypeFonts="1" saveSubsetFonts="1" autoCompressPictures="0">
  <p:sldMasterIdLst>
    <p:sldMasterId id="2147483680"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46" r:id="rId193"/>
    <p:sldId id="447" r:id="rId194"/>
    <p:sldId id="448" r:id="rId195"/>
    <p:sldId id="449" r:id="rId196"/>
    <p:sldId id="450" r:id="rId197"/>
    <p:sldId id="451" r:id="rId198"/>
    <p:sldId id="452" r:id="rId199"/>
    <p:sldId id="453" r:id="rId200"/>
    <p:sldId id="454" r:id="rId201"/>
    <p:sldId id="455" r:id="rId202"/>
    <p:sldId id="456" r:id="rId203"/>
    <p:sldId id="457" r:id="rId204"/>
    <p:sldId id="458" r:id="rId205"/>
    <p:sldId id="459" r:id="rId206"/>
    <p:sldId id="460" r:id="rId207"/>
    <p:sldId id="461" r:id="rId208"/>
    <p:sldId id="462" r:id="rId209"/>
    <p:sldId id="463" r:id="rId210"/>
    <p:sldId id="464" r:id="rId211"/>
    <p:sldId id="465" r:id="rId212"/>
    <p:sldId id="466" r:id="rId213"/>
    <p:sldId id="467" r:id="rId214"/>
    <p:sldId id="468" r:id="rId215"/>
    <p:sldId id="469" r:id="rId216"/>
    <p:sldId id="470" r:id="rId217"/>
    <p:sldId id="471" r:id="rId218"/>
    <p:sldId id="472" r:id="rId219"/>
  </p:sldIdLst>
  <p:sldSz cx="9144000" cy="5143500"/>
  <p:notesSz cx="6858000" cy="9144000"/>
  <p:embeddedFontLst>
    <p:embeddedFont>
      <p:font typeface="Raleway"/>
      <p:regular r:id="rId221"/>
      <p:bold r:id="rId222"/>
      <p:italic r:id="rId223"/>
      <p:boldItalic r:id="rId224"/>
    </p:embeddedFont>
    <p:embeddedFont>
      <p:font typeface="Raleway SemiBold"/>
      <p:regular r:id="rId225"/>
      <p:bold r:id="rId226"/>
      <p:italic r:id="rId227"/>
      <p:boldItalic r:id="rId228"/>
    </p:embeddedFont>
    <p:embeddedFont>
      <p:font typeface="Staatliches"/>
      <p:regular r:id="rId229"/>
    </p:embeddedFont>
    <p:embeddedFont>
      <p:font typeface="Raleway ExtraBold"/>
      <p:bold r:id="rId230"/>
      <p:boldItalic r:id="rId231"/>
    </p:embeddedFont>
    <p:embeddedFont>
      <p:font typeface="Raleway Black"/>
      <p:bold r:id="rId232"/>
      <p:boldItalic r:id="rId233"/>
    </p:embeddedFont>
    <p:embeddedFont>
      <p:font typeface="Raleway Medium"/>
      <p:regular r:id="rId234"/>
      <p:bold r:id="rId235"/>
      <p:italic r:id="rId236"/>
      <p:boldItalic r:id="rId237"/>
    </p:embeddedFont>
    <p:embeddedFont>
      <p:font typeface="Open Sans"/>
      <p:regular r:id="rId238"/>
      <p:bold r:id="rId239"/>
      <p:italic r:id="rId240"/>
      <p:boldItalic r:id="rId241"/>
    </p:embeddedFont>
  </p:embeddedFontLst>
  <p:custDataLst>
    <p:tags r:id="rId220"/>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r="http://schemas.openxmlformats.org/officeDocument/2006/relationships" xmlns:a="http://schemas.openxmlformats.org/drawingml/2006/main" def="{D21BA79B-169A-42C4-B8CA-98FAEEFF3E09}">
  <a:tblStyle styleId="{D21BA79B-169A-42C4-B8CA-98FAEEFF3E09}"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00" Type="http://schemas.openxmlformats.org/officeDocument/2006/relationships/slide" Target="slides/slide98.xml" /><Relationship Id="rId101" Type="http://schemas.openxmlformats.org/officeDocument/2006/relationships/slide" Target="slides/slide99.xml" /><Relationship Id="rId102" Type="http://schemas.openxmlformats.org/officeDocument/2006/relationships/slide" Target="slides/slide100.xml" /><Relationship Id="rId103" Type="http://schemas.openxmlformats.org/officeDocument/2006/relationships/slide" Target="slides/slide101.xml" /><Relationship Id="rId104" Type="http://schemas.openxmlformats.org/officeDocument/2006/relationships/slide" Target="slides/slide102.xml" /><Relationship Id="rId105" Type="http://schemas.openxmlformats.org/officeDocument/2006/relationships/slide" Target="slides/slide103.xml" /><Relationship Id="rId106" Type="http://schemas.openxmlformats.org/officeDocument/2006/relationships/slide" Target="slides/slide104.xml" /><Relationship Id="rId107" Type="http://schemas.openxmlformats.org/officeDocument/2006/relationships/slide" Target="slides/slide105.xml" /><Relationship Id="rId108" Type="http://schemas.openxmlformats.org/officeDocument/2006/relationships/slide" Target="slides/slide106.xml" /><Relationship Id="rId109" Type="http://schemas.openxmlformats.org/officeDocument/2006/relationships/slide" Target="slides/slide107.xml" /><Relationship Id="rId11" Type="http://schemas.openxmlformats.org/officeDocument/2006/relationships/slide" Target="slides/slide9.xml" /><Relationship Id="rId110" Type="http://schemas.openxmlformats.org/officeDocument/2006/relationships/slide" Target="slides/slide108.xml" /><Relationship Id="rId111" Type="http://schemas.openxmlformats.org/officeDocument/2006/relationships/slide" Target="slides/slide109.xml" /><Relationship Id="rId112" Type="http://schemas.openxmlformats.org/officeDocument/2006/relationships/slide" Target="slides/slide110.xml" /><Relationship Id="rId113" Type="http://schemas.openxmlformats.org/officeDocument/2006/relationships/slide" Target="slides/slide111.xml" /><Relationship Id="rId114" Type="http://schemas.openxmlformats.org/officeDocument/2006/relationships/slide" Target="slides/slide112.xml" /><Relationship Id="rId115" Type="http://schemas.openxmlformats.org/officeDocument/2006/relationships/slide" Target="slides/slide113.xml" /><Relationship Id="rId116" Type="http://schemas.openxmlformats.org/officeDocument/2006/relationships/slide" Target="slides/slide114.xml" /><Relationship Id="rId117" Type="http://schemas.openxmlformats.org/officeDocument/2006/relationships/slide" Target="slides/slide115.xml" /><Relationship Id="rId118" Type="http://schemas.openxmlformats.org/officeDocument/2006/relationships/slide" Target="slides/slide116.xml" /><Relationship Id="rId119" Type="http://schemas.openxmlformats.org/officeDocument/2006/relationships/slide" Target="slides/slide117.xml" /><Relationship Id="rId12" Type="http://schemas.openxmlformats.org/officeDocument/2006/relationships/slide" Target="slides/slide10.xml" /><Relationship Id="rId120" Type="http://schemas.openxmlformats.org/officeDocument/2006/relationships/slide" Target="slides/slide118.xml" /><Relationship Id="rId121" Type="http://schemas.openxmlformats.org/officeDocument/2006/relationships/slide" Target="slides/slide119.xml" /><Relationship Id="rId122" Type="http://schemas.openxmlformats.org/officeDocument/2006/relationships/slide" Target="slides/slide120.xml" /><Relationship Id="rId123" Type="http://schemas.openxmlformats.org/officeDocument/2006/relationships/slide" Target="slides/slide121.xml" /><Relationship Id="rId124" Type="http://schemas.openxmlformats.org/officeDocument/2006/relationships/slide" Target="slides/slide122.xml" /><Relationship Id="rId125" Type="http://schemas.openxmlformats.org/officeDocument/2006/relationships/slide" Target="slides/slide123.xml" /><Relationship Id="rId126" Type="http://schemas.openxmlformats.org/officeDocument/2006/relationships/slide" Target="slides/slide124.xml" /><Relationship Id="rId127" Type="http://schemas.openxmlformats.org/officeDocument/2006/relationships/slide" Target="slides/slide125.xml" /><Relationship Id="rId128" Type="http://schemas.openxmlformats.org/officeDocument/2006/relationships/slide" Target="slides/slide126.xml" /><Relationship Id="rId129" Type="http://schemas.openxmlformats.org/officeDocument/2006/relationships/slide" Target="slides/slide127.xml" /><Relationship Id="rId13" Type="http://schemas.openxmlformats.org/officeDocument/2006/relationships/slide" Target="slides/slide11.xml" /><Relationship Id="rId130" Type="http://schemas.openxmlformats.org/officeDocument/2006/relationships/slide" Target="slides/slide128.xml" /><Relationship Id="rId131" Type="http://schemas.openxmlformats.org/officeDocument/2006/relationships/slide" Target="slides/slide129.xml" /><Relationship Id="rId132" Type="http://schemas.openxmlformats.org/officeDocument/2006/relationships/slide" Target="slides/slide130.xml" /><Relationship Id="rId133" Type="http://schemas.openxmlformats.org/officeDocument/2006/relationships/slide" Target="slides/slide131.xml" /><Relationship Id="rId134" Type="http://schemas.openxmlformats.org/officeDocument/2006/relationships/slide" Target="slides/slide132.xml" /><Relationship Id="rId135" Type="http://schemas.openxmlformats.org/officeDocument/2006/relationships/slide" Target="slides/slide133.xml" /><Relationship Id="rId136" Type="http://schemas.openxmlformats.org/officeDocument/2006/relationships/slide" Target="slides/slide134.xml" /><Relationship Id="rId137" Type="http://schemas.openxmlformats.org/officeDocument/2006/relationships/slide" Target="slides/slide135.xml" /><Relationship Id="rId138" Type="http://schemas.openxmlformats.org/officeDocument/2006/relationships/slide" Target="slides/slide136.xml" /><Relationship Id="rId139" Type="http://schemas.openxmlformats.org/officeDocument/2006/relationships/slide" Target="slides/slide137.xml" /><Relationship Id="rId14" Type="http://schemas.openxmlformats.org/officeDocument/2006/relationships/slide" Target="slides/slide12.xml" /><Relationship Id="rId140" Type="http://schemas.openxmlformats.org/officeDocument/2006/relationships/slide" Target="slides/slide138.xml" /><Relationship Id="rId141" Type="http://schemas.openxmlformats.org/officeDocument/2006/relationships/slide" Target="slides/slide139.xml" /><Relationship Id="rId142" Type="http://schemas.openxmlformats.org/officeDocument/2006/relationships/slide" Target="slides/slide140.xml" /><Relationship Id="rId143" Type="http://schemas.openxmlformats.org/officeDocument/2006/relationships/slide" Target="slides/slide141.xml" /><Relationship Id="rId144" Type="http://schemas.openxmlformats.org/officeDocument/2006/relationships/slide" Target="slides/slide142.xml" /><Relationship Id="rId145" Type="http://schemas.openxmlformats.org/officeDocument/2006/relationships/slide" Target="slides/slide143.xml" /><Relationship Id="rId146" Type="http://schemas.openxmlformats.org/officeDocument/2006/relationships/slide" Target="slides/slide144.xml" /><Relationship Id="rId147" Type="http://schemas.openxmlformats.org/officeDocument/2006/relationships/slide" Target="slides/slide145.xml" /><Relationship Id="rId148" Type="http://schemas.openxmlformats.org/officeDocument/2006/relationships/slide" Target="slides/slide146.xml" /><Relationship Id="rId149" Type="http://schemas.openxmlformats.org/officeDocument/2006/relationships/slide" Target="slides/slide147.xml" /><Relationship Id="rId15" Type="http://schemas.openxmlformats.org/officeDocument/2006/relationships/slide" Target="slides/slide13.xml" /><Relationship Id="rId150" Type="http://schemas.openxmlformats.org/officeDocument/2006/relationships/slide" Target="slides/slide148.xml" /><Relationship Id="rId151" Type="http://schemas.openxmlformats.org/officeDocument/2006/relationships/slide" Target="slides/slide149.xml" /><Relationship Id="rId152" Type="http://schemas.openxmlformats.org/officeDocument/2006/relationships/slide" Target="slides/slide150.xml" /><Relationship Id="rId153" Type="http://schemas.openxmlformats.org/officeDocument/2006/relationships/slide" Target="slides/slide151.xml" /><Relationship Id="rId154" Type="http://schemas.openxmlformats.org/officeDocument/2006/relationships/slide" Target="slides/slide152.xml" /><Relationship Id="rId155" Type="http://schemas.openxmlformats.org/officeDocument/2006/relationships/slide" Target="slides/slide153.xml" /><Relationship Id="rId156" Type="http://schemas.openxmlformats.org/officeDocument/2006/relationships/slide" Target="slides/slide154.xml" /><Relationship Id="rId157" Type="http://schemas.openxmlformats.org/officeDocument/2006/relationships/slide" Target="slides/slide155.xml" /><Relationship Id="rId158" Type="http://schemas.openxmlformats.org/officeDocument/2006/relationships/slide" Target="slides/slide156.xml" /><Relationship Id="rId159" Type="http://schemas.openxmlformats.org/officeDocument/2006/relationships/slide" Target="slides/slide157.xml" /><Relationship Id="rId16" Type="http://schemas.openxmlformats.org/officeDocument/2006/relationships/slide" Target="slides/slide14.xml" /><Relationship Id="rId160" Type="http://schemas.openxmlformats.org/officeDocument/2006/relationships/slide" Target="slides/slide158.xml" /><Relationship Id="rId161" Type="http://schemas.openxmlformats.org/officeDocument/2006/relationships/slide" Target="slides/slide159.xml" /><Relationship Id="rId162" Type="http://schemas.openxmlformats.org/officeDocument/2006/relationships/slide" Target="slides/slide160.xml" /><Relationship Id="rId163" Type="http://schemas.openxmlformats.org/officeDocument/2006/relationships/slide" Target="slides/slide161.xml" /><Relationship Id="rId164" Type="http://schemas.openxmlformats.org/officeDocument/2006/relationships/slide" Target="slides/slide162.xml" /><Relationship Id="rId165" Type="http://schemas.openxmlformats.org/officeDocument/2006/relationships/slide" Target="slides/slide163.xml" /><Relationship Id="rId166" Type="http://schemas.openxmlformats.org/officeDocument/2006/relationships/slide" Target="slides/slide164.xml" /><Relationship Id="rId167" Type="http://schemas.openxmlformats.org/officeDocument/2006/relationships/slide" Target="slides/slide165.xml" /><Relationship Id="rId168" Type="http://schemas.openxmlformats.org/officeDocument/2006/relationships/slide" Target="slides/slide166.xml" /><Relationship Id="rId169" Type="http://schemas.openxmlformats.org/officeDocument/2006/relationships/slide" Target="slides/slide167.xml" /><Relationship Id="rId17" Type="http://schemas.openxmlformats.org/officeDocument/2006/relationships/slide" Target="slides/slide15.xml" /><Relationship Id="rId170" Type="http://schemas.openxmlformats.org/officeDocument/2006/relationships/slide" Target="slides/slide168.xml" /><Relationship Id="rId171" Type="http://schemas.openxmlformats.org/officeDocument/2006/relationships/slide" Target="slides/slide169.xml" /><Relationship Id="rId172" Type="http://schemas.openxmlformats.org/officeDocument/2006/relationships/slide" Target="slides/slide170.xml" /><Relationship Id="rId173" Type="http://schemas.openxmlformats.org/officeDocument/2006/relationships/slide" Target="slides/slide171.xml" /><Relationship Id="rId174" Type="http://schemas.openxmlformats.org/officeDocument/2006/relationships/slide" Target="slides/slide172.xml" /><Relationship Id="rId175" Type="http://schemas.openxmlformats.org/officeDocument/2006/relationships/slide" Target="slides/slide173.xml" /><Relationship Id="rId176" Type="http://schemas.openxmlformats.org/officeDocument/2006/relationships/slide" Target="slides/slide174.xml" /><Relationship Id="rId177" Type="http://schemas.openxmlformats.org/officeDocument/2006/relationships/slide" Target="slides/slide175.xml" /><Relationship Id="rId178" Type="http://schemas.openxmlformats.org/officeDocument/2006/relationships/slide" Target="slides/slide176.xml" /><Relationship Id="rId179" Type="http://schemas.openxmlformats.org/officeDocument/2006/relationships/slide" Target="slides/slide177.xml" /><Relationship Id="rId18" Type="http://schemas.openxmlformats.org/officeDocument/2006/relationships/slide" Target="slides/slide16.xml" /><Relationship Id="rId180" Type="http://schemas.openxmlformats.org/officeDocument/2006/relationships/slide" Target="slides/slide178.xml" /><Relationship Id="rId181" Type="http://schemas.openxmlformats.org/officeDocument/2006/relationships/slide" Target="slides/slide179.xml" /><Relationship Id="rId182" Type="http://schemas.openxmlformats.org/officeDocument/2006/relationships/slide" Target="slides/slide180.xml" /><Relationship Id="rId183" Type="http://schemas.openxmlformats.org/officeDocument/2006/relationships/slide" Target="slides/slide181.xml" /><Relationship Id="rId184" Type="http://schemas.openxmlformats.org/officeDocument/2006/relationships/slide" Target="slides/slide182.xml" /><Relationship Id="rId185" Type="http://schemas.openxmlformats.org/officeDocument/2006/relationships/slide" Target="slides/slide183.xml" /><Relationship Id="rId186" Type="http://schemas.openxmlformats.org/officeDocument/2006/relationships/slide" Target="slides/slide184.xml" /><Relationship Id="rId187" Type="http://schemas.openxmlformats.org/officeDocument/2006/relationships/slide" Target="slides/slide185.xml" /><Relationship Id="rId188" Type="http://schemas.openxmlformats.org/officeDocument/2006/relationships/slide" Target="slides/slide186.xml" /><Relationship Id="rId189" Type="http://schemas.openxmlformats.org/officeDocument/2006/relationships/slide" Target="slides/slide187.xml" /><Relationship Id="rId19" Type="http://schemas.openxmlformats.org/officeDocument/2006/relationships/slide" Target="slides/slide17.xml" /><Relationship Id="rId190" Type="http://schemas.openxmlformats.org/officeDocument/2006/relationships/slide" Target="slides/slide188.xml" /><Relationship Id="rId191" Type="http://schemas.openxmlformats.org/officeDocument/2006/relationships/slide" Target="slides/slide189.xml" /><Relationship Id="rId192" Type="http://schemas.openxmlformats.org/officeDocument/2006/relationships/slide" Target="slides/slide190.xml" /><Relationship Id="rId193" Type="http://schemas.openxmlformats.org/officeDocument/2006/relationships/slide" Target="slides/slide191.xml" /><Relationship Id="rId194" Type="http://schemas.openxmlformats.org/officeDocument/2006/relationships/slide" Target="slides/slide192.xml" /><Relationship Id="rId195" Type="http://schemas.openxmlformats.org/officeDocument/2006/relationships/slide" Target="slides/slide193.xml" /><Relationship Id="rId196" Type="http://schemas.openxmlformats.org/officeDocument/2006/relationships/slide" Target="slides/slide194.xml" /><Relationship Id="rId197" Type="http://schemas.openxmlformats.org/officeDocument/2006/relationships/slide" Target="slides/slide195.xml" /><Relationship Id="rId198" Type="http://schemas.openxmlformats.org/officeDocument/2006/relationships/slide" Target="slides/slide196.xml" /><Relationship Id="rId199" Type="http://schemas.openxmlformats.org/officeDocument/2006/relationships/slide" Target="slides/slide197.xml" /><Relationship Id="rId2" Type="http://schemas.openxmlformats.org/officeDocument/2006/relationships/notesMaster" Target="notesMasters/notesMaster1.xml" /><Relationship Id="rId20" Type="http://schemas.openxmlformats.org/officeDocument/2006/relationships/slide" Target="slides/slide18.xml" /><Relationship Id="rId200" Type="http://schemas.openxmlformats.org/officeDocument/2006/relationships/slide" Target="slides/slide198.xml" /><Relationship Id="rId201" Type="http://schemas.openxmlformats.org/officeDocument/2006/relationships/slide" Target="slides/slide199.xml" /><Relationship Id="rId202" Type="http://schemas.openxmlformats.org/officeDocument/2006/relationships/slide" Target="slides/slide200.xml" /><Relationship Id="rId203" Type="http://schemas.openxmlformats.org/officeDocument/2006/relationships/slide" Target="slides/slide201.xml" /><Relationship Id="rId204" Type="http://schemas.openxmlformats.org/officeDocument/2006/relationships/slide" Target="slides/slide202.xml" /><Relationship Id="rId205" Type="http://schemas.openxmlformats.org/officeDocument/2006/relationships/slide" Target="slides/slide203.xml" /><Relationship Id="rId206" Type="http://schemas.openxmlformats.org/officeDocument/2006/relationships/slide" Target="slides/slide204.xml" /><Relationship Id="rId207" Type="http://schemas.openxmlformats.org/officeDocument/2006/relationships/slide" Target="slides/slide205.xml" /><Relationship Id="rId208" Type="http://schemas.openxmlformats.org/officeDocument/2006/relationships/slide" Target="slides/slide206.xml" /><Relationship Id="rId209" Type="http://schemas.openxmlformats.org/officeDocument/2006/relationships/slide" Target="slides/slide207.xml" /><Relationship Id="rId21" Type="http://schemas.openxmlformats.org/officeDocument/2006/relationships/slide" Target="slides/slide19.xml" /><Relationship Id="rId210" Type="http://schemas.openxmlformats.org/officeDocument/2006/relationships/slide" Target="slides/slide208.xml" /><Relationship Id="rId211" Type="http://schemas.openxmlformats.org/officeDocument/2006/relationships/slide" Target="slides/slide209.xml" /><Relationship Id="rId212" Type="http://schemas.openxmlformats.org/officeDocument/2006/relationships/slide" Target="slides/slide210.xml" /><Relationship Id="rId213" Type="http://schemas.openxmlformats.org/officeDocument/2006/relationships/slide" Target="slides/slide211.xml" /><Relationship Id="rId214" Type="http://schemas.openxmlformats.org/officeDocument/2006/relationships/slide" Target="slides/slide212.xml" /><Relationship Id="rId215" Type="http://schemas.openxmlformats.org/officeDocument/2006/relationships/slide" Target="slides/slide213.xml" /><Relationship Id="rId216" Type="http://schemas.openxmlformats.org/officeDocument/2006/relationships/slide" Target="slides/slide214.xml" /><Relationship Id="rId217" Type="http://schemas.openxmlformats.org/officeDocument/2006/relationships/slide" Target="slides/slide215.xml" /><Relationship Id="rId218" Type="http://schemas.openxmlformats.org/officeDocument/2006/relationships/slide" Target="slides/slide216.xml" /><Relationship Id="rId219" Type="http://schemas.openxmlformats.org/officeDocument/2006/relationships/slide" Target="slides/slide217.xml" /><Relationship Id="rId22" Type="http://schemas.openxmlformats.org/officeDocument/2006/relationships/slide" Target="slides/slide20.xml" /><Relationship Id="rId220" Type="http://schemas.openxmlformats.org/officeDocument/2006/relationships/tags" Target="tags/tag1.xml" /><Relationship Id="rId221" Type="http://schemas.openxmlformats.org/officeDocument/2006/relationships/font" Target="fonts/font1.fntdata" /><Relationship Id="rId222" Type="http://schemas.openxmlformats.org/officeDocument/2006/relationships/font" Target="fonts/font2.fntdata" /><Relationship Id="rId223" Type="http://schemas.openxmlformats.org/officeDocument/2006/relationships/font" Target="fonts/font3.fntdata" /><Relationship Id="rId224" Type="http://schemas.openxmlformats.org/officeDocument/2006/relationships/font" Target="fonts/font4.fntdata" /><Relationship Id="rId225" Type="http://schemas.openxmlformats.org/officeDocument/2006/relationships/font" Target="fonts/font5.fntdata" /><Relationship Id="rId226" Type="http://schemas.openxmlformats.org/officeDocument/2006/relationships/font" Target="fonts/font6.fntdata" /><Relationship Id="rId227" Type="http://schemas.openxmlformats.org/officeDocument/2006/relationships/font" Target="fonts/font7.fntdata" /><Relationship Id="rId228" Type="http://schemas.openxmlformats.org/officeDocument/2006/relationships/font" Target="fonts/font8.fntdata" /><Relationship Id="rId229" Type="http://schemas.openxmlformats.org/officeDocument/2006/relationships/font" Target="fonts/font9.fntdata" /><Relationship Id="rId23" Type="http://schemas.openxmlformats.org/officeDocument/2006/relationships/slide" Target="slides/slide21.xml" /><Relationship Id="rId230" Type="http://schemas.openxmlformats.org/officeDocument/2006/relationships/font" Target="fonts/font10.fntdata" /><Relationship Id="rId231" Type="http://schemas.openxmlformats.org/officeDocument/2006/relationships/font" Target="fonts/font11.fntdata" /><Relationship Id="rId232" Type="http://schemas.openxmlformats.org/officeDocument/2006/relationships/font" Target="fonts/font12.fntdata" /><Relationship Id="rId233" Type="http://schemas.openxmlformats.org/officeDocument/2006/relationships/font" Target="fonts/font13.fntdata" /><Relationship Id="rId234" Type="http://schemas.openxmlformats.org/officeDocument/2006/relationships/font" Target="fonts/font14.fntdata" /><Relationship Id="rId235" Type="http://schemas.openxmlformats.org/officeDocument/2006/relationships/font" Target="fonts/font15.fntdata" /><Relationship Id="rId236" Type="http://schemas.openxmlformats.org/officeDocument/2006/relationships/font" Target="fonts/font16.fntdata" /><Relationship Id="rId237" Type="http://schemas.openxmlformats.org/officeDocument/2006/relationships/font" Target="fonts/font17.fntdata" /><Relationship Id="rId238" Type="http://schemas.openxmlformats.org/officeDocument/2006/relationships/font" Target="fonts/font18.fntdata" /><Relationship Id="rId239" Type="http://schemas.openxmlformats.org/officeDocument/2006/relationships/font" Target="fonts/font19.fntdata" /><Relationship Id="rId24" Type="http://schemas.openxmlformats.org/officeDocument/2006/relationships/slide" Target="slides/slide22.xml" /><Relationship Id="rId240" Type="http://schemas.openxmlformats.org/officeDocument/2006/relationships/font" Target="fonts/font20.fntdata" /><Relationship Id="rId241" Type="http://schemas.openxmlformats.org/officeDocument/2006/relationships/font" Target="fonts/font21.fntdata" /><Relationship Id="rId242" Type="http://schemas.openxmlformats.org/officeDocument/2006/relationships/presProps" Target="presProps.xml" /><Relationship Id="rId243" Type="http://schemas.openxmlformats.org/officeDocument/2006/relationships/viewProps" Target="viewProps.xml" /><Relationship Id="rId244" Type="http://schemas.openxmlformats.org/officeDocument/2006/relationships/theme" Target="theme/theme1.xml" /><Relationship Id="rId245" Type="http://schemas.openxmlformats.org/officeDocument/2006/relationships/tableStyles" Target="tableStyles.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 Type="http://schemas.openxmlformats.org/officeDocument/2006/relationships/slide" Target="slides/slide3.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slide" Target="slides/slide50.xml" /><Relationship Id="rId53" Type="http://schemas.openxmlformats.org/officeDocument/2006/relationships/slide" Target="slides/slide51.xml" /><Relationship Id="rId54" Type="http://schemas.openxmlformats.org/officeDocument/2006/relationships/slide" Target="slides/slide52.xml" /><Relationship Id="rId55" Type="http://schemas.openxmlformats.org/officeDocument/2006/relationships/slide" Target="slides/slide53.xml" /><Relationship Id="rId56" Type="http://schemas.openxmlformats.org/officeDocument/2006/relationships/slide" Target="slides/slide54.xml" /><Relationship Id="rId57" Type="http://schemas.openxmlformats.org/officeDocument/2006/relationships/slide" Target="slides/slide55.xml" /><Relationship Id="rId58" Type="http://schemas.openxmlformats.org/officeDocument/2006/relationships/slide" Target="slides/slide56.xml" /><Relationship Id="rId59" Type="http://schemas.openxmlformats.org/officeDocument/2006/relationships/slide" Target="slides/slide57.xml" /><Relationship Id="rId6" Type="http://schemas.openxmlformats.org/officeDocument/2006/relationships/slide" Target="slides/slide4.xml" /><Relationship Id="rId60" Type="http://schemas.openxmlformats.org/officeDocument/2006/relationships/slide" Target="slides/slide58.xml" /><Relationship Id="rId61" Type="http://schemas.openxmlformats.org/officeDocument/2006/relationships/slide" Target="slides/slide59.xml" /><Relationship Id="rId62" Type="http://schemas.openxmlformats.org/officeDocument/2006/relationships/slide" Target="slides/slide60.xml" /><Relationship Id="rId63" Type="http://schemas.openxmlformats.org/officeDocument/2006/relationships/slide" Target="slides/slide61.xml" /><Relationship Id="rId64" Type="http://schemas.openxmlformats.org/officeDocument/2006/relationships/slide" Target="slides/slide62.xml" /><Relationship Id="rId65" Type="http://schemas.openxmlformats.org/officeDocument/2006/relationships/slide" Target="slides/slide63.xml" /><Relationship Id="rId66" Type="http://schemas.openxmlformats.org/officeDocument/2006/relationships/slide" Target="slides/slide64.xml" /><Relationship Id="rId67" Type="http://schemas.openxmlformats.org/officeDocument/2006/relationships/slide" Target="slides/slide65.xml" /><Relationship Id="rId68" Type="http://schemas.openxmlformats.org/officeDocument/2006/relationships/slide" Target="slides/slide66.xml" /><Relationship Id="rId69" Type="http://schemas.openxmlformats.org/officeDocument/2006/relationships/slide" Target="slides/slide67.xml" /><Relationship Id="rId7" Type="http://schemas.openxmlformats.org/officeDocument/2006/relationships/slide" Target="slides/slide5.xml" /><Relationship Id="rId70" Type="http://schemas.openxmlformats.org/officeDocument/2006/relationships/slide" Target="slides/slide68.xml" /><Relationship Id="rId71" Type="http://schemas.openxmlformats.org/officeDocument/2006/relationships/slide" Target="slides/slide69.xml" /><Relationship Id="rId72" Type="http://schemas.openxmlformats.org/officeDocument/2006/relationships/slide" Target="slides/slide70.xml" /><Relationship Id="rId73" Type="http://schemas.openxmlformats.org/officeDocument/2006/relationships/slide" Target="slides/slide71.xml" /><Relationship Id="rId74" Type="http://schemas.openxmlformats.org/officeDocument/2006/relationships/slide" Target="slides/slide72.xml" /><Relationship Id="rId75" Type="http://schemas.openxmlformats.org/officeDocument/2006/relationships/slide" Target="slides/slide73.xml" /><Relationship Id="rId76" Type="http://schemas.openxmlformats.org/officeDocument/2006/relationships/slide" Target="slides/slide74.xml" /><Relationship Id="rId77" Type="http://schemas.openxmlformats.org/officeDocument/2006/relationships/slide" Target="slides/slide75.xml" /><Relationship Id="rId78" Type="http://schemas.openxmlformats.org/officeDocument/2006/relationships/slide" Target="slides/slide76.xml" /><Relationship Id="rId79" Type="http://schemas.openxmlformats.org/officeDocument/2006/relationships/slide" Target="slides/slide77.xml" /><Relationship Id="rId8" Type="http://schemas.openxmlformats.org/officeDocument/2006/relationships/slide" Target="slides/slide6.xml" /><Relationship Id="rId80" Type="http://schemas.openxmlformats.org/officeDocument/2006/relationships/slide" Target="slides/slide78.xml" /><Relationship Id="rId81" Type="http://schemas.openxmlformats.org/officeDocument/2006/relationships/slide" Target="slides/slide79.xml" /><Relationship Id="rId82" Type="http://schemas.openxmlformats.org/officeDocument/2006/relationships/slide" Target="slides/slide80.xml" /><Relationship Id="rId83" Type="http://schemas.openxmlformats.org/officeDocument/2006/relationships/slide" Target="slides/slide81.xml" /><Relationship Id="rId84" Type="http://schemas.openxmlformats.org/officeDocument/2006/relationships/slide" Target="slides/slide82.xml" /><Relationship Id="rId85" Type="http://schemas.openxmlformats.org/officeDocument/2006/relationships/slide" Target="slides/slide83.xml" /><Relationship Id="rId86" Type="http://schemas.openxmlformats.org/officeDocument/2006/relationships/slide" Target="slides/slide84.xml" /><Relationship Id="rId87" Type="http://schemas.openxmlformats.org/officeDocument/2006/relationships/slide" Target="slides/slide85.xml" /><Relationship Id="rId88" Type="http://schemas.openxmlformats.org/officeDocument/2006/relationships/slide" Target="slides/slide86.xml" /><Relationship Id="rId89" Type="http://schemas.openxmlformats.org/officeDocument/2006/relationships/slide" Target="slides/slide87.xml" /><Relationship Id="rId9" Type="http://schemas.openxmlformats.org/officeDocument/2006/relationships/slide" Target="slides/slide7.xml" /><Relationship Id="rId90" Type="http://schemas.openxmlformats.org/officeDocument/2006/relationships/slide" Target="slides/slide88.xml" /><Relationship Id="rId91" Type="http://schemas.openxmlformats.org/officeDocument/2006/relationships/slide" Target="slides/slide89.xml" /><Relationship Id="rId92" Type="http://schemas.openxmlformats.org/officeDocument/2006/relationships/slide" Target="slides/slide90.xml" /><Relationship Id="rId93" Type="http://schemas.openxmlformats.org/officeDocument/2006/relationships/slide" Target="slides/slide91.xml" /><Relationship Id="rId94" Type="http://schemas.openxmlformats.org/officeDocument/2006/relationships/slide" Target="slides/slide92.xml" /><Relationship Id="rId95" Type="http://schemas.openxmlformats.org/officeDocument/2006/relationships/slide" Target="slides/slide93.xml" /><Relationship Id="rId96" Type="http://schemas.openxmlformats.org/officeDocument/2006/relationships/slide" Target="slides/slide94.xml" /><Relationship Id="rId97" Type="http://schemas.openxmlformats.org/officeDocument/2006/relationships/slide" Target="slides/slide95.xml" /><Relationship Id="rId98" Type="http://schemas.openxmlformats.org/officeDocument/2006/relationships/slide" Target="slides/slide96.xml" /><Relationship Id="rId99" Type="http://schemas.openxmlformats.org/officeDocument/2006/relationships/slide" Target="slides/slide9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2" name="Shape 2"/>
        <p:cNvGrpSpPr/>
        <p:nvPr/>
      </p:nvGrpSpPr>
      <p:grpSpPr>
        <a:xfrm>
          <a:off x="0" y="0"/>
          <a:ext cx="0" cy="0"/>
        </a:xfrm>
      </p:grpSpPr>
      <p:sp>
        <p:nvSpPr>
          <p:cNvPr id="3" name="Google Shape;3;n"/>
          <p:cNvSpPr/>
          <p:nvPr>
            <p:ph type="sldImg" idx="2"/>
          </p:nvPr>
        </p:nvSpPr>
        <p:spPr>
          <a:xfrm>
            <a:off x="381300" y="685800"/>
            <a:ext cx="6096075"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defPPr/>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p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00.xml.rels>&#65279;<?xml version="1.0" encoding="utf-8" standalone="yes"?><Relationships xmlns="http://schemas.openxmlformats.org/package/2006/relationships"><Relationship Id="rId1" Type="http://schemas.openxmlformats.org/officeDocument/2006/relationships/slide" Target="../slides/slide100.xml" /><Relationship Id="rId2" Type="http://schemas.openxmlformats.org/officeDocument/2006/relationships/notesMaster" Target="../notesMasters/notesMaster1.xml" /></Relationships>
</file>

<file path=ppt/notesSlides/_rels/notesSlide101.xml.rels>&#65279;<?xml version="1.0" encoding="utf-8" standalone="yes"?><Relationships xmlns="http://schemas.openxmlformats.org/package/2006/relationships"><Relationship Id="rId1" Type="http://schemas.openxmlformats.org/officeDocument/2006/relationships/slide" Target="../slides/slide101.xml" /><Relationship Id="rId2" Type="http://schemas.openxmlformats.org/officeDocument/2006/relationships/notesMaster" Target="../notesMasters/notesMaster1.xml" /></Relationships>
</file>

<file path=ppt/notesSlides/_rels/notesSlide102.xml.rels>&#65279;<?xml version="1.0" encoding="utf-8" standalone="yes"?><Relationships xmlns="http://schemas.openxmlformats.org/package/2006/relationships"><Relationship Id="rId1" Type="http://schemas.openxmlformats.org/officeDocument/2006/relationships/slide" Target="../slides/slide102.xml" /><Relationship Id="rId2" Type="http://schemas.openxmlformats.org/officeDocument/2006/relationships/notesMaster" Target="../notesMasters/notesMaster1.xml" /></Relationships>
</file>

<file path=ppt/notesSlides/_rels/notesSlide103.xml.rels>&#65279;<?xml version="1.0" encoding="utf-8" standalone="yes"?><Relationships xmlns="http://schemas.openxmlformats.org/package/2006/relationships"><Relationship Id="rId1" Type="http://schemas.openxmlformats.org/officeDocument/2006/relationships/slide" Target="../slides/slide103.xml" /><Relationship Id="rId2" Type="http://schemas.openxmlformats.org/officeDocument/2006/relationships/notesMaster" Target="../notesMasters/notesMaster1.xml" /></Relationships>
</file>

<file path=ppt/notesSlides/_rels/notesSlide104.xml.rels>&#65279;<?xml version="1.0" encoding="utf-8" standalone="yes"?><Relationships xmlns="http://schemas.openxmlformats.org/package/2006/relationships"><Relationship Id="rId1" Type="http://schemas.openxmlformats.org/officeDocument/2006/relationships/slide" Target="../slides/slide104.xml" /><Relationship Id="rId2" Type="http://schemas.openxmlformats.org/officeDocument/2006/relationships/notesMaster" Target="../notesMasters/notesMaster1.xml" /></Relationships>
</file>

<file path=ppt/notesSlides/_rels/notesSlide105.xml.rels>&#65279;<?xml version="1.0" encoding="utf-8" standalone="yes"?><Relationships xmlns="http://schemas.openxmlformats.org/package/2006/relationships"><Relationship Id="rId1" Type="http://schemas.openxmlformats.org/officeDocument/2006/relationships/slide" Target="../slides/slide105.xml" /><Relationship Id="rId2" Type="http://schemas.openxmlformats.org/officeDocument/2006/relationships/notesMaster" Target="../notesMasters/notesMaster1.xml" /></Relationships>
</file>

<file path=ppt/notesSlides/_rels/notesSlide106.xml.rels>&#65279;<?xml version="1.0" encoding="utf-8" standalone="yes"?><Relationships xmlns="http://schemas.openxmlformats.org/package/2006/relationships"><Relationship Id="rId1" Type="http://schemas.openxmlformats.org/officeDocument/2006/relationships/slide" Target="../slides/slide106.xml" /><Relationship Id="rId2" Type="http://schemas.openxmlformats.org/officeDocument/2006/relationships/notesMaster" Target="../notesMasters/notesMaster1.xml" /></Relationships>
</file>

<file path=ppt/notesSlides/_rels/notesSlide107.xml.rels>&#65279;<?xml version="1.0" encoding="utf-8" standalone="yes"?><Relationships xmlns="http://schemas.openxmlformats.org/package/2006/relationships"><Relationship Id="rId1" Type="http://schemas.openxmlformats.org/officeDocument/2006/relationships/slide" Target="../slides/slide107.xml" /><Relationship Id="rId2" Type="http://schemas.openxmlformats.org/officeDocument/2006/relationships/notesMaster" Target="../notesMasters/notesMaster1.xml" /></Relationships>
</file>

<file path=ppt/notesSlides/_rels/notesSlide108.xml.rels>&#65279;<?xml version="1.0" encoding="utf-8" standalone="yes"?><Relationships xmlns="http://schemas.openxmlformats.org/package/2006/relationships"><Relationship Id="rId1" Type="http://schemas.openxmlformats.org/officeDocument/2006/relationships/slide" Target="../slides/slide108.xml" /><Relationship Id="rId2" Type="http://schemas.openxmlformats.org/officeDocument/2006/relationships/notesMaster" Target="../notesMasters/notesMaster1.xml" /></Relationships>
</file>

<file path=ppt/notesSlides/_rels/notesSlide109.xml.rels>&#65279;<?xml version="1.0" encoding="utf-8" standalone="yes"?><Relationships xmlns="http://schemas.openxmlformats.org/package/2006/relationships"><Relationship Id="rId1" Type="http://schemas.openxmlformats.org/officeDocument/2006/relationships/slide" Target="../slides/slide109.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10.xml.rels>&#65279;<?xml version="1.0" encoding="utf-8" standalone="yes"?><Relationships xmlns="http://schemas.openxmlformats.org/package/2006/relationships"><Relationship Id="rId1" Type="http://schemas.openxmlformats.org/officeDocument/2006/relationships/slide" Target="../slides/slide110.xml" /><Relationship Id="rId2" Type="http://schemas.openxmlformats.org/officeDocument/2006/relationships/notesMaster" Target="../notesMasters/notesMaster1.xml" /></Relationships>
</file>

<file path=ppt/notesSlides/_rels/notesSlide111.xml.rels>&#65279;<?xml version="1.0" encoding="utf-8" standalone="yes"?><Relationships xmlns="http://schemas.openxmlformats.org/package/2006/relationships"><Relationship Id="rId1" Type="http://schemas.openxmlformats.org/officeDocument/2006/relationships/slide" Target="../slides/slide111.xml" /><Relationship Id="rId2" Type="http://schemas.openxmlformats.org/officeDocument/2006/relationships/notesMaster" Target="../notesMasters/notesMaster1.xml" /></Relationships>
</file>

<file path=ppt/notesSlides/_rels/notesSlide112.xml.rels>&#65279;<?xml version="1.0" encoding="utf-8" standalone="yes"?><Relationships xmlns="http://schemas.openxmlformats.org/package/2006/relationships"><Relationship Id="rId1" Type="http://schemas.openxmlformats.org/officeDocument/2006/relationships/slide" Target="../slides/slide112.xml" /><Relationship Id="rId2" Type="http://schemas.openxmlformats.org/officeDocument/2006/relationships/notesMaster" Target="../notesMasters/notesMaster1.xml" /></Relationships>
</file>

<file path=ppt/notesSlides/_rels/notesSlide113.xml.rels>&#65279;<?xml version="1.0" encoding="utf-8" standalone="yes"?><Relationships xmlns="http://schemas.openxmlformats.org/package/2006/relationships"><Relationship Id="rId1" Type="http://schemas.openxmlformats.org/officeDocument/2006/relationships/slide" Target="../slides/slide113.xml" /><Relationship Id="rId2" Type="http://schemas.openxmlformats.org/officeDocument/2006/relationships/notesMaster" Target="../notesMasters/notesMaster1.xml" /></Relationships>
</file>

<file path=ppt/notesSlides/_rels/notesSlide114.xml.rels>&#65279;<?xml version="1.0" encoding="utf-8" standalone="yes"?><Relationships xmlns="http://schemas.openxmlformats.org/package/2006/relationships"><Relationship Id="rId1" Type="http://schemas.openxmlformats.org/officeDocument/2006/relationships/slide" Target="../slides/slide114.xml" /><Relationship Id="rId2" Type="http://schemas.openxmlformats.org/officeDocument/2006/relationships/notesMaster" Target="../notesMasters/notesMaster1.xml" /></Relationships>
</file>

<file path=ppt/notesSlides/_rels/notesSlide115.xml.rels>&#65279;<?xml version="1.0" encoding="utf-8" standalone="yes"?><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116.xml.rels>&#65279;<?xml version="1.0" encoding="utf-8" standalone="yes"?><Relationships xmlns="http://schemas.openxmlformats.org/package/2006/relationships"><Relationship Id="rId1" Type="http://schemas.openxmlformats.org/officeDocument/2006/relationships/slide" Target="../slides/slide116.xml" /><Relationship Id="rId2" Type="http://schemas.openxmlformats.org/officeDocument/2006/relationships/notesMaster" Target="../notesMasters/notesMaster1.xml" /></Relationships>
</file>

<file path=ppt/notesSlides/_rels/notesSlide117.xml.rels>&#65279;<?xml version="1.0" encoding="utf-8" standalone="yes"?><Relationships xmlns="http://schemas.openxmlformats.org/package/2006/relationships"><Relationship Id="rId1" Type="http://schemas.openxmlformats.org/officeDocument/2006/relationships/slide" Target="../slides/slide117.xml" /><Relationship Id="rId2" Type="http://schemas.openxmlformats.org/officeDocument/2006/relationships/notesMaster" Target="../notesMasters/notesMaster1.xml" /></Relationships>
</file>

<file path=ppt/notesSlides/_rels/notesSlide118.xml.rels>&#65279;<?xml version="1.0" encoding="utf-8" standalone="yes"?><Relationships xmlns="http://schemas.openxmlformats.org/package/2006/relationships"><Relationship Id="rId1" Type="http://schemas.openxmlformats.org/officeDocument/2006/relationships/slide" Target="../slides/slide118.xml" /><Relationship Id="rId2" Type="http://schemas.openxmlformats.org/officeDocument/2006/relationships/notesMaster" Target="../notesMasters/notesMaster1.xml" /></Relationships>
</file>

<file path=ppt/notesSlides/_rels/notesSlide119.xml.rels>&#65279;<?xml version="1.0" encoding="utf-8" standalone="yes"?><Relationships xmlns="http://schemas.openxmlformats.org/package/2006/relationships"><Relationship Id="rId1" Type="http://schemas.openxmlformats.org/officeDocument/2006/relationships/slide" Target="../slides/slide119.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20.xml.rels>&#65279;<?xml version="1.0" encoding="utf-8" standalone="yes"?><Relationships xmlns="http://schemas.openxmlformats.org/package/2006/relationships"><Relationship Id="rId1" Type="http://schemas.openxmlformats.org/officeDocument/2006/relationships/slide" Target="../slides/slide120.xml" /><Relationship Id="rId2" Type="http://schemas.openxmlformats.org/officeDocument/2006/relationships/notesMaster" Target="../notesMasters/notesMaster1.xml" /></Relationships>
</file>

<file path=ppt/notesSlides/_rels/notesSlide121.xml.rels>&#65279;<?xml version="1.0" encoding="utf-8" standalone="yes"?><Relationships xmlns="http://schemas.openxmlformats.org/package/2006/relationships"><Relationship Id="rId1" Type="http://schemas.openxmlformats.org/officeDocument/2006/relationships/slide" Target="../slides/slide121.xml" /><Relationship Id="rId2" Type="http://schemas.openxmlformats.org/officeDocument/2006/relationships/notesMaster" Target="../notesMasters/notesMaster1.xml" /></Relationships>
</file>

<file path=ppt/notesSlides/_rels/notesSlide122.xml.rels>&#65279;<?xml version="1.0" encoding="utf-8" standalone="yes"?><Relationships xmlns="http://schemas.openxmlformats.org/package/2006/relationships"><Relationship Id="rId1" Type="http://schemas.openxmlformats.org/officeDocument/2006/relationships/slide" Target="../slides/slide122.xml" /><Relationship Id="rId2" Type="http://schemas.openxmlformats.org/officeDocument/2006/relationships/notesMaster" Target="../notesMasters/notesMaster1.xml" /></Relationships>
</file>

<file path=ppt/notesSlides/_rels/notesSlide123.xml.rels>&#65279;<?xml version="1.0" encoding="utf-8" standalone="yes"?><Relationships xmlns="http://schemas.openxmlformats.org/package/2006/relationships"><Relationship Id="rId1" Type="http://schemas.openxmlformats.org/officeDocument/2006/relationships/slide" Target="../slides/slide123.xml" /><Relationship Id="rId2" Type="http://schemas.openxmlformats.org/officeDocument/2006/relationships/notesMaster" Target="../notesMasters/notesMaster1.xml" /></Relationships>
</file>

<file path=ppt/notesSlides/_rels/notesSlide124.xml.rels>&#65279;<?xml version="1.0" encoding="utf-8" standalone="yes"?><Relationships xmlns="http://schemas.openxmlformats.org/package/2006/relationships"><Relationship Id="rId1" Type="http://schemas.openxmlformats.org/officeDocument/2006/relationships/slide" Target="../slides/slide124.xml" /><Relationship Id="rId2" Type="http://schemas.openxmlformats.org/officeDocument/2006/relationships/notesMaster" Target="../notesMasters/notesMaster1.xml" /></Relationships>
</file>

<file path=ppt/notesSlides/_rels/notesSlide125.xml.rels>&#65279;<?xml version="1.0" encoding="utf-8" standalone="yes"?><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126.xml.rels>&#65279;<?xml version="1.0" encoding="utf-8" standalone="yes"?><Relationships xmlns="http://schemas.openxmlformats.org/package/2006/relationships"><Relationship Id="rId1" Type="http://schemas.openxmlformats.org/officeDocument/2006/relationships/slide" Target="../slides/slide126.xml" /><Relationship Id="rId2" Type="http://schemas.openxmlformats.org/officeDocument/2006/relationships/notesMaster" Target="../notesMasters/notesMaster1.xml" /></Relationships>
</file>

<file path=ppt/notesSlides/_rels/notesSlide127.xml.rels>&#65279;<?xml version="1.0" encoding="utf-8" standalone="yes"?><Relationships xmlns="http://schemas.openxmlformats.org/package/2006/relationships"><Relationship Id="rId1" Type="http://schemas.openxmlformats.org/officeDocument/2006/relationships/slide" Target="../slides/slide127.xml" /><Relationship Id="rId2" Type="http://schemas.openxmlformats.org/officeDocument/2006/relationships/notesMaster" Target="../notesMasters/notesMaster1.xml" /></Relationships>
</file>

<file path=ppt/notesSlides/_rels/notesSlide128.xml.rels>&#65279;<?xml version="1.0" encoding="utf-8" standalone="yes"?><Relationships xmlns="http://schemas.openxmlformats.org/package/2006/relationships"><Relationship Id="rId1" Type="http://schemas.openxmlformats.org/officeDocument/2006/relationships/slide" Target="../slides/slide128.xml" /><Relationship Id="rId2" Type="http://schemas.openxmlformats.org/officeDocument/2006/relationships/notesMaster" Target="../notesMasters/notesMaster1.xml" /></Relationships>
</file>

<file path=ppt/notesSlides/_rels/notesSlide129.xml.rels>&#65279;<?xml version="1.0" encoding="utf-8" standalone="yes"?><Relationships xmlns="http://schemas.openxmlformats.org/package/2006/relationships"><Relationship Id="rId1" Type="http://schemas.openxmlformats.org/officeDocument/2006/relationships/slide" Target="../slides/slide129.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30.xml.rels>&#65279;<?xml version="1.0" encoding="utf-8" standalone="yes"?><Relationships xmlns="http://schemas.openxmlformats.org/package/2006/relationships"><Relationship Id="rId1" Type="http://schemas.openxmlformats.org/officeDocument/2006/relationships/slide" Target="../slides/slide130.xml" /><Relationship Id="rId2" Type="http://schemas.openxmlformats.org/officeDocument/2006/relationships/notesMaster" Target="../notesMasters/notesMaster1.xml" /></Relationships>
</file>

<file path=ppt/notesSlides/_rels/notesSlide131.xml.rels>&#65279;<?xml version="1.0" encoding="utf-8" standalone="yes"?><Relationships xmlns="http://schemas.openxmlformats.org/package/2006/relationships"><Relationship Id="rId1" Type="http://schemas.openxmlformats.org/officeDocument/2006/relationships/slide" Target="../slides/slide131.xml" /><Relationship Id="rId2" Type="http://schemas.openxmlformats.org/officeDocument/2006/relationships/notesMaster" Target="../notesMasters/notesMaster1.xml" /></Relationships>
</file>

<file path=ppt/notesSlides/_rels/notesSlide132.xml.rels>&#65279;<?xml version="1.0" encoding="utf-8" standalone="yes"?><Relationships xmlns="http://schemas.openxmlformats.org/package/2006/relationships"><Relationship Id="rId1" Type="http://schemas.openxmlformats.org/officeDocument/2006/relationships/slide" Target="../slides/slide132.xml" /><Relationship Id="rId2" Type="http://schemas.openxmlformats.org/officeDocument/2006/relationships/notesMaster" Target="../notesMasters/notesMaster1.xml" /></Relationships>
</file>

<file path=ppt/notesSlides/_rels/notesSlide133.xml.rels>&#65279;<?xml version="1.0" encoding="utf-8" standalone="yes"?><Relationships xmlns="http://schemas.openxmlformats.org/package/2006/relationships"><Relationship Id="rId1" Type="http://schemas.openxmlformats.org/officeDocument/2006/relationships/slide" Target="../slides/slide133.xml" /><Relationship Id="rId2" Type="http://schemas.openxmlformats.org/officeDocument/2006/relationships/notesMaster" Target="../notesMasters/notesMaster1.xml" /></Relationships>
</file>

<file path=ppt/notesSlides/_rels/notesSlide134.xml.rels>&#65279;<?xml version="1.0" encoding="utf-8" standalone="yes"?><Relationships xmlns="http://schemas.openxmlformats.org/package/2006/relationships"><Relationship Id="rId1" Type="http://schemas.openxmlformats.org/officeDocument/2006/relationships/slide" Target="../slides/slide134.xml" /><Relationship Id="rId2" Type="http://schemas.openxmlformats.org/officeDocument/2006/relationships/notesMaster" Target="../notesMasters/notesMaster1.xml" /></Relationships>
</file>

<file path=ppt/notesSlides/_rels/notesSlide135.xml.rels>&#65279;<?xml version="1.0" encoding="utf-8" standalone="yes"?><Relationships xmlns="http://schemas.openxmlformats.org/package/2006/relationships"><Relationship Id="rId1" Type="http://schemas.openxmlformats.org/officeDocument/2006/relationships/slide" Target="../slides/slide135.xml" /><Relationship Id="rId2" Type="http://schemas.openxmlformats.org/officeDocument/2006/relationships/notesMaster" Target="../notesMasters/notesMaster1.xml" /></Relationships>
</file>

<file path=ppt/notesSlides/_rels/notesSlide136.xml.rels>&#65279;<?xml version="1.0" encoding="utf-8" standalone="yes"?><Relationships xmlns="http://schemas.openxmlformats.org/package/2006/relationships"><Relationship Id="rId1" Type="http://schemas.openxmlformats.org/officeDocument/2006/relationships/slide" Target="../slides/slide136.xml" /><Relationship Id="rId2" Type="http://schemas.openxmlformats.org/officeDocument/2006/relationships/notesMaster" Target="../notesMasters/notesMaster1.xml" /></Relationships>
</file>

<file path=ppt/notesSlides/_rels/notesSlide137.xml.rels>&#65279;<?xml version="1.0" encoding="utf-8" standalone="yes"?><Relationships xmlns="http://schemas.openxmlformats.org/package/2006/relationships"><Relationship Id="rId1" Type="http://schemas.openxmlformats.org/officeDocument/2006/relationships/slide" Target="../slides/slide137.xml" /><Relationship Id="rId2" Type="http://schemas.openxmlformats.org/officeDocument/2006/relationships/notesMaster" Target="../notesMasters/notesMaster1.xml" /></Relationships>
</file>

<file path=ppt/notesSlides/_rels/notesSlide138.xml.rels>&#65279;<?xml version="1.0" encoding="utf-8" standalone="yes"?><Relationships xmlns="http://schemas.openxmlformats.org/package/2006/relationships"><Relationship Id="rId1" Type="http://schemas.openxmlformats.org/officeDocument/2006/relationships/slide" Target="../slides/slide138.xml" /><Relationship Id="rId2" Type="http://schemas.openxmlformats.org/officeDocument/2006/relationships/notesMaster" Target="../notesMasters/notesMaster1.xml" /></Relationships>
</file>

<file path=ppt/notesSlides/_rels/notesSlide139.xml.rels>&#65279;<?xml version="1.0" encoding="utf-8" standalone="yes"?><Relationships xmlns="http://schemas.openxmlformats.org/package/2006/relationships"><Relationship Id="rId1" Type="http://schemas.openxmlformats.org/officeDocument/2006/relationships/slide" Target="../slides/slide139.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40.xml.rels>&#65279;<?xml version="1.0" encoding="utf-8" standalone="yes"?><Relationships xmlns="http://schemas.openxmlformats.org/package/2006/relationships"><Relationship Id="rId1" Type="http://schemas.openxmlformats.org/officeDocument/2006/relationships/slide" Target="../slides/slide140.xml" /><Relationship Id="rId2" Type="http://schemas.openxmlformats.org/officeDocument/2006/relationships/notesMaster" Target="../notesMasters/notesMaster1.xml" /></Relationships>
</file>

<file path=ppt/notesSlides/_rels/notesSlide141.xml.rels>&#65279;<?xml version="1.0" encoding="utf-8" standalone="yes"?><Relationships xmlns="http://schemas.openxmlformats.org/package/2006/relationships"><Relationship Id="rId1" Type="http://schemas.openxmlformats.org/officeDocument/2006/relationships/slide" Target="../slides/slide141.xml" /><Relationship Id="rId2" Type="http://schemas.openxmlformats.org/officeDocument/2006/relationships/notesMaster" Target="../notesMasters/notesMaster1.xml" /></Relationships>
</file>

<file path=ppt/notesSlides/_rels/notesSlide142.xml.rels>&#65279;<?xml version="1.0" encoding="utf-8" standalone="yes"?><Relationships xmlns="http://schemas.openxmlformats.org/package/2006/relationships"><Relationship Id="rId1" Type="http://schemas.openxmlformats.org/officeDocument/2006/relationships/slide" Target="../slides/slide142.xml" /><Relationship Id="rId2" Type="http://schemas.openxmlformats.org/officeDocument/2006/relationships/notesMaster" Target="../notesMasters/notesMaster1.xml" /></Relationships>
</file>

<file path=ppt/notesSlides/_rels/notesSlide143.xml.rels>&#65279;<?xml version="1.0" encoding="utf-8" standalone="yes"?><Relationships xmlns="http://schemas.openxmlformats.org/package/2006/relationships"><Relationship Id="rId1" Type="http://schemas.openxmlformats.org/officeDocument/2006/relationships/slide" Target="../slides/slide143.xml" /><Relationship Id="rId2" Type="http://schemas.openxmlformats.org/officeDocument/2006/relationships/notesMaster" Target="../notesMasters/notesMaster1.xml" /></Relationships>
</file>

<file path=ppt/notesSlides/_rels/notesSlide144.xml.rels>&#65279;<?xml version="1.0" encoding="utf-8" standalone="yes"?><Relationships xmlns="http://schemas.openxmlformats.org/package/2006/relationships"><Relationship Id="rId1" Type="http://schemas.openxmlformats.org/officeDocument/2006/relationships/slide" Target="../slides/slide144.xml" /><Relationship Id="rId2" Type="http://schemas.openxmlformats.org/officeDocument/2006/relationships/notesMaster" Target="../notesMasters/notesMaster1.xml" /></Relationships>
</file>

<file path=ppt/notesSlides/_rels/notesSlide145.xml.rels>&#65279;<?xml version="1.0" encoding="utf-8" standalone="yes"?><Relationships xmlns="http://schemas.openxmlformats.org/package/2006/relationships"><Relationship Id="rId1" Type="http://schemas.openxmlformats.org/officeDocument/2006/relationships/slide" Target="../slides/slide145.xml" /><Relationship Id="rId2" Type="http://schemas.openxmlformats.org/officeDocument/2006/relationships/notesMaster" Target="../notesMasters/notesMaster1.xml" /></Relationships>
</file>

<file path=ppt/notesSlides/_rels/notesSlide146.xml.rels>&#65279;<?xml version="1.0" encoding="utf-8" standalone="yes"?><Relationships xmlns="http://schemas.openxmlformats.org/package/2006/relationships"><Relationship Id="rId1" Type="http://schemas.openxmlformats.org/officeDocument/2006/relationships/slide" Target="../slides/slide146.xml" /><Relationship Id="rId2" Type="http://schemas.openxmlformats.org/officeDocument/2006/relationships/notesMaster" Target="../notesMasters/notesMaster1.xml" /></Relationships>
</file>

<file path=ppt/notesSlides/_rels/notesSlide147.xml.rels>&#65279;<?xml version="1.0" encoding="utf-8" standalone="yes"?><Relationships xmlns="http://schemas.openxmlformats.org/package/2006/relationships"><Relationship Id="rId1" Type="http://schemas.openxmlformats.org/officeDocument/2006/relationships/slide" Target="../slides/slide147.xml" /><Relationship Id="rId2" Type="http://schemas.openxmlformats.org/officeDocument/2006/relationships/notesMaster" Target="../notesMasters/notesMaster1.xml" /></Relationships>
</file>

<file path=ppt/notesSlides/_rels/notesSlide148.xml.rels>&#65279;<?xml version="1.0" encoding="utf-8" standalone="yes"?><Relationships xmlns="http://schemas.openxmlformats.org/package/2006/relationships"><Relationship Id="rId1" Type="http://schemas.openxmlformats.org/officeDocument/2006/relationships/slide" Target="../slides/slide148.xml" /><Relationship Id="rId2" Type="http://schemas.openxmlformats.org/officeDocument/2006/relationships/notesMaster" Target="../notesMasters/notesMaster1.xml" /></Relationships>
</file>

<file path=ppt/notesSlides/_rels/notesSlide149.xml.rels>&#65279;<?xml version="1.0" encoding="utf-8" standalone="yes"?><Relationships xmlns="http://schemas.openxmlformats.org/package/2006/relationships"><Relationship Id="rId1" Type="http://schemas.openxmlformats.org/officeDocument/2006/relationships/slide" Target="../slides/slide149.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50.xml.rels>&#65279;<?xml version="1.0" encoding="utf-8" standalone="yes"?><Relationships xmlns="http://schemas.openxmlformats.org/package/2006/relationships"><Relationship Id="rId1" Type="http://schemas.openxmlformats.org/officeDocument/2006/relationships/slide" Target="../slides/slide150.xml" /><Relationship Id="rId2" Type="http://schemas.openxmlformats.org/officeDocument/2006/relationships/notesMaster" Target="../notesMasters/notesMaster1.xml" /></Relationships>
</file>

<file path=ppt/notesSlides/_rels/notesSlide151.xml.rels>&#65279;<?xml version="1.0" encoding="utf-8" standalone="yes"?><Relationships xmlns="http://schemas.openxmlformats.org/package/2006/relationships"><Relationship Id="rId1" Type="http://schemas.openxmlformats.org/officeDocument/2006/relationships/slide" Target="../slides/slide151.xml" /><Relationship Id="rId2" Type="http://schemas.openxmlformats.org/officeDocument/2006/relationships/notesMaster" Target="../notesMasters/notesMaster1.xml" /></Relationships>
</file>

<file path=ppt/notesSlides/_rels/notesSlide152.xml.rels>&#65279;<?xml version="1.0" encoding="utf-8" standalone="yes"?><Relationships xmlns="http://schemas.openxmlformats.org/package/2006/relationships"><Relationship Id="rId1" Type="http://schemas.openxmlformats.org/officeDocument/2006/relationships/slide" Target="../slides/slide152.xml" /><Relationship Id="rId2" Type="http://schemas.openxmlformats.org/officeDocument/2006/relationships/notesMaster" Target="../notesMasters/notesMaster1.xml" /></Relationships>
</file>

<file path=ppt/notesSlides/_rels/notesSlide153.xml.rels>&#65279;<?xml version="1.0" encoding="utf-8" standalone="yes"?><Relationships xmlns="http://schemas.openxmlformats.org/package/2006/relationships"><Relationship Id="rId1" Type="http://schemas.openxmlformats.org/officeDocument/2006/relationships/slide" Target="../slides/slide153.xml" /><Relationship Id="rId2" Type="http://schemas.openxmlformats.org/officeDocument/2006/relationships/notesMaster" Target="../notesMasters/notesMaster1.xml" /></Relationships>
</file>

<file path=ppt/notesSlides/_rels/notesSlide154.xml.rels>&#65279;<?xml version="1.0" encoding="utf-8" standalone="yes"?><Relationships xmlns="http://schemas.openxmlformats.org/package/2006/relationships"><Relationship Id="rId1" Type="http://schemas.openxmlformats.org/officeDocument/2006/relationships/slide" Target="../slides/slide154.xml" /><Relationship Id="rId2" Type="http://schemas.openxmlformats.org/officeDocument/2006/relationships/notesMaster" Target="../notesMasters/notesMaster1.xml" /></Relationships>
</file>

<file path=ppt/notesSlides/_rels/notesSlide155.xml.rels>&#65279;<?xml version="1.0" encoding="utf-8" standalone="yes"?><Relationships xmlns="http://schemas.openxmlformats.org/package/2006/relationships"><Relationship Id="rId1" Type="http://schemas.openxmlformats.org/officeDocument/2006/relationships/slide" Target="../slides/slide155.xml" /><Relationship Id="rId2" Type="http://schemas.openxmlformats.org/officeDocument/2006/relationships/notesMaster" Target="../notesMasters/notesMaster1.xml" /></Relationships>
</file>

<file path=ppt/notesSlides/_rels/notesSlide156.xml.rels>&#65279;<?xml version="1.0" encoding="utf-8" standalone="yes"?><Relationships xmlns="http://schemas.openxmlformats.org/package/2006/relationships"><Relationship Id="rId1" Type="http://schemas.openxmlformats.org/officeDocument/2006/relationships/slide" Target="../slides/slide156.xml" /><Relationship Id="rId2" Type="http://schemas.openxmlformats.org/officeDocument/2006/relationships/notesMaster" Target="../notesMasters/notesMaster1.xml" /></Relationships>
</file>

<file path=ppt/notesSlides/_rels/notesSlide157.xml.rels>&#65279;<?xml version="1.0" encoding="utf-8" standalone="yes"?><Relationships xmlns="http://schemas.openxmlformats.org/package/2006/relationships"><Relationship Id="rId1" Type="http://schemas.openxmlformats.org/officeDocument/2006/relationships/slide" Target="../slides/slide157.xml" /><Relationship Id="rId2" Type="http://schemas.openxmlformats.org/officeDocument/2006/relationships/notesMaster" Target="../notesMasters/notesMaster1.xml" /></Relationships>
</file>

<file path=ppt/notesSlides/_rels/notesSlide158.xml.rels>&#65279;<?xml version="1.0" encoding="utf-8" standalone="yes"?><Relationships xmlns="http://schemas.openxmlformats.org/package/2006/relationships"><Relationship Id="rId1" Type="http://schemas.openxmlformats.org/officeDocument/2006/relationships/slide" Target="../slides/slide158.xml" /><Relationship Id="rId2" Type="http://schemas.openxmlformats.org/officeDocument/2006/relationships/notesMaster" Target="../notesMasters/notesMaster1.xml" /></Relationships>
</file>

<file path=ppt/notesSlides/_rels/notesSlide159.xml.rels>&#65279;<?xml version="1.0" encoding="utf-8" standalone="yes"?><Relationships xmlns="http://schemas.openxmlformats.org/package/2006/relationships"><Relationship Id="rId1" Type="http://schemas.openxmlformats.org/officeDocument/2006/relationships/slide" Target="../slides/slide159.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60.xml.rels>&#65279;<?xml version="1.0" encoding="utf-8" standalone="yes"?><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_rels/notesSlide161.xml.rels>&#65279;<?xml version="1.0" encoding="utf-8" standalone="yes"?><Relationships xmlns="http://schemas.openxmlformats.org/package/2006/relationships"><Relationship Id="rId1" Type="http://schemas.openxmlformats.org/officeDocument/2006/relationships/slide" Target="../slides/slide161.xml" /><Relationship Id="rId2" Type="http://schemas.openxmlformats.org/officeDocument/2006/relationships/notesMaster" Target="../notesMasters/notesMaster1.xml" /></Relationships>
</file>

<file path=ppt/notesSlides/_rels/notesSlide162.xml.rels>&#65279;<?xml version="1.0" encoding="utf-8" standalone="yes"?><Relationships xmlns="http://schemas.openxmlformats.org/package/2006/relationships"><Relationship Id="rId1" Type="http://schemas.openxmlformats.org/officeDocument/2006/relationships/slide" Target="../slides/slide162.xml" /><Relationship Id="rId2" Type="http://schemas.openxmlformats.org/officeDocument/2006/relationships/notesMaster" Target="../notesMasters/notesMaster1.xml" /></Relationships>
</file>

<file path=ppt/notesSlides/_rels/notesSlide163.xml.rels>&#65279;<?xml version="1.0" encoding="utf-8" standalone="yes"?><Relationships xmlns="http://schemas.openxmlformats.org/package/2006/relationships"><Relationship Id="rId1" Type="http://schemas.openxmlformats.org/officeDocument/2006/relationships/slide" Target="../slides/slide163.xml" /><Relationship Id="rId2" Type="http://schemas.openxmlformats.org/officeDocument/2006/relationships/notesMaster" Target="../notesMasters/notesMaster1.xml" /></Relationships>
</file>

<file path=ppt/notesSlides/_rels/notesSlide164.xml.rels>&#65279;<?xml version="1.0" encoding="utf-8" standalone="yes"?><Relationships xmlns="http://schemas.openxmlformats.org/package/2006/relationships"><Relationship Id="rId1" Type="http://schemas.openxmlformats.org/officeDocument/2006/relationships/slide" Target="../slides/slide164.xml" /><Relationship Id="rId2" Type="http://schemas.openxmlformats.org/officeDocument/2006/relationships/notesMaster" Target="../notesMasters/notesMaster1.xml" /></Relationships>
</file>

<file path=ppt/notesSlides/_rels/notesSlide165.xml.rels>&#65279;<?xml version="1.0" encoding="utf-8" standalone="yes"?><Relationships xmlns="http://schemas.openxmlformats.org/package/2006/relationships"><Relationship Id="rId1" Type="http://schemas.openxmlformats.org/officeDocument/2006/relationships/slide" Target="../slides/slide165.xml" /><Relationship Id="rId2" Type="http://schemas.openxmlformats.org/officeDocument/2006/relationships/notesMaster" Target="../notesMasters/notesMaster1.xml" /></Relationships>
</file>

<file path=ppt/notesSlides/_rels/notesSlide166.xml.rels>&#65279;<?xml version="1.0" encoding="utf-8" standalone="yes"?><Relationships xmlns="http://schemas.openxmlformats.org/package/2006/relationships"><Relationship Id="rId1" Type="http://schemas.openxmlformats.org/officeDocument/2006/relationships/slide" Target="../slides/slide166.xml" /><Relationship Id="rId2" Type="http://schemas.openxmlformats.org/officeDocument/2006/relationships/notesMaster" Target="../notesMasters/notesMaster1.xml" /></Relationships>
</file>

<file path=ppt/notesSlides/_rels/notesSlide167.xml.rels>&#65279;<?xml version="1.0" encoding="utf-8" standalone="yes"?><Relationships xmlns="http://schemas.openxmlformats.org/package/2006/relationships"><Relationship Id="rId1" Type="http://schemas.openxmlformats.org/officeDocument/2006/relationships/slide" Target="../slides/slide167.xml" /><Relationship Id="rId2" Type="http://schemas.openxmlformats.org/officeDocument/2006/relationships/notesMaster" Target="../notesMasters/notesMaster1.xml" /></Relationships>
</file>

<file path=ppt/notesSlides/_rels/notesSlide168.xml.rels>&#65279;<?xml version="1.0" encoding="utf-8" standalone="yes"?><Relationships xmlns="http://schemas.openxmlformats.org/package/2006/relationships"><Relationship Id="rId1" Type="http://schemas.openxmlformats.org/officeDocument/2006/relationships/slide" Target="../slides/slide168.xml" /><Relationship Id="rId2" Type="http://schemas.openxmlformats.org/officeDocument/2006/relationships/notesMaster" Target="../notesMasters/notesMaster1.xml" /></Relationships>
</file>

<file path=ppt/notesSlides/_rels/notesSlide169.xml.rels>&#65279;<?xml version="1.0" encoding="utf-8" standalone="yes"?><Relationships xmlns="http://schemas.openxmlformats.org/package/2006/relationships"><Relationship Id="rId1" Type="http://schemas.openxmlformats.org/officeDocument/2006/relationships/slide" Target="../slides/slide169.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70.xml.rels>&#65279;<?xml version="1.0" encoding="utf-8" standalone="yes"?><Relationships xmlns="http://schemas.openxmlformats.org/package/2006/relationships"><Relationship Id="rId1" Type="http://schemas.openxmlformats.org/officeDocument/2006/relationships/slide" Target="../slides/slide170.xml" /><Relationship Id="rId2" Type="http://schemas.openxmlformats.org/officeDocument/2006/relationships/notesMaster" Target="../notesMasters/notesMaster1.xml" /></Relationships>
</file>

<file path=ppt/notesSlides/_rels/notesSlide171.xml.rels>&#65279;<?xml version="1.0" encoding="utf-8" standalone="yes"?><Relationships xmlns="http://schemas.openxmlformats.org/package/2006/relationships"><Relationship Id="rId1" Type="http://schemas.openxmlformats.org/officeDocument/2006/relationships/slide" Target="../slides/slide171.xml" /><Relationship Id="rId2" Type="http://schemas.openxmlformats.org/officeDocument/2006/relationships/notesMaster" Target="../notesMasters/notesMaster1.xml" /></Relationships>
</file>

<file path=ppt/notesSlides/_rels/notesSlide172.xml.rels>&#65279;<?xml version="1.0" encoding="utf-8" standalone="yes"?><Relationships xmlns="http://schemas.openxmlformats.org/package/2006/relationships"><Relationship Id="rId1" Type="http://schemas.openxmlformats.org/officeDocument/2006/relationships/slide" Target="../slides/slide172.xml" /><Relationship Id="rId2" Type="http://schemas.openxmlformats.org/officeDocument/2006/relationships/notesMaster" Target="../notesMasters/notesMaster1.xml" /></Relationships>
</file>

<file path=ppt/notesSlides/_rels/notesSlide173.xml.rels>&#65279;<?xml version="1.0" encoding="utf-8" standalone="yes"?><Relationships xmlns="http://schemas.openxmlformats.org/package/2006/relationships"><Relationship Id="rId1" Type="http://schemas.openxmlformats.org/officeDocument/2006/relationships/slide" Target="../slides/slide173.xml" /><Relationship Id="rId2" Type="http://schemas.openxmlformats.org/officeDocument/2006/relationships/notesMaster" Target="../notesMasters/notesMaster1.xml" /></Relationships>
</file>

<file path=ppt/notesSlides/_rels/notesSlide174.xml.rels>&#65279;<?xml version="1.0" encoding="utf-8" standalone="yes"?><Relationships xmlns="http://schemas.openxmlformats.org/package/2006/relationships"><Relationship Id="rId1" Type="http://schemas.openxmlformats.org/officeDocument/2006/relationships/slide" Target="../slides/slide174.xml" /><Relationship Id="rId2" Type="http://schemas.openxmlformats.org/officeDocument/2006/relationships/notesMaster" Target="../notesMasters/notesMaster1.xml" /></Relationships>
</file>

<file path=ppt/notesSlides/_rels/notesSlide175.xml.rels>&#65279;<?xml version="1.0" encoding="utf-8" standalone="yes"?><Relationships xmlns="http://schemas.openxmlformats.org/package/2006/relationships"><Relationship Id="rId1" Type="http://schemas.openxmlformats.org/officeDocument/2006/relationships/slide" Target="../slides/slide175.xml" /><Relationship Id="rId2" Type="http://schemas.openxmlformats.org/officeDocument/2006/relationships/notesMaster" Target="../notesMasters/notesMaster1.xml" /></Relationships>
</file>

<file path=ppt/notesSlides/_rels/notesSlide176.xml.rels>&#65279;<?xml version="1.0" encoding="utf-8" standalone="yes"?><Relationships xmlns="http://schemas.openxmlformats.org/package/2006/relationships"><Relationship Id="rId1" Type="http://schemas.openxmlformats.org/officeDocument/2006/relationships/slide" Target="../slides/slide176.xml" /><Relationship Id="rId2" Type="http://schemas.openxmlformats.org/officeDocument/2006/relationships/notesMaster" Target="../notesMasters/notesMaster1.xml" /></Relationships>
</file>

<file path=ppt/notesSlides/_rels/notesSlide177.xml.rels>&#65279;<?xml version="1.0" encoding="utf-8" standalone="yes"?><Relationships xmlns="http://schemas.openxmlformats.org/package/2006/relationships"><Relationship Id="rId1" Type="http://schemas.openxmlformats.org/officeDocument/2006/relationships/slide" Target="../slides/slide177.xml" /><Relationship Id="rId2" Type="http://schemas.openxmlformats.org/officeDocument/2006/relationships/notesMaster" Target="../notesMasters/notesMaster1.xml" /></Relationships>
</file>

<file path=ppt/notesSlides/_rels/notesSlide178.xml.rels>&#65279;<?xml version="1.0" encoding="utf-8" standalone="yes"?><Relationships xmlns="http://schemas.openxmlformats.org/package/2006/relationships"><Relationship Id="rId1" Type="http://schemas.openxmlformats.org/officeDocument/2006/relationships/slide" Target="../slides/slide178.xml" /><Relationship Id="rId2" Type="http://schemas.openxmlformats.org/officeDocument/2006/relationships/notesMaster" Target="../notesMasters/notesMaster1.xml" /></Relationships>
</file>

<file path=ppt/notesSlides/_rels/notesSlide179.xml.rels>&#65279;<?xml version="1.0" encoding="utf-8" standalone="yes"?><Relationships xmlns="http://schemas.openxmlformats.org/package/2006/relationships"><Relationship Id="rId1" Type="http://schemas.openxmlformats.org/officeDocument/2006/relationships/slide" Target="../slides/slide179.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80.xml.rels>&#65279;<?xml version="1.0" encoding="utf-8" standalone="yes"?><Relationships xmlns="http://schemas.openxmlformats.org/package/2006/relationships"><Relationship Id="rId1" Type="http://schemas.openxmlformats.org/officeDocument/2006/relationships/slide" Target="../slides/slide180.xml" /><Relationship Id="rId2" Type="http://schemas.openxmlformats.org/officeDocument/2006/relationships/notesMaster" Target="../notesMasters/notesMaster1.xml" /></Relationships>
</file>

<file path=ppt/notesSlides/_rels/notesSlide181.xml.rels>&#65279;<?xml version="1.0" encoding="utf-8" standalone="yes"?><Relationships xmlns="http://schemas.openxmlformats.org/package/2006/relationships"><Relationship Id="rId1" Type="http://schemas.openxmlformats.org/officeDocument/2006/relationships/slide" Target="../slides/slide181.xml" /><Relationship Id="rId2" Type="http://schemas.openxmlformats.org/officeDocument/2006/relationships/notesMaster" Target="../notesMasters/notesMaster1.xml" /></Relationships>
</file>

<file path=ppt/notesSlides/_rels/notesSlide182.xml.rels>&#65279;<?xml version="1.0" encoding="utf-8" standalone="yes"?><Relationships xmlns="http://schemas.openxmlformats.org/package/2006/relationships"><Relationship Id="rId1" Type="http://schemas.openxmlformats.org/officeDocument/2006/relationships/slide" Target="../slides/slide182.xml" /><Relationship Id="rId2" Type="http://schemas.openxmlformats.org/officeDocument/2006/relationships/notesMaster" Target="../notesMasters/notesMaster1.xml" /></Relationships>
</file>

<file path=ppt/notesSlides/_rels/notesSlide183.xml.rels>&#65279;<?xml version="1.0" encoding="utf-8" standalone="yes"?><Relationships xmlns="http://schemas.openxmlformats.org/package/2006/relationships"><Relationship Id="rId1" Type="http://schemas.openxmlformats.org/officeDocument/2006/relationships/slide" Target="../slides/slide183.xml" /><Relationship Id="rId2" Type="http://schemas.openxmlformats.org/officeDocument/2006/relationships/notesMaster" Target="../notesMasters/notesMaster1.xml" /></Relationships>
</file>

<file path=ppt/notesSlides/_rels/notesSlide184.xml.rels>&#65279;<?xml version="1.0" encoding="utf-8" standalone="yes"?><Relationships xmlns="http://schemas.openxmlformats.org/package/2006/relationships"><Relationship Id="rId1" Type="http://schemas.openxmlformats.org/officeDocument/2006/relationships/slide" Target="../slides/slide184.xml" /><Relationship Id="rId2" Type="http://schemas.openxmlformats.org/officeDocument/2006/relationships/notesMaster" Target="../notesMasters/notesMaster1.xml" /></Relationships>
</file>

<file path=ppt/notesSlides/_rels/notesSlide185.xml.rels>&#65279;<?xml version="1.0" encoding="utf-8" standalone="yes"?><Relationships xmlns="http://schemas.openxmlformats.org/package/2006/relationships"><Relationship Id="rId1" Type="http://schemas.openxmlformats.org/officeDocument/2006/relationships/slide" Target="../slides/slide185.xml" /><Relationship Id="rId2" Type="http://schemas.openxmlformats.org/officeDocument/2006/relationships/notesMaster" Target="../notesMasters/notesMaster1.xml" /></Relationships>
</file>

<file path=ppt/notesSlides/_rels/notesSlide186.xml.rels>&#65279;<?xml version="1.0" encoding="utf-8" standalone="yes"?><Relationships xmlns="http://schemas.openxmlformats.org/package/2006/relationships"><Relationship Id="rId1" Type="http://schemas.openxmlformats.org/officeDocument/2006/relationships/slide" Target="../slides/slide186.xml" /><Relationship Id="rId2" Type="http://schemas.openxmlformats.org/officeDocument/2006/relationships/notesMaster" Target="../notesMasters/notesMaster1.xml" /></Relationships>
</file>

<file path=ppt/notesSlides/_rels/notesSlide187.xml.rels>&#65279;<?xml version="1.0" encoding="utf-8" standalone="yes"?><Relationships xmlns="http://schemas.openxmlformats.org/package/2006/relationships"><Relationship Id="rId1" Type="http://schemas.openxmlformats.org/officeDocument/2006/relationships/slide" Target="../slides/slide187.xml" /><Relationship Id="rId2" Type="http://schemas.openxmlformats.org/officeDocument/2006/relationships/notesMaster" Target="../notesMasters/notesMaster1.xml" /></Relationships>
</file>

<file path=ppt/notesSlides/_rels/notesSlide188.xml.rels>&#65279;<?xml version="1.0" encoding="utf-8" standalone="yes"?><Relationships xmlns="http://schemas.openxmlformats.org/package/2006/relationships"><Relationship Id="rId1" Type="http://schemas.openxmlformats.org/officeDocument/2006/relationships/slide" Target="../slides/slide188.xml" /><Relationship Id="rId2" Type="http://schemas.openxmlformats.org/officeDocument/2006/relationships/notesMaster" Target="../notesMasters/notesMaster1.xml" /></Relationships>
</file>

<file path=ppt/notesSlides/_rels/notesSlide189.xml.rels>&#65279;<?xml version="1.0" encoding="utf-8" standalone="yes"?><Relationships xmlns="http://schemas.openxmlformats.org/package/2006/relationships"><Relationship Id="rId1" Type="http://schemas.openxmlformats.org/officeDocument/2006/relationships/slide" Target="../slides/slide189.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190.xml.rels>&#65279;<?xml version="1.0" encoding="utf-8" standalone="yes"?><Relationships xmlns="http://schemas.openxmlformats.org/package/2006/relationships"><Relationship Id="rId1" Type="http://schemas.openxmlformats.org/officeDocument/2006/relationships/slide" Target="../slides/slide190.xml" /><Relationship Id="rId2" Type="http://schemas.openxmlformats.org/officeDocument/2006/relationships/notesMaster" Target="../notesMasters/notesMaster1.xml" /></Relationships>
</file>

<file path=ppt/notesSlides/_rels/notesSlide191.xml.rels>&#65279;<?xml version="1.0" encoding="utf-8" standalone="yes"?><Relationships xmlns="http://schemas.openxmlformats.org/package/2006/relationships"><Relationship Id="rId1" Type="http://schemas.openxmlformats.org/officeDocument/2006/relationships/slide" Target="../slides/slide191.xml" /><Relationship Id="rId2" Type="http://schemas.openxmlformats.org/officeDocument/2006/relationships/notesMaster" Target="../notesMasters/notesMaster1.xml" /></Relationships>
</file>

<file path=ppt/notesSlides/_rels/notesSlide192.xml.rels>&#65279;<?xml version="1.0" encoding="utf-8" standalone="yes"?><Relationships xmlns="http://schemas.openxmlformats.org/package/2006/relationships"><Relationship Id="rId1" Type="http://schemas.openxmlformats.org/officeDocument/2006/relationships/slide" Target="../slides/slide192.xml" /><Relationship Id="rId2" Type="http://schemas.openxmlformats.org/officeDocument/2006/relationships/notesMaster" Target="../notesMasters/notesMaster1.xml" /></Relationships>
</file>

<file path=ppt/notesSlides/_rels/notesSlide193.xml.rels>&#65279;<?xml version="1.0" encoding="utf-8" standalone="yes"?><Relationships xmlns="http://schemas.openxmlformats.org/package/2006/relationships"><Relationship Id="rId1" Type="http://schemas.openxmlformats.org/officeDocument/2006/relationships/slide" Target="../slides/slide193.xml" /><Relationship Id="rId2" Type="http://schemas.openxmlformats.org/officeDocument/2006/relationships/notesMaster" Target="../notesMasters/notesMaster1.xml" /></Relationships>
</file>

<file path=ppt/notesSlides/_rels/notesSlide194.xml.rels>&#65279;<?xml version="1.0" encoding="utf-8" standalone="yes"?><Relationships xmlns="http://schemas.openxmlformats.org/package/2006/relationships"><Relationship Id="rId1" Type="http://schemas.openxmlformats.org/officeDocument/2006/relationships/slide" Target="../slides/slide194.xml" /><Relationship Id="rId2" Type="http://schemas.openxmlformats.org/officeDocument/2006/relationships/notesMaster" Target="../notesMasters/notesMaster1.xml" /></Relationships>
</file>

<file path=ppt/notesSlides/_rels/notesSlide195.xml.rels>&#65279;<?xml version="1.0" encoding="utf-8" standalone="yes"?><Relationships xmlns="http://schemas.openxmlformats.org/package/2006/relationships"><Relationship Id="rId1" Type="http://schemas.openxmlformats.org/officeDocument/2006/relationships/slide" Target="../slides/slide195.xml" /><Relationship Id="rId2" Type="http://schemas.openxmlformats.org/officeDocument/2006/relationships/notesMaster" Target="../notesMasters/notesMaster1.xml" /></Relationships>
</file>

<file path=ppt/notesSlides/_rels/notesSlide196.xml.rels>&#65279;<?xml version="1.0" encoding="utf-8" standalone="yes"?><Relationships xmlns="http://schemas.openxmlformats.org/package/2006/relationships"><Relationship Id="rId1" Type="http://schemas.openxmlformats.org/officeDocument/2006/relationships/slide" Target="../slides/slide196.xml" /><Relationship Id="rId2" Type="http://schemas.openxmlformats.org/officeDocument/2006/relationships/notesMaster" Target="../notesMasters/notesMaster1.xml" /></Relationships>
</file>

<file path=ppt/notesSlides/_rels/notesSlide197.xml.rels>&#65279;<?xml version="1.0" encoding="utf-8" standalone="yes"?><Relationships xmlns="http://schemas.openxmlformats.org/package/2006/relationships"><Relationship Id="rId1" Type="http://schemas.openxmlformats.org/officeDocument/2006/relationships/slide" Target="../slides/slide197.xml" /><Relationship Id="rId2" Type="http://schemas.openxmlformats.org/officeDocument/2006/relationships/notesMaster" Target="../notesMasters/notesMaster1.xml" /></Relationships>
</file>

<file path=ppt/notesSlides/_rels/notesSlide198.xml.rels>&#65279;<?xml version="1.0" encoding="utf-8" standalone="yes"?><Relationships xmlns="http://schemas.openxmlformats.org/package/2006/relationships"><Relationship Id="rId1" Type="http://schemas.openxmlformats.org/officeDocument/2006/relationships/slide" Target="../slides/slide198.xml" /><Relationship Id="rId2" Type="http://schemas.openxmlformats.org/officeDocument/2006/relationships/notesMaster" Target="../notesMasters/notesMaster1.xml" /></Relationships>
</file>

<file path=ppt/notesSlides/_rels/notesSlide199.xml.rels>&#65279;<?xml version="1.0" encoding="utf-8" standalone="yes"?><Relationships xmlns="http://schemas.openxmlformats.org/package/2006/relationships"><Relationship Id="rId1" Type="http://schemas.openxmlformats.org/officeDocument/2006/relationships/slide" Target="../slides/slide19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00.xml.rels>&#65279;<?xml version="1.0" encoding="utf-8" standalone="yes"?><Relationships xmlns="http://schemas.openxmlformats.org/package/2006/relationships"><Relationship Id="rId1" Type="http://schemas.openxmlformats.org/officeDocument/2006/relationships/slide" Target="../slides/slide200.xml" /><Relationship Id="rId2" Type="http://schemas.openxmlformats.org/officeDocument/2006/relationships/notesMaster" Target="../notesMasters/notesMaster1.xml" /></Relationships>
</file>

<file path=ppt/notesSlides/_rels/notesSlide201.xml.rels>&#65279;<?xml version="1.0" encoding="utf-8" standalone="yes"?><Relationships xmlns="http://schemas.openxmlformats.org/package/2006/relationships"><Relationship Id="rId1" Type="http://schemas.openxmlformats.org/officeDocument/2006/relationships/slide" Target="../slides/slide201.xml" /><Relationship Id="rId2" Type="http://schemas.openxmlformats.org/officeDocument/2006/relationships/notesMaster" Target="../notesMasters/notesMaster1.xml" /></Relationships>
</file>

<file path=ppt/notesSlides/_rels/notesSlide202.xml.rels>&#65279;<?xml version="1.0" encoding="utf-8" standalone="yes"?><Relationships xmlns="http://schemas.openxmlformats.org/package/2006/relationships"><Relationship Id="rId1" Type="http://schemas.openxmlformats.org/officeDocument/2006/relationships/slide" Target="../slides/slide202.xml" /><Relationship Id="rId2" Type="http://schemas.openxmlformats.org/officeDocument/2006/relationships/notesMaster" Target="../notesMasters/notesMaster1.xml" /></Relationships>
</file>

<file path=ppt/notesSlides/_rels/notesSlide203.xml.rels>&#65279;<?xml version="1.0" encoding="utf-8" standalone="yes"?><Relationships xmlns="http://schemas.openxmlformats.org/package/2006/relationships"><Relationship Id="rId1" Type="http://schemas.openxmlformats.org/officeDocument/2006/relationships/slide" Target="../slides/slide203.xml" /><Relationship Id="rId2" Type="http://schemas.openxmlformats.org/officeDocument/2006/relationships/notesMaster" Target="../notesMasters/notesMaster1.xml" /></Relationships>
</file>

<file path=ppt/notesSlides/_rels/notesSlide204.xml.rels>&#65279;<?xml version="1.0" encoding="utf-8" standalone="yes"?><Relationships xmlns="http://schemas.openxmlformats.org/package/2006/relationships"><Relationship Id="rId1" Type="http://schemas.openxmlformats.org/officeDocument/2006/relationships/slide" Target="../slides/slide204.xml" /><Relationship Id="rId2" Type="http://schemas.openxmlformats.org/officeDocument/2006/relationships/notesMaster" Target="../notesMasters/notesMaster1.xml" /></Relationships>
</file>

<file path=ppt/notesSlides/_rels/notesSlide205.xml.rels>&#65279;<?xml version="1.0" encoding="utf-8" standalone="yes"?><Relationships xmlns="http://schemas.openxmlformats.org/package/2006/relationships"><Relationship Id="rId1" Type="http://schemas.openxmlformats.org/officeDocument/2006/relationships/slide" Target="../slides/slide205.xml" /><Relationship Id="rId2" Type="http://schemas.openxmlformats.org/officeDocument/2006/relationships/notesMaster" Target="../notesMasters/notesMaster1.xml" /></Relationships>
</file>

<file path=ppt/notesSlides/_rels/notesSlide206.xml.rels>&#65279;<?xml version="1.0" encoding="utf-8" standalone="yes"?><Relationships xmlns="http://schemas.openxmlformats.org/package/2006/relationships"><Relationship Id="rId1" Type="http://schemas.openxmlformats.org/officeDocument/2006/relationships/slide" Target="../slides/slide206.xml" /><Relationship Id="rId2" Type="http://schemas.openxmlformats.org/officeDocument/2006/relationships/notesMaster" Target="../notesMasters/notesMaster1.xml" /></Relationships>
</file>

<file path=ppt/notesSlides/_rels/notesSlide207.xml.rels>&#65279;<?xml version="1.0" encoding="utf-8" standalone="yes"?><Relationships xmlns="http://schemas.openxmlformats.org/package/2006/relationships"><Relationship Id="rId1" Type="http://schemas.openxmlformats.org/officeDocument/2006/relationships/slide" Target="../slides/slide207.xml" /><Relationship Id="rId2" Type="http://schemas.openxmlformats.org/officeDocument/2006/relationships/notesMaster" Target="../notesMasters/notesMaster1.xml" /></Relationships>
</file>

<file path=ppt/notesSlides/_rels/notesSlide208.xml.rels>&#65279;<?xml version="1.0" encoding="utf-8" standalone="yes"?><Relationships xmlns="http://schemas.openxmlformats.org/package/2006/relationships"><Relationship Id="rId1" Type="http://schemas.openxmlformats.org/officeDocument/2006/relationships/slide" Target="../slides/slide208.xml" /><Relationship Id="rId2" Type="http://schemas.openxmlformats.org/officeDocument/2006/relationships/notesMaster" Target="../notesMasters/notesMaster1.xml" /></Relationships>
</file>

<file path=ppt/notesSlides/_rels/notesSlide209.xml.rels>&#65279;<?xml version="1.0" encoding="utf-8" standalone="yes"?><Relationships xmlns="http://schemas.openxmlformats.org/package/2006/relationships"><Relationship Id="rId1" Type="http://schemas.openxmlformats.org/officeDocument/2006/relationships/slide" Target="../slides/slide209.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10.xml.rels>&#65279;<?xml version="1.0" encoding="utf-8" standalone="yes"?><Relationships xmlns="http://schemas.openxmlformats.org/package/2006/relationships"><Relationship Id="rId1" Type="http://schemas.openxmlformats.org/officeDocument/2006/relationships/slide" Target="../slides/slide210.xml" /><Relationship Id="rId2" Type="http://schemas.openxmlformats.org/officeDocument/2006/relationships/notesMaster" Target="../notesMasters/notesMaster1.xml" /></Relationships>
</file>

<file path=ppt/notesSlides/_rels/notesSlide211.xml.rels>&#65279;<?xml version="1.0" encoding="utf-8" standalone="yes"?><Relationships xmlns="http://schemas.openxmlformats.org/package/2006/relationships"><Relationship Id="rId1" Type="http://schemas.openxmlformats.org/officeDocument/2006/relationships/slide" Target="../slides/slide211.xml" /><Relationship Id="rId2" Type="http://schemas.openxmlformats.org/officeDocument/2006/relationships/notesMaster" Target="../notesMasters/notesMaster1.xml" /></Relationships>
</file>

<file path=ppt/notesSlides/_rels/notesSlide212.xml.rels>&#65279;<?xml version="1.0" encoding="utf-8" standalone="yes"?><Relationships xmlns="http://schemas.openxmlformats.org/package/2006/relationships"><Relationship Id="rId1" Type="http://schemas.openxmlformats.org/officeDocument/2006/relationships/slide" Target="../slides/slide212.xml" /><Relationship Id="rId2" Type="http://schemas.openxmlformats.org/officeDocument/2006/relationships/notesMaster" Target="../notesMasters/notesMaster1.xml" /></Relationships>
</file>

<file path=ppt/notesSlides/_rels/notesSlide213.xml.rels>&#65279;<?xml version="1.0" encoding="utf-8" standalone="yes"?><Relationships xmlns="http://schemas.openxmlformats.org/package/2006/relationships"><Relationship Id="rId1" Type="http://schemas.openxmlformats.org/officeDocument/2006/relationships/slide" Target="../slides/slide213.xml" /><Relationship Id="rId2" Type="http://schemas.openxmlformats.org/officeDocument/2006/relationships/notesMaster" Target="../notesMasters/notesMaster1.xml" /></Relationships>
</file>

<file path=ppt/notesSlides/_rels/notesSlide214.xml.rels>&#65279;<?xml version="1.0" encoding="utf-8" standalone="yes"?><Relationships xmlns="http://schemas.openxmlformats.org/package/2006/relationships"><Relationship Id="rId1" Type="http://schemas.openxmlformats.org/officeDocument/2006/relationships/slide" Target="../slides/slide214.xml" /><Relationship Id="rId2" Type="http://schemas.openxmlformats.org/officeDocument/2006/relationships/notesMaster" Target="../notesMasters/notesMaster1.xml" /></Relationships>
</file>

<file path=ppt/notesSlides/_rels/notesSlide215.xml.rels>&#65279;<?xml version="1.0" encoding="utf-8" standalone="yes"?><Relationships xmlns="http://schemas.openxmlformats.org/package/2006/relationships"><Relationship Id="rId1" Type="http://schemas.openxmlformats.org/officeDocument/2006/relationships/slide" Target="../slides/slide215.xml" /><Relationship Id="rId2" Type="http://schemas.openxmlformats.org/officeDocument/2006/relationships/notesMaster" Target="../notesMasters/notesMaster1.xml" /></Relationships>
</file>

<file path=ppt/notesSlides/_rels/notesSlide216.xml.rels>&#65279;<?xml version="1.0" encoding="utf-8" standalone="yes"?><Relationships xmlns="http://schemas.openxmlformats.org/package/2006/relationships"><Relationship Id="rId1" Type="http://schemas.openxmlformats.org/officeDocument/2006/relationships/slide" Target="../slides/slide216.xml" /><Relationship Id="rId2" Type="http://schemas.openxmlformats.org/officeDocument/2006/relationships/notesMaster" Target="../notesMasters/notesMaster1.xml" /></Relationships>
</file>

<file path=ppt/notesSlides/_rels/notesSlide217.xml.rels>&#65279;<?xml version="1.0" encoding="utf-8" standalone="yes"?><Relationships xmlns="http://schemas.openxmlformats.org/package/2006/relationships"><Relationship Id="rId1" Type="http://schemas.openxmlformats.org/officeDocument/2006/relationships/slide" Target="../slides/slide217.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49.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50.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51.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52.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53.xml.rels>&#65279;<?xml version="1.0" encoding="utf-8" standalone="yes"?><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s>
</file>

<file path=ppt/notesSlides/_rels/notesSlide54.xml.rels>&#65279;<?xml version="1.0" encoding="utf-8" standalone="yes"?><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s>
</file>

<file path=ppt/notesSlides/_rels/notesSlide55.xml.rels>&#65279;<?xml version="1.0" encoding="utf-8" standalone="yes"?><Relationships xmlns="http://schemas.openxmlformats.org/package/2006/relationships"><Relationship Id="rId1" Type="http://schemas.openxmlformats.org/officeDocument/2006/relationships/slide" Target="../slides/slide55.xml" /><Relationship Id="rId2" Type="http://schemas.openxmlformats.org/officeDocument/2006/relationships/notesMaster" Target="../notesMasters/notesMaster1.xml" /></Relationships>
</file>

<file path=ppt/notesSlides/_rels/notesSlide56.xml.rels>&#65279;<?xml version="1.0" encoding="utf-8" standalone="yes"?><Relationships xmlns="http://schemas.openxmlformats.org/package/2006/relationships"><Relationship Id="rId1" Type="http://schemas.openxmlformats.org/officeDocument/2006/relationships/slide" Target="../slides/slide56.xml" /><Relationship Id="rId2" Type="http://schemas.openxmlformats.org/officeDocument/2006/relationships/notesMaster" Target="../notesMasters/notesMaster1.xml" /></Relationships>
</file>

<file path=ppt/notesSlides/_rels/notesSlide57.xml.rels>&#65279;<?xml version="1.0" encoding="utf-8" standalone="yes"?><Relationships xmlns="http://schemas.openxmlformats.org/package/2006/relationships"><Relationship Id="rId1" Type="http://schemas.openxmlformats.org/officeDocument/2006/relationships/slide" Target="../slides/slide57.xml" /><Relationship Id="rId2" Type="http://schemas.openxmlformats.org/officeDocument/2006/relationships/notesMaster" Target="../notesMasters/notesMaster1.xml" /></Relationships>
</file>

<file path=ppt/notesSlides/_rels/notesSlide58.xml.rels>&#65279;<?xml version="1.0" encoding="utf-8" standalone="yes"?><Relationships xmlns="http://schemas.openxmlformats.org/package/2006/relationships"><Relationship Id="rId1" Type="http://schemas.openxmlformats.org/officeDocument/2006/relationships/slide" Target="../slides/slide58.xml" /><Relationship Id="rId2" Type="http://schemas.openxmlformats.org/officeDocument/2006/relationships/notesMaster" Target="../notesMasters/notesMaster1.xml" /></Relationships>
</file>

<file path=ppt/notesSlides/_rels/notesSlide59.xml.rels>&#65279;<?xml version="1.0" encoding="utf-8" standalone="yes"?><Relationships xmlns="http://schemas.openxmlformats.org/package/2006/relationships"><Relationship Id="rId1" Type="http://schemas.openxmlformats.org/officeDocument/2006/relationships/slide" Target="../slides/slide59.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60.xml.rels>&#65279;<?xml version="1.0" encoding="utf-8" standalone="yes"?><Relationships xmlns="http://schemas.openxmlformats.org/package/2006/relationships"><Relationship Id="rId1" Type="http://schemas.openxmlformats.org/officeDocument/2006/relationships/slide" Target="../slides/slide60.xml" /><Relationship Id="rId2" Type="http://schemas.openxmlformats.org/officeDocument/2006/relationships/notesMaster" Target="../notesMasters/notesMaster1.xml" /></Relationships>
</file>

<file path=ppt/notesSlides/_rels/notesSlide61.xml.rels>&#65279;<?xml version="1.0" encoding="utf-8" standalone="yes"?><Relationships xmlns="http://schemas.openxmlformats.org/package/2006/relationships"><Relationship Id="rId1" Type="http://schemas.openxmlformats.org/officeDocument/2006/relationships/slide" Target="../slides/slide61.xml" /><Relationship Id="rId2" Type="http://schemas.openxmlformats.org/officeDocument/2006/relationships/notesMaster" Target="../notesMasters/notesMaster1.xml" /></Relationships>
</file>

<file path=ppt/notesSlides/_rels/notesSlide62.xml.rels>&#65279;<?xml version="1.0" encoding="utf-8" standalone="yes"?><Relationships xmlns="http://schemas.openxmlformats.org/package/2006/relationships"><Relationship Id="rId1" Type="http://schemas.openxmlformats.org/officeDocument/2006/relationships/slide" Target="../slides/slide62.xml" /><Relationship Id="rId2" Type="http://schemas.openxmlformats.org/officeDocument/2006/relationships/notesMaster" Target="../notesMasters/notesMaster1.xml" /></Relationships>
</file>

<file path=ppt/notesSlides/_rels/notesSlide63.xml.rels>&#65279;<?xml version="1.0" encoding="utf-8" standalone="yes"?><Relationships xmlns="http://schemas.openxmlformats.org/package/2006/relationships"><Relationship Id="rId1" Type="http://schemas.openxmlformats.org/officeDocument/2006/relationships/slide" Target="../slides/slide63.xml" /><Relationship Id="rId2" Type="http://schemas.openxmlformats.org/officeDocument/2006/relationships/notesMaster" Target="../notesMasters/notesMaster1.xml" /></Relationships>
</file>

<file path=ppt/notesSlides/_rels/notesSlide64.xml.rels>&#65279;<?xml version="1.0" encoding="utf-8" standalone="yes"?><Relationships xmlns="http://schemas.openxmlformats.org/package/2006/relationships"><Relationship Id="rId1" Type="http://schemas.openxmlformats.org/officeDocument/2006/relationships/slide" Target="../slides/slide64.xml" /><Relationship Id="rId2" Type="http://schemas.openxmlformats.org/officeDocument/2006/relationships/notesMaster" Target="../notesMasters/notesMaster1.xml" /></Relationships>
</file>

<file path=ppt/notesSlides/_rels/notesSlide65.xml.rels>&#65279;<?xml version="1.0" encoding="utf-8" standalone="yes"?><Relationships xmlns="http://schemas.openxmlformats.org/package/2006/relationships"><Relationship Id="rId1" Type="http://schemas.openxmlformats.org/officeDocument/2006/relationships/slide" Target="../slides/slide65.xml" /><Relationship Id="rId2" Type="http://schemas.openxmlformats.org/officeDocument/2006/relationships/notesMaster" Target="../notesMasters/notesMaster1.xml" /></Relationships>
</file>

<file path=ppt/notesSlides/_rels/notesSlide66.xml.rels>&#65279;<?xml version="1.0" encoding="utf-8" standalone="yes"?><Relationships xmlns="http://schemas.openxmlformats.org/package/2006/relationships"><Relationship Id="rId1" Type="http://schemas.openxmlformats.org/officeDocument/2006/relationships/slide" Target="../slides/slide66.xml" /><Relationship Id="rId2" Type="http://schemas.openxmlformats.org/officeDocument/2006/relationships/notesMaster" Target="../notesMasters/notesMaster1.xml" /></Relationships>
</file>

<file path=ppt/notesSlides/_rels/notesSlide67.xml.rels>&#65279;<?xml version="1.0" encoding="utf-8" standalone="yes"?><Relationships xmlns="http://schemas.openxmlformats.org/package/2006/relationships"><Relationship Id="rId1" Type="http://schemas.openxmlformats.org/officeDocument/2006/relationships/slide" Target="../slides/slide67.xml" /><Relationship Id="rId2" Type="http://schemas.openxmlformats.org/officeDocument/2006/relationships/notesMaster" Target="../notesMasters/notesMaster1.xml" /></Relationships>
</file>

<file path=ppt/notesSlides/_rels/notesSlide68.xml.rels>&#65279;<?xml version="1.0" encoding="utf-8" standalone="yes"?><Relationships xmlns="http://schemas.openxmlformats.org/package/2006/relationships"><Relationship Id="rId1" Type="http://schemas.openxmlformats.org/officeDocument/2006/relationships/slide" Target="../slides/slide68.xml" /><Relationship Id="rId2" Type="http://schemas.openxmlformats.org/officeDocument/2006/relationships/notesMaster" Target="../notesMasters/notesMaster1.xml" /></Relationships>
</file>

<file path=ppt/notesSlides/_rels/notesSlide69.xml.rels>&#65279;<?xml version="1.0" encoding="utf-8" standalone="yes"?><Relationships xmlns="http://schemas.openxmlformats.org/package/2006/relationships"><Relationship Id="rId1" Type="http://schemas.openxmlformats.org/officeDocument/2006/relationships/slide" Target="../slides/slide69.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70.xml.rels>&#65279;<?xml version="1.0" encoding="utf-8" standalone="yes"?><Relationships xmlns="http://schemas.openxmlformats.org/package/2006/relationships"><Relationship Id="rId1" Type="http://schemas.openxmlformats.org/officeDocument/2006/relationships/slide" Target="../slides/slide70.xml" /><Relationship Id="rId2" Type="http://schemas.openxmlformats.org/officeDocument/2006/relationships/notesMaster" Target="../notesMasters/notesMaster1.xml" /></Relationships>
</file>

<file path=ppt/notesSlides/_rels/notesSlide71.xml.rels>&#65279;<?xml version="1.0" encoding="utf-8" standalone="yes"?><Relationships xmlns="http://schemas.openxmlformats.org/package/2006/relationships"><Relationship Id="rId1" Type="http://schemas.openxmlformats.org/officeDocument/2006/relationships/slide" Target="../slides/slide71.xml" /><Relationship Id="rId2" Type="http://schemas.openxmlformats.org/officeDocument/2006/relationships/notesMaster" Target="../notesMasters/notesMaster1.xml" /></Relationships>
</file>

<file path=ppt/notesSlides/_rels/notesSlide72.xml.rels>&#65279;<?xml version="1.0" encoding="utf-8" standalone="yes"?><Relationships xmlns="http://schemas.openxmlformats.org/package/2006/relationships"><Relationship Id="rId1" Type="http://schemas.openxmlformats.org/officeDocument/2006/relationships/slide" Target="../slides/slide72.xml" /><Relationship Id="rId2" Type="http://schemas.openxmlformats.org/officeDocument/2006/relationships/notesMaster" Target="../notesMasters/notesMaster1.xml" /></Relationships>
</file>

<file path=ppt/notesSlides/_rels/notesSlide73.xml.rels>&#65279;<?xml version="1.0" encoding="utf-8" standalone="yes"?><Relationships xmlns="http://schemas.openxmlformats.org/package/2006/relationships"><Relationship Id="rId1" Type="http://schemas.openxmlformats.org/officeDocument/2006/relationships/slide" Target="../slides/slide73.xml" /><Relationship Id="rId2" Type="http://schemas.openxmlformats.org/officeDocument/2006/relationships/notesMaster" Target="../notesMasters/notesMaster1.xml" /></Relationships>
</file>

<file path=ppt/notesSlides/_rels/notesSlide74.xml.rels>&#65279;<?xml version="1.0" encoding="utf-8" standalone="yes"?><Relationships xmlns="http://schemas.openxmlformats.org/package/2006/relationships"><Relationship Id="rId1" Type="http://schemas.openxmlformats.org/officeDocument/2006/relationships/slide" Target="../slides/slide74.xml" /><Relationship Id="rId2" Type="http://schemas.openxmlformats.org/officeDocument/2006/relationships/notesMaster" Target="../notesMasters/notesMaster1.xml" /></Relationships>
</file>

<file path=ppt/notesSlides/_rels/notesSlide75.xml.rels>&#65279;<?xml version="1.0" encoding="utf-8" standalone="yes"?><Relationships xmlns="http://schemas.openxmlformats.org/package/2006/relationships"><Relationship Id="rId1" Type="http://schemas.openxmlformats.org/officeDocument/2006/relationships/slide" Target="../slides/slide75.xml" /><Relationship Id="rId2" Type="http://schemas.openxmlformats.org/officeDocument/2006/relationships/notesMaster" Target="../notesMasters/notesMaster1.xml" /></Relationships>
</file>

<file path=ppt/notesSlides/_rels/notesSlide76.xml.rels>&#65279;<?xml version="1.0" encoding="utf-8" standalone="yes"?><Relationships xmlns="http://schemas.openxmlformats.org/package/2006/relationships"><Relationship Id="rId1" Type="http://schemas.openxmlformats.org/officeDocument/2006/relationships/slide" Target="../slides/slide76.xml" /><Relationship Id="rId2" Type="http://schemas.openxmlformats.org/officeDocument/2006/relationships/notesMaster" Target="../notesMasters/notesMaster1.xml" /></Relationships>
</file>

<file path=ppt/notesSlides/_rels/notesSlide77.xml.rels>&#65279;<?xml version="1.0" encoding="utf-8" standalone="yes"?><Relationships xmlns="http://schemas.openxmlformats.org/package/2006/relationships"><Relationship Id="rId1" Type="http://schemas.openxmlformats.org/officeDocument/2006/relationships/slide" Target="../slides/slide77.xml" /><Relationship Id="rId2" Type="http://schemas.openxmlformats.org/officeDocument/2006/relationships/notesMaster" Target="../notesMasters/notesMaster1.xml" /></Relationships>
</file>

<file path=ppt/notesSlides/_rels/notesSlide78.xml.rels>&#65279;<?xml version="1.0" encoding="utf-8" standalone="yes"?><Relationships xmlns="http://schemas.openxmlformats.org/package/2006/relationships"><Relationship Id="rId1" Type="http://schemas.openxmlformats.org/officeDocument/2006/relationships/slide" Target="../slides/slide78.xml" /><Relationship Id="rId2" Type="http://schemas.openxmlformats.org/officeDocument/2006/relationships/notesMaster" Target="../notesMasters/notesMaster1.xml" /></Relationships>
</file>

<file path=ppt/notesSlides/_rels/notesSlide79.xml.rels>&#65279;<?xml version="1.0" encoding="utf-8" standalone="yes"?><Relationships xmlns="http://schemas.openxmlformats.org/package/2006/relationships"><Relationship Id="rId1" Type="http://schemas.openxmlformats.org/officeDocument/2006/relationships/slide" Target="../slides/slide79.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80.xml.rels>&#65279;<?xml version="1.0" encoding="utf-8" standalone="yes"?><Relationships xmlns="http://schemas.openxmlformats.org/package/2006/relationships"><Relationship Id="rId1" Type="http://schemas.openxmlformats.org/officeDocument/2006/relationships/slide" Target="../slides/slide80.xml" /><Relationship Id="rId2" Type="http://schemas.openxmlformats.org/officeDocument/2006/relationships/notesMaster" Target="../notesMasters/notesMaster1.xml" /></Relationships>
</file>

<file path=ppt/notesSlides/_rels/notesSlide81.xml.rels>&#65279;<?xml version="1.0" encoding="utf-8" standalone="yes"?><Relationships xmlns="http://schemas.openxmlformats.org/package/2006/relationships"><Relationship Id="rId1" Type="http://schemas.openxmlformats.org/officeDocument/2006/relationships/slide" Target="../slides/slide81.xml" /><Relationship Id="rId2" Type="http://schemas.openxmlformats.org/officeDocument/2006/relationships/notesMaster" Target="../notesMasters/notesMaster1.xml" /></Relationships>
</file>

<file path=ppt/notesSlides/_rels/notesSlide82.xml.rels>&#65279;<?xml version="1.0" encoding="utf-8" standalone="yes"?><Relationships xmlns="http://schemas.openxmlformats.org/package/2006/relationships"><Relationship Id="rId1" Type="http://schemas.openxmlformats.org/officeDocument/2006/relationships/slide" Target="../slides/slide82.xml" /><Relationship Id="rId2" Type="http://schemas.openxmlformats.org/officeDocument/2006/relationships/notesMaster" Target="../notesMasters/notesMaster1.xml" /></Relationships>
</file>

<file path=ppt/notesSlides/_rels/notesSlide83.xml.rels>&#65279;<?xml version="1.0" encoding="utf-8" standalone="yes"?><Relationships xmlns="http://schemas.openxmlformats.org/package/2006/relationships"><Relationship Id="rId1" Type="http://schemas.openxmlformats.org/officeDocument/2006/relationships/slide" Target="../slides/slide83.xml" /><Relationship Id="rId2" Type="http://schemas.openxmlformats.org/officeDocument/2006/relationships/notesMaster" Target="../notesMasters/notesMaster1.xml" /></Relationships>
</file>

<file path=ppt/notesSlides/_rels/notesSlide84.xml.rels>&#65279;<?xml version="1.0" encoding="utf-8" standalone="yes"?><Relationships xmlns="http://schemas.openxmlformats.org/package/2006/relationships"><Relationship Id="rId1" Type="http://schemas.openxmlformats.org/officeDocument/2006/relationships/slide" Target="../slides/slide84.xml" /><Relationship Id="rId2" Type="http://schemas.openxmlformats.org/officeDocument/2006/relationships/notesMaster" Target="../notesMasters/notesMaster1.xml" /></Relationships>
</file>

<file path=ppt/notesSlides/_rels/notesSlide85.xml.rels>&#65279;<?xml version="1.0" encoding="utf-8" standalone="yes"?><Relationships xmlns="http://schemas.openxmlformats.org/package/2006/relationships"><Relationship Id="rId1" Type="http://schemas.openxmlformats.org/officeDocument/2006/relationships/slide" Target="../slides/slide85.xml" /><Relationship Id="rId2" Type="http://schemas.openxmlformats.org/officeDocument/2006/relationships/notesMaster" Target="../notesMasters/notesMaster1.xml" /></Relationships>
</file>

<file path=ppt/notesSlides/_rels/notesSlide86.xml.rels>&#65279;<?xml version="1.0" encoding="utf-8" standalone="yes"?><Relationships xmlns="http://schemas.openxmlformats.org/package/2006/relationships"><Relationship Id="rId1" Type="http://schemas.openxmlformats.org/officeDocument/2006/relationships/slide" Target="../slides/slide86.xml" /><Relationship Id="rId2" Type="http://schemas.openxmlformats.org/officeDocument/2006/relationships/notesMaster" Target="../notesMasters/notesMaster1.xml" /></Relationships>
</file>

<file path=ppt/notesSlides/_rels/notesSlide87.xml.rels>&#65279;<?xml version="1.0" encoding="utf-8" standalone="yes"?><Relationships xmlns="http://schemas.openxmlformats.org/package/2006/relationships"><Relationship Id="rId1" Type="http://schemas.openxmlformats.org/officeDocument/2006/relationships/slide" Target="../slides/slide87.xml" /><Relationship Id="rId2" Type="http://schemas.openxmlformats.org/officeDocument/2006/relationships/notesMaster" Target="../notesMasters/notesMaster1.xml" /></Relationships>
</file>

<file path=ppt/notesSlides/_rels/notesSlide88.xml.rels>&#65279;<?xml version="1.0" encoding="utf-8" standalone="yes"?><Relationships xmlns="http://schemas.openxmlformats.org/package/2006/relationships"><Relationship Id="rId1" Type="http://schemas.openxmlformats.org/officeDocument/2006/relationships/slide" Target="../slides/slide88.xml" /><Relationship Id="rId2" Type="http://schemas.openxmlformats.org/officeDocument/2006/relationships/notesMaster" Target="../notesMasters/notesMaster1.xml" /></Relationships>
</file>

<file path=ppt/notesSlides/_rels/notesSlide89.xml.rels>&#65279;<?xml version="1.0" encoding="utf-8" standalone="yes"?><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90.xml.rels>&#65279;<?xml version="1.0" encoding="utf-8" standalone="yes"?><Relationships xmlns="http://schemas.openxmlformats.org/package/2006/relationships"><Relationship Id="rId1" Type="http://schemas.openxmlformats.org/officeDocument/2006/relationships/slide" Target="../slides/slide90.xml" /><Relationship Id="rId2" Type="http://schemas.openxmlformats.org/officeDocument/2006/relationships/notesMaster" Target="../notesMasters/notesMaster1.xml" /></Relationships>
</file>

<file path=ppt/notesSlides/_rels/notesSlide91.xml.rels>&#65279;<?xml version="1.0" encoding="utf-8" standalone="yes"?><Relationships xmlns="http://schemas.openxmlformats.org/package/2006/relationships"><Relationship Id="rId1" Type="http://schemas.openxmlformats.org/officeDocument/2006/relationships/slide" Target="../slides/slide91.xml" /><Relationship Id="rId2" Type="http://schemas.openxmlformats.org/officeDocument/2006/relationships/notesMaster" Target="../notesMasters/notesMaster1.xml" /></Relationships>
</file>

<file path=ppt/notesSlides/_rels/notesSlide92.xml.rels>&#65279;<?xml version="1.0" encoding="utf-8" standalone="yes"?><Relationships xmlns="http://schemas.openxmlformats.org/package/2006/relationships"><Relationship Id="rId1" Type="http://schemas.openxmlformats.org/officeDocument/2006/relationships/slide" Target="../slides/slide92.xml" /><Relationship Id="rId2" Type="http://schemas.openxmlformats.org/officeDocument/2006/relationships/notesMaster" Target="../notesMasters/notesMaster1.xml" /></Relationships>
</file>

<file path=ppt/notesSlides/_rels/notesSlide93.xml.rels>&#65279;<?xml version="1.0" encoding="utf-8" standalone="yes"?><Relationships xmlns="http://schemas.openxmlformats.org/package/2006/relationships"><Relationship Id="rId1" Type="http://schemas.openxmlformats.org/officeDocument/2006/relationships/slide" Target="../slides/slide93.xml" /><Relationship Id="rId2" Type="http://schemas.openxmlformats.org/officeDocument/2006/relationships/notesMaster" Target="../notesMasters/notesMaster1.xml" /></Relationships>
</file>

<file path=ppt/notesSlides/_rels/notesSlide94.xml.rels>&#65279;<?xml version="1.0" encoding="utf-8" standalone="yes"?><Relationships xmlns="http://schemas.openxmlformats.org/package/2006/relationships"><Relationship Id="rId1" Type="http://schemas.openxmlformats.org/officeDocument/2006/relationships/slide" Target="../slides/slide94.xml" /><Relationship Id="rId2" Type="http://schemas.openxmlformats.org/officeDocument/2006/relationships/notesMaster" Target="../notesMasters/notesMaster1.xml" /></Relationships>
</file>

<file path=ppt/notesSlides/_rels/notesSlide95.xml.rels>&#65279;<?xml version="1.0" encoding="utf-8" standalone="yes"?><Relationships xmlns="http://schemas.openxmlformats.org/package/2006/relationships"><Relationship Id="rId1" Type="http://schemas.openxmlformats.org/officeDocument/2006/relationships/slide" Target="../slides/slide95.xml" /><Relationship Id="rId2" Type="http://schemas.openxmlformats.org/officeDocument/2006/relationships/notesMaster" Target="../notesMasters/notesMaster1.xml" /></Relationships>
</file>

<file path=ppt/notesSlides/_rels/notesSlide96.xml.rels>&#65279;<?xml version="1.0" encoding="utf-8" standalone="yes"?><Relationships xmlns="http://schemas.openxmlformats.org/package/2006/relationships"><Relationship Id="rId1" Type="http://schemas.openxmlformats.org/officeDocument/2006/relationships/slide" Target="../slides/slide96.xml" /><Relationship Id="rId2" Type="http://schemas.openxmlformats.org/officeDocument/2006/relationships/notesMaster" Target="../notesMasters/notesMaster1.xml" /></Relationships>
</file>

<file path=ppt/notesSlides/_rels/notesSlide97.xml.rels>&#65279;<?xml version="1.0" encoding="utf-8" standalone="yes"?><Relationships xmlns="http://schemas.openxmlformats.org/package/2006/relationships"><Relationship Id="rId1" Type="http://schemas.openxmlformats.org/officeDocument/2006/relationships/slide" Target="../slides/slide97.xml" /><Relationship Id="rId2" Type="http://schemas.openxmlformats.org/officeDocument/2006/relationships/notesMaster" Target="../notesMasters/notesMaster1.xml" /></Relationships>
</file>

<file path=ppt/notesSlides/_rels/notesSlide98.xml.rels>&#65279;<?xml version="1.0" encoding="utf-8" standalone="yes"?><Relationships xmlns="http://schemas.openxmlformats.org/package/2006/relationships"><Relationship Id="rId1" Type="http://schemas.openxmlformats.org/officeDocument/2006/relationships/slide" Target="../slides/slide98.xml" /><Relationship Id="rId2" Type="http://schemas.openxmlformats.org/officeDocument/2006/relationships/notesMaster" Target="../notesMasters/notesMaster1.xml" /></Relationships>
</file>

<file path=ppt/notesSlides/_rels/notesSlide99.xml.rels>&#65279;<?xml version="1.0" encoding="utf-8" standalone="yes"?><Relationships xmlns="http://schemas.openxmlformats.org/package/2006/relationships"><Relationship Id="rId1" Type="http://schemas.openxmlformats.org/officeDocument/2006/relationships/slide" Target="../slides/slide9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190" name="Shape 1190"/>
        <p:cNvGrpSpPr/>
        <p:nvPr/>
      </p:nvGrpSpPr>
      <p:grpSpPr>
        <a:xfrm>
          <a:off x="0" y="0"/>
          <a:ext cx="0" cy="0"/>
        </a:xfrm>
      </p:grpSpPr>
      <p:sp>
        <p:nvSpPr>
          <p:cNvPr id="1191" name="Google Shape;1191;p:notes"/>
          <p:cNvSpPr/>
          <p:nvPr>
            <p:ph type="sldImg" idx="2"/>
          </p:nvPr>
        </p:nvSpPr>
        <p:spPr>
          <a:xfrm>
            <a:off x="381300" y="685800"/>
            <a:ext cx="6096075" cy="3429000"/>
          </a:xfrm>
          <a:custGeom>
            <a:rect l="l" t="t" r="r" b="b"/>
            <a:pathLst>
              <a:path w="119999" h="119999" extrusionOk="0">
                <a:moveTo>
                  <a:pt x="0" y="0"/>
                </a:moveTo>
                <a:lnTo>
                  <a:pt x="120000" y="0"/>
                </a:lnTo>
                <a:lnTo>
                  <a:pt x="120000" y="120000"/>
                </a:lnTo>
                <a:lnTo>
                  <a:pt x="0" y="120000"/>
                </a:lnTo>
                <a:close/>
              </a:path>
            </a:pathLst>
          </a:custGeom>
        </p:spPr>
      </p:sp>
      <p:sp>
        <p:nvSpPr>
          <p:cNvPr id="1192" name="Google Shape;119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472" name="Shape 1472"/>
        <p:cNvGrpSpPr/>
        <p:nvPr/>
      </p:nvGrpSpPr>
      <p:grpSpPr>
        <a:xfrm>
          <a:off x="0" y="0"/>
          <a:ext cx="0" cy="0"/>
        </a:xfrm>
      </p:grpSpPr>
      <p:sp>
        <p:nvSpPr>
          <p:cNvPr id="1473" name="Google Shape;1473;g1089e00044b_0_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474" name="Google Shape;1474;g1089e00044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84" name="Shape 2984"/>
        <p:cNvGrpSpPr/>
        <p:nvPr/>
      </p:nvGrpSpPr>
      <p:grpSpPr>
        <a:xfrm>
          <a:off x="0" y="0"/>
          <a:ext cx="0" cy="0"/>
        </a:xfrm>
      </p:grpSpPr>
      <p:sp>
        <p:nvSpPr>
          <p:cNvPr id="2985" name="Google Shape;2985;g10eec801e50_1_51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86" name="Google Shape;2986;g10eec801e50_1_5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90" name="Shape 2990"/>
        <p:cNvGrpSpPr/>
        <p:nvPr/>
      </p:nvGrpSpPr>
      <p:grpSpPr>
        <a:xfrm>
          <a:off x="0" y="0"/>
          <a:ext cx="0" cy="0"/>
        </a:xfrm>
      </p:grpSpPr>
      <p:sp>
        <p:nvSpPr>
          <p:cNvPr id="2991" name="Google Shape;2991;g10eec801e50_1_52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92" name="Google Shape;2992;g10eec801e50_1_5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96" name="Shape 2996"/>
        <p:cNvGrpSpPr/>
        <p:nvPr/>
      </p:nvGrpSpPr>
      <p:grpSpPr>
        <a:xfrm>
          <a:off x="0" y="0"/>
          <a:ext cx="0" cy="0"/>
        </a:xfrm>
      </p:grpSpPr>
      <p:sp>
        <p:nvSpPr>
          <p:cNvPr id="2997" name="Google Shape;2997;g10eec801e50_1_57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98" name="Google Shape;2998;g10eec801e50_1_5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02" name="Shape 3002"/>
        <p:cNvGrpSpPr/>
        <p:nvPr/>
      </p:nvGrpSpPr>
      <p:grpSpPr>
        <a:xfrm>
          <a:off x="0" y="0"/>
          <a:ext cx="0" cy="0"/>
        </a:xfrm>
      </p:grpSpPr>
      <p:sp>
        <p:nvSpPr>
          <p:cNvPr id="3003" name="Google Shape;3003;g10eec801e50_1_57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004" name="Google Shape;3004;g10eec801e50_1_5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08" name="Shape 3008"/>
        <p:cNvGrpSpPr/>
        <p:nvPr/>
      </p:nvGrpSpPr>
      <p:grpSpPr>
        <a:xfrm>
          <a:off x="0" y="0"/>
          <a:ext cx="0" cy="0"/>
        </a:xfrm>
      </p:grpSpPr>
      <p:sp>
        <p:nvSpPr>
          <p:cNvPr id="3009" name="Google Shape;3009;g10eec801e50_1_58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010" name="Google Shape;3010;g10eec801e50_1_5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16" name="Shape 3016"/>
        <p:cNvGrpSpPr/>
        <p:nvPr/>
      </p:nvGrpSpPr>
      <p:grpSpPr>
        <a:xfrm>
          <a:off x="0" y="0"/>
          <a:ext cx="0" cy="0"/>
        </a:xfrm>
      </p:grpSpPr>
      <p:sp>
        <p:nvSpPr>
          <p:cNvPr id="3017" name="Google Shape;3017;g10eec801e50_1_58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018" name="Google Shape;3018;g10eec801e50_1_5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56" name="Shape 3056"/>
        <p:cNvGrpSpPr/>
        <p:nvPr/>
      </p:nvGrpSpPr>
      <p:grpSpPr>
        <a:xfrm>
          <a:off x="0" y="0"/>
          <a:ext cx="0" cy="0"/>
        </a:xfrm>
      </p:grpSpPr>
      <p:sp>
        <p:nvSpPr>
          <p:cNvPr id="3057" name="Google Shape;3057;g10eec801e50_1_62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058" name="Google Shape;3058;g10eec801e50_1_6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62" name="Shape 3062"/>
        <p:cNvGrpSpPr/>
        <p:nvPr/>
      </p:nvGrpSpPr>
      <p:grpSpPr>
        <a:xfrm>
          <a:off x="0" y="0"/>
          <a:ext cx="0" cy="0"/>
        </a:xfrm>
      </p:grpSpPr>
      <p:sp>
        <p:nvSpPr>
          <p:cNvPr id="3063" name="Google Shape;3063;g10eec801e50_1_63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064" name="Google Shape;3064;g10eec801e50_1_6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68" name="Shape 3068"/>
        <p:cNvGrpSpPr/>
        <p:nvPr/>
      </p:nvGrpSpPr>
      <p:grpSpPr>
        <a:xfrm>
          <a:off x="0" y="0"/>
          <a:ext cx="0" cy="0"/>
        </a:xfrm>
      </p:grpSpPr>
      <p:sp>
        <p:nvSpPr>
          <p:cNvPr id="3069" name="Google Shape;3069;g10eec801e50_1_63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070" name="Google Shape;3070;g10eec801e50_1_6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74" name="Shape 3074"/>
        <p:cNvGrpSpPr/>
        <p:nvPr/>
      </p:nvGrpSpPr>
      <p:grpSpPr>
        <a:xfrm>
          <a:off x="0" y="0"/>
          <a:ext cx="0" cy="0"/>
        </a:xfrm>
      </p:grpSpPr>
      <p:sp>
        <p:nvSpPr>
          <p:cNvPr id="3075" name="Google Shape;3075;g10eec801e50_1_64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076" name="Google Shape;3076;g10eec801e50_1_6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535" name="Shape 1535"/>
        <p:cNvGrpSpPr/>
        <p:nvPr/>
      </p:nvGrpSpPr>
      <p:grpSpPr>
        <a:xfrm>
          <a:off x="0" y="0"/>
          <a:ext cx="0" cy="0"/>
        </a:xfrm>
      </p:grpSpPr>
      <p:sp>
        <p:nvSpPr>
          <p:cNvPr id="1536" name="Google Shape;1536;g107f6583a30_0_75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537" name="Google Shape;1537;g107f6583a30_0_7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80" name="Shape 3080"/>
        <p:cNvGrpSpPr/>
        <p:nvPr/>
      </p:nvGrpSpPr>
      <p:grpSpPr>
        <a:xfrm>
          <a:off x="0" y="0"/>
          <a:ext cx="0" cy="0"/>
        </a:xfrm>
      </p:grpSpPr>
      <p:sp>
        <p:nvSpPr>
          <p:cNvPr id="3081" name="Google Shape;3081;g10eec801e50_1_64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082" name="Google Shape;3082;g10eec801e50_1_6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86" name="Shape 3086"/>
        <p:cNvGrpSpPr/>
        <p:nvPr/>
      </p:nvGrpSpPr>
      <p:grpSpPr>
        <a:xfrm>
          <a:off x="0" y="0"/>
          <a:ext cx="0" cy="0"/>
        </a:xfrm>
      </p:grpSpPr>
      <p:sp>
        <p:nvSpPr>
          <p:cNvPr id="3087" name="Google Shape;3087;g10eec801e50_1_65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088" name="Google Shape;3088;g10eec801e50_1_6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92" name="Shape 3092"/>
        <p:cNvGrpSpPr/>
        <p:nvPr/>
      </p:nvGrpSpPr>
      <p:grpSpPr>
        <a:xfrm>
          <a:off x="0" y="0"/>
          <a:ext cx="0" cy="0"/>
        </a:xfrm>
      </p:grpSpPr>
      <p:sp>
        <p:nvSpPr>
          <p:cNvPr id="3093" name="Google Shape;3093;g10eec801e50_1_65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094" name="Google Shape;3094;g10eec801e50_1_6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098" name="Shape 3098"/>
        <p:cNvGrpSpPr/>
        <p:nvPr/>
      </p:nvGrpSpPr>
      <p:grpSpPr>
        <a:xfrm>
          <a:off x="0" y="0"/>
          <a:ext cx="0" cy="0"/>
        </a:xfrm>
      </p:grpSpPr>
      <p:sp>
        <p:nvSpPr>
          <p:cNvPr id="3099" name="Google Shape;3099;g10eec801e50_1_66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100" name="Google Shape;3100;g10eec801e50_1_6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04" name="Shape 3104"/>
        <p:cNvGrpSpPr/>
        <p:nvPr/>
      </p:nvGrpSpPr>
      <p:grpSpPr>
        <a:xfrm>
          <a:off x="0" y="0"/>
          <a:ext cx="0" cy="0"/>
        </a:xfrm>
      </p:grpSpPr>
      <p:sp>
        <p:nvSpPr>
          <p:cNvPr id="3105" name="Google Shape;3105;g10eec801e50_1_66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106" name="Google Shape;3106;g10eec801e50_1_6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09" name="Shape 3109"/>
        <p:cNvGrpSpPr/>
        <p:nvPr/>
      </p:nvGrpSpPr>
      <p:grpSpPr>
        <a:xfrm>
          <a:off x="0" y="0"/>
          <a:ext cx="0" cy="0"/>
        </a:xfrm>
      </p:grpSpPr>
      <p:sp>
        <p:nvSpPr>
          <p:cNvPr id="3110" name="Google Shape;3110;g10eec801e50_1_67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111" name="Google Shape;3111;g10eec801e50_1_6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15" name="Shape 3115"/>
        <p:cNvGrpSpPr/>
        <p:nvPr/>
      </p:nvGrpSpPr>
      <p:grpSpPr>
        <a:xfrm>
          <a:off x="0" y="0"/>
          <a:ext cx="0" cy="0"/>
        </a:xfrm>
      </p:grpSpPr>
      <p:sp>
        <p:nvSpPr>
          <p:cNvPr id="3116" name="Google Shape;3116;g10eec801e50_1_67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117" name="Google Shape;3117;g10eec801e50_1_6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55" name="Shape 3155"/>
        <p:cNvGrpSpPr/>
        <p:nvPr/>
      </p:nvGrpSpPr>
      <p:grpSpPr>
        <a:xfrm>
          <a:off x="0" y="0"/>
          <a:ext cx="0" cy="0"/>
        </a:xfrm>
      </p:grpSpPr>
      <p:sp>
        <p:nvSpPr>
          <p:cNvPr id="3156" name="Google Shape;3156;g10eec801e50_1_71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157" name="Google Shape;3157;g10eec801e50_1_7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61" name="Shape 3161"/>
        <p:cNvGrpSpPr/>
        <p:nvPr/>
      </p:nvGrpSpPr>
      <p:grpSpPr>
        <a:xfrm>
          <a:off x="0" y="0"/>
          <a:ext cx="0" cy="0"/>
        </a:xfrm>
      </p:grpSpPr>
      <p:sp>
        <p:nvSpPr>
          <p:cNvPr id="3162" name="Google Shape;3162;g10eec801e50_1_72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163" name="Google Shape;3163;g10eec801e50_1_7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67" name="Shape 3167"/>
        <p:cNvGrpSpPr/>
        <p:nvPr/>
      </p:nvGrpSpPr>
      <p:grpSpPr>
        <a:xfrm>
          <a:off x="0" y="0"/>
          <a:ext cx="0" cy="0"/>
        </a:xfrm>
      </p:grpSpPr>
      <p:sp>
        <p:nvSpPr>
          <p:cNvPr id="3168" name="Google Shape;3168;g10eec801e50_1_72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169" name="Google Shape;3169;g10eec801e50_1_7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542" name="Shape 1542"/>
        <p:cNvGrpSpPr/>
        <p:nvPr/>
      </p:nvGrpSpPr>
      <p:grpSpPr>
        <a:xfrm>
          <a:off x="0" y="0"/>
          <a:ext cx="0" cy="0"/>
        </a:xfrm>
      </p:grpSpPr>
      <p:sp>
        <p:nvSpPr>
          <p:cNvPr id="1543" name="Google Shape;1543;g10ea1a52835_0_21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544" name="Google Shape;1544;g10ea1a52835_0_2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73" name="Shape 3173"/>
        <p:cNvGrpSpPr/>
        <p:nvPr/>
      </p:nvGrpSpPr>
      <p:grpSpPr>
        <a:xfrm>
          <a:off x="0" y="0"/>
          <a:ext cx="0" cy="0"/>
        </a:xfrm>
      </p:grpSpPr>
      <p:sp>
        <p:nvSpPr>
          <p:cNvPr id="3174" name="Google Shape;3174;g10eec801e50_1_73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175" name="Google Shape;3175;g10eec801e50_1_7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80" name="Shape 3180"/>
        <p:cNvGrpSpPr/>
        <p:nvPr/>
      </p:nvGrpSpPr>
      <p:grpSpPr>
        <a:xfrm>
          <a:off x="0" y="0"/>
          <a:ext cx="0" cy="0"/>
        </a:xfrm>
      </p:grpSpPr>
      <p:sp>
        <p:nvSpPr>
          <p:cNvPr id="3181" name="Google Shape;3181;g10eec801e50_1_75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182" name="Google Shape;3182;g10eec801e50_1_7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87" name="Shape 3187"/>
        <p:cNvGrpSpPr/>
        <p:nvPr/>
      </p:nvGrpSpPr>
      <p:grpSpPr>
        <a:xfrm>
          <a:off x="0" y="0"/>
          <a:ext cx="0" cy="0"/>
        </a:xfrm>
      </p:grpSpPr>
      <p:sp>
        <p:nvSpPr>
          <p:cNvPr id="3188" name="Google Shape;3188;g10eec801e50_1_75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189" name="Google Shape;3189;g10eec801e50_1_7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93" name="Shape 3193"/>
        <p:cNvGrpSpPr/>
        <p:nvPr/>
      </p:nvGrpSpPr>
      <p:grpSpPr>
        <a:xfrm>
          <a:off x="0" y="0"/>
          <a:ext cx="0" cy="0"/>
        </a:xfrm>
      </p:grpSpPr>
      <p:sp>
        <p:nvSpPr>
          <p:cNvPr id="3194" name="Google Shape;3194;g10eec801e50_1_76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195" name="Google Shape;3195;g10eec801e50_1_7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99" name="Shape 3199"/>
        <p:cNvGrpSpPr/>
        <p:nvPr/>
      </p:nvGrpSpPr>
      <p:grpSpPr>
        <a:xfrm>
          <a:off x="0" y="0"/>
          <a:ext cx="0" cy="0"/>
        </a:xfrm>
      </p:grpSpPr>
      <p:sp>
        <p:nvSpPr>
          <p:cNvPr id="3200" name="Google Shape;3200;g10eec801e50_1_77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01" name="Google Shape;3201;g10eec801e50_1_7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05" name="Shape 3205"/>
        <p:cNvGrpSpPr/>
        <p:nvPr/>
      </p:nvGrpSpPr>
      <p:grpSpPr>
        <a:xfrm>
          <a:off x="0" y="0"/>
          <a:ext cx="0" cy="0"/>
        </a:xfrm>
      </p:grpSpPr>
      <p:sp>
        <p:nvSpPr>
          <p:cNvPr id="3206" name="Google Shape;3206;g10eec801e50_1_78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07" name="Google Shape;3207;g10eec801e50_1_7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11" name="Shape 3211"/>
        <p:cNvGrpSpPr/>
        <p:nvPr/>
      </p:nvGrpSpPr>
      <p:grpSpPr>
        <a:xfrm>
          <a:off x="0" y="0"/>
          <a:ext cx="0" cy="0"/>
        </a:xfrm>
      </p:grpSpPr>
      <p:sp>
        <p:nvSpPr>
          <p:cNvPr id="3212" name="Google Shape;3212;g10eec801e50_1_78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13" name="Google Shape;3213;g10eec801e50_1_7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17" name="Shape 3217"/>
        <p:cNvGrpSpPr/>
        <p:nvPr/>
      </p:nvGrpSpPr>
      <p:grpSpPr>
        <a:xfrm>
          <a:off x="0" y="0"/>
          <a:ext cx="0" cy="0"/>
        </a:xfrm>
      </p:grpSpPr>
      <p:sp>
        <p:nvSpPr>
          <p:cNvPr id="3218" name="Google Shape;3218;g10eec801e50_1_79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19" name="Google Shape;3219;g10eec801e50_1_7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23" name="Shape 3223"/>
        <p:cNvGrpSpPr/>
        <p:nvPr/>
      </p:nvGrpSpPr>
      <p:grpSpPr>
        <a:xfrm>
          <a:off x="0" y="0"/>
          <a:ext cx="0" cy="0"/>
        </a:xfrm>
      </p:grpSpPr>
      <p:sp>
        <p:nvSpPr>
          <p:cNvPr id="3224" name="Google Shape;3224;g10eec801e50_1_80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25" name="Google Shape;3225;g10eec801e50_1_8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29" name="Shape 3229"/>
        <p:cNvGrpSpPr/>
        <p:nvPr/>
      </p:nvGrpSpPr>
      <p:grpSpPr>
        <a:xfrm>
          <a:off x="0" y="0"/>
          <a:ext cx="0" cy="0"/>
        </a:xfrm>
      </p:grpSpPr>
      <p:sp>
        <p:nvSpPr>
          <p:cNvPr id="3230" name="Google Shape;3230;g10eec801e50_1_80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31" name="Google Shape;3231;g10eec801e50_1_8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582" name="Shape 1582"/>
        <p:cNvGrpSpPr/>
        <p:nvPr/>
      </p:nvGrpSpPr>
      <p:grpSpPr>
        <a:xfrm>
          <a:off x="0" y="0"/>
          <a:ext cx="0" cy="0"/>
        </a:xfrm>
      </p:grpSpPr>
      <p:sp>
        <p:nvSpPr>
          <p:cNvPr id="1583" name="Google Shape;1583;g107f6583a30_0_108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584" name="Google Shape;1584;g107f6583a30_0_10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35" name="Shape 3235"/>
        <p:cNvGrpSpPr/>
        <p:nvPr/>
      </p:nvGrpSpPr>
      <p:grpSpPr>
        <a:xfrm>
          <a:off x="0" y="0"/>
          <a:ext cx="0" cy="0"/>
        </a:xfrm>
      </p:grpSpPr>
      <p:sp>
        <p:nvSpPr>
          <p:cNvPr id="3236" name="Google Shape;3236;g10eec801e50_1_81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37" name="Google Shape;3237;g10eec801e50_1_8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41" name="Shape 3241"/>
        <p:cNvGrpSpPr/>
        <p:nvPr/>
      </p:nvGrpSpPr>
      <p:grpSpPr>
        <a:xfrm>
          <a:off x="0" y="0"/>
          <a:ext cx="0" cy="0"/>
        </a:xfrm>
      </p:grpSpPr>
      <p:sp>
        <p:nvSpPr>
          <p:cNvPr id="3242" name="Google Shape;3242;g10eec801e50_1_81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43" name="Google Shape;3243;g10eec801e50_1_8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47" name="Shape 3247"/>
        <p:cNvGrpSpPr/>
        <p:nvPr/>
      </p:nvGrpSpPr>
      <p:grpSpPr>
        <a:xfrm>
          <a:off x="0" y="0"/>
          <a:ext cx="0" cy="0"/>
        </a:xfrm>
      </p:grpSpPr>
      <p:sp>
        <p:nvSpPr>
          <p:cNvPr id="3248" name="Google Shape;3248;g10eec801e50_1_82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49" name="Google Shape;3249;g10eec801e50_1_8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54" name="Shape 3254"/>
        <p:cNvGrpSpPr/>
        <p:nvPr/>
      </p:nvGrpSpPr>
      <p:grpSpPr>
        <a:xfrm>
          <a:off x="0" y="0"/>
          <a:ext cx="0" cy="0"/>
        </a:xfrm>
      </p:grpSpPr>
      <p:sp>
        <p:nvSpPr>
          <p:cNvPr id="3255" name="Google Shape;3255;g10eec801e50_1_83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56" name="Google Shape;3256;g10eec801e50_1_8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60" name="Shape 3260"/>
        <p:cNvGrpSpPr/>
        <p:nvPr/>
      </p:nvGrpSpPr>
      <p:grpSpPr>
        <a:xfrm>
          <a:off x="0" y="0"/>
          <a:ext cx="0" cy="0"/>
        </a:xfrm>
      </p:grpSpPr>
      <p:sp>
        <p:nvSpPr>
          <p:cNvPr id="3261" name="Google Shape;3261;g10eec801e50_1_86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62" name="Google Shape;3262;g10eec801e50_1_8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66" name="Shape 3266"/>
        <p:cNvGrpSpPr/>
        <p:nvPr/>
      </p:nvGrpSpPr>
      <p:grpSpPr>
        <a:xfrm>
          <a:off x="0" y="0"/>
          <a:ext cx="0" cy="0"/>
        </a:xfrm>
      </p:grpSpPr>
      <p:sp>
        <p:nvSpPr>
          <p:cNvPr id="3267" name="Google Shape;3267;g10eec801e50_1_84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68" name="Google Shape;3268;g10eec801e50_1_8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72" name="Shape 3272"/>
        <p:cNvGrpSpPr/>
        <p:nvPr/>
      </p:nvGrpSpPr>
      <p:grpSpPr>
        <a:xfrm>
          <a:off x="0" y="0"/>
          <a:ext cx="0" cy="0"/>
        </a:xfrm>
      </p:grpSpPr>
      <p:sp>
        <p:nvSpPr>
          <p:cNvPr id="3273" name="Google Shape;3273;g10eec801e50_1_84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74" name="Google Shape;3274;g10eec801e50_1_8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78" name="Shape 3278"/>
        <p:cNvGrpSpPr/>
        <p:nvPr/>
      </p:nvGrpSpPr>
      <p:grpSpPr>
        <a:xfrm>
          <a:off x="0" y="0"/>
          <a:ext cx="0" cy="0"/>
        </a:xfrm>
      </p:grpSpPr>
      <p:sp>
        <p:nvSpPr>
          <p:cNvPr id="3279" name="Google Shape;3279;g10eec801e50_1_85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80" name="Google Shape;3280;g10eec801e50_1_8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84" name="Shape 3284"/>
        <p:cNvGrpSpPr/>
        <p:nvPr/>
      </p:nvGrpSpPr>
      <p:grpSpPr>
        <a:xfrm>
          <a:off x="0" y="0"/>
          <a:ext cx="0" cy="0"/>
        </a:xfrm>
      </p:grpSpPr>
      <p:sp>
        <p:nvSpPr>
          <p:cNvPr id="3285" name="Google Shape;3285;g10eec801e50_1_85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86" name="Google Shape;3286;g10eec801e50_1_8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90" name="Shape 3290"/>
        <p:cNvGrpSpPr/>
        <p:nvPr/>
      </p:nvGrpSpPr>
      <p:grpSpPr>
        <a:xfrm>
          <a:off x="0" y="0"/>
          <a:ext cx="0" cy="0"/>
        </a:xfrm>
      </p:grpSpPr>
      <p:sp>
        <p:nvSpPr>
          <p:cNvPr id="3291" name="Google Shape;3291;g10eec801e50_1_86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92" name="Google Shape;3292;g10eec801e50_1_8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589" name="Shape 1589"/>
        <p:cNvGrpSpPr/>
        <p:nvPr/>
      </p:nvGrpSpPr>
      <p:grpSpPr>
        <a:xfrm>
          <a:off x="0" y="0"/>
          <a:ext cx="0" cy="0"/>
        </a:xfrm>
      </p:grpSpPr>
      <p:sp>
        <p:nvSpPr>
          <p:cNvPr id="1590" name="Google Shape;1590;g107f6583a30_0_21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591" name="Google Shape;1591;g107f6583a30_0_2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Clr>
                <a:schemeClr val="dk1"/>
              </a:buClr>
              <a:buSzPts val="1100"/>
              <a:buFont typeface="Arial"/>
              <a:buNone/>
            </a:pPr>
            <a:r>
              <a:rPr lang="en" sz="1400">
                <a:solidFill>
                  <a:schemeClr val="dk1"/>
                </a:solidFill>
              </a:rPr>
              <a:t>https://drive.google.com/file/d/1OfFhcYayXekspYXvFhVMDULuZwjkraPp/view?usp=sharing</a:t>
            </a:r>
            <a:endParaRPr sz="1400">
              <a:solidFill>
                <a:schemeClr val="dk1"/>
              </a:solidFill>
            </a:endParaRPr>
          </a:p>
          <a:p>
            <a:pPr marL="0" lvl="0" indent="0" algn="l" rtl="0">
              <a:spcBef>
                <a:spcPct val="0"/>
              </a:spcBef>
              <a:spcAft>
                <a:spcPct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296" name="Shape 3296"/>
        <p:cNvGrpSpPr/>
        <p:nvPr/>
      </p:nvGrpSpPr>
      <p:grpSpPr>
        <a:xfrm>
          <a:off x="0" y="0"/>
          <a:ext cx="0" cy="0"/>
        </a:xfrm>
      </p:grpSpPr>
      <p:sp>
        <p:nvSpPr>
          <p:cNvPr id="3297" name="Google Shape;3297;g10eec801e50_1_88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298" name="Google Shape;3298;g10eec801e50_1_8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302" name="Shape 3302"/>
        <p:cNvGrpSpPr/>
        <p:nvPr/>
      </p:nvGrpSpPr>
      <p:grpSpPr>
        <a:xfrm>
          <a:off x="0" y="0"/>
          <a:ext cx="0" cy="0"/>
        </a:xfrm>
      </p:grpSpPr>
      <p:sp>
        <p:nvSpPr>
          <p:cNvPr id="3303" name="Google Shape;3303;g10eec801e50_1_87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304" name="Google Shape;3304;g10eec801e50_1_8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308" name="Shape 3308"/>
        <p:cNvGrpSpPr/>
        <p:nvPr/>
      </p:nvGrpSpPr>
      <p:grpSpPr>
        <a:xfrm>
          <a:off x="0" y="0"/>
          <a:ext cx="0" cy="0"/>
        </a:xfrm>
      </p:grpSpPr>
      <p:sp>
        <p:nvSpPr>
          <p:cNvPr id="3309" name="Google Shape;3309;g107f6583a30_0_40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310" name="Google Shape;3310;g107f6583a30_0_4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342" name="Shape 3342"/>
        <p:cNvGrpSpPr/>
        <p:nvPr/>
      </p:nvGrpSpPr>
      <p:grpSpPr>
        <a:xfrm>
          <a:off x="0" y="0"/>
          <a:ext cx="0" cy="0"/>
        </a:xfrm>
      </p:grpSpPr>
      <p:sp>
        <p:nvSpPr>
          <p:cNvPr id="3343" name="Google Shape;3343;g10f1ae4ca63_1_23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344" name="Google Shape;3344;g10f1ae4ca63_1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348" name="Shape 3348"/>
        <p:cNvGrpSpPr/>
        <p:nvPr/>
      </p:nvGrpSpPr>
      <p:grpSpPr>
        <a:xfrm>
          <a:off x="0" y="0"/>
          <a:ext cx="0" cy="0"/>
        </a:xfrm>
      </p:grpSpPr>
      <p:sp>
        <p:nvSpPr>
          <p:cNvPr id="3349" name="Google Shape;3349;g10f1ae4ca63_1_23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350" name="Google Shape;3350;g10f1ae4ca63_1_2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388" name="Shape 3388"/>
        <p:cNvGrpSpPr/>
        <p:nvPr/>
      </p:nvGrpSpPr>
      <p:grpSpPr>
        <a:xfrm>
          <a:off x="0" y="0"/>
          <a:ext cx="0" cy="0"/>
        </a:xfrm>
      </p:grpSpPr>
      <p:sp>
        <p:nvSpPr>
          <p:cNvPr id="3389" name="Google Shape;3389;g107f6583a30_0_44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390" name="Google Shape;3390;g107f6583a30_0_4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394" name="Shape 3394"/>
        <p:cNvGrpSpPr/>
        <p:nvPr/>
      </p:nvGrpSpPr>
      <p:grpSpPr>
        <a:xfrm>
          <a:off x="0" y="0"/>
          <a:ext cx="0" cy="0"/>
        </a:xfrm>
      </p:grpSpPr>
      <p:sp>
        <p:nvSpPr>
          <p:cNvPr id="3395" name="Google Shape;3395;g10f1ae4ca63_1_31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396" name="Google Shape;3396;g10f1ae4ca63_1_3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00" name="Shape 3400"/>
        <p:cNvGrpSpPr/>
        <p:nvPr/>
      </p:nvGrpSpPr>
      <p:grpSpPr>
        <a:xfrm>
          <a:off x="0" y="0"/>
          <a:ext cx="0" cy="0"/>
        </a:xfrm>
      </p:grpSpPr>
      <p:sp>
        <p:nvSpPr>
          <p:cNvPr id="3401" name="Google Shape;3401;g10f1ae4ca63_1_32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02" name="Google Shape;3402;g10f1ae4ca63_1_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06" name="Shape 3406"/>
        <p:cNvGrpSpPr/>
        <p:nvPr/>
      </p:nvGrpSpPr>
      <p:grpSpPr>
        <a:xfrm>
          <a:off x="0" y="0"/>
          <a:ext cx="0" cy="0"/>
        </a:xfrm>
      </p:grpSpPr>
      <p:sp>
        <p:nvSpPr>
          <p:cNvPr id="3407" name="Google Shape;3407;g10f1ae4ca63_1_32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08" name="Google Shape;3408;g10f1ae4ca63_1_3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12" name="Shape 3412"/>
        <p:cNvGrpSpPr/>
        <p:nvPr/>
      </p:nvGrpSpPr>
      <p:grpSpPr>
        <a:xfrm>
          <a:off x="0" y="0"/>
          <a:ext cx="0" cy="0"/>
        </a:xfrm>
      </p:grpSpPr>
      <p:sp>
        <p:nvSpPr>
          <p:cNvPr id="3413" name="Google Shape;3413;g10f1ae4ca63_1_33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14" name="Google Shape;3414;g10f1ae4ca63_1_3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601" name="Shape 1601"/>
        <p:cNvGrpSpPr/>
        <p:nvPr/>
      </p:nvGrpSpPr>
      <p:grpSpPr>
        <a:xfrm>
          <a:off x="0" y="0"/>
          <a:ext cx="0" cy="0"/>
        </a:xfrm>
      </p:grpSpPr>
      <p:sp>
        <p:nvSpPr>
          <p:cNvPr id="1602" name="Google Shape;1602;g1089e00044b_0_14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603" name="Google Shape;1603;g1089e00044b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400">
                <a:solidFill>
                  <a:schemeClr val="dk1"/>
                </a:solidFill>
              </a:rPr>
              <a:t>https://drive.google.com/file/d/1OfFhcYayXekspYXvFhVMDULuZwjkraPp/view?usp=sharing</a:t>
            </a:r>
            <a:endParaRPr sz="1400">
              <a:solidFill>
                <a:schemeClr val="dk1"/>
              </a:solidFill>
            </a:endParaRPr>
          </a:p>
          <a:p>
            <a:pPr marL="0" lvl="0" indent="0" algn="l" rtl="0">
              <a:spcBef>
                <a:spcPct val="0"/>
              </a:spcBef>
              <a:spcAft>
                <a:spcPct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18" name="Shape 3418"/>
        <p:cNvGrpSpPr/>
        <p:nvPr/>
      </p:nvGrpSpPr>
      <p:grpSpPr>
        <a:xfrm>
          <a:off x="0" y="0"/>
          <a:ext cx="0" cy="0"/>
        </a:xfrm>
      </p:grpSpPr>
      <p:sp>
        <p:nvSpPr>
          <p:cNvPr id="3419" name="Google Shape;3419;g10f1ae4ca63_1_33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20" name="Google Shape;3420;g10f1ae4ca63_1_3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24" name="Shape 3424"/>
        <p:cNvGrpSpPr/>
        <p:nvPr/>
      </p:nvGrpSpPr>
      <p:grpSpPr>
        <a:xfrm>
          <a:off x="0" y="0"/>
          <a:ext cx="0" cy="0"/>
        </a:xfrm>
      </p:grpSpPr>
      <p:sp>
        <p:nvSpPr>
          <p:cNvPr id="3425" name="Google Shape;3425;g10f1ae4ca63_1_34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26" name="Google Shape;3426;g10f1ae4ca63_1_3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30" name="Shape 3430"/>
        <p:cNvGrpSpPr/>
        <p:nvPr/>
      </p:nvGrpSpPr>
      <p:grpSpPr>
        <a:xfrm>
          <a:off x="0" y="0"/>
          <a:ext cx="0" cy="0"/>
        </a:xfrm>
      </p:grpSpPr>
      <p:sp>
        <p:nvSpPr>
          <p:cNvPr id="3431" name="Google Shape;3431;g10f1ae4ca63_1_34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32" name="Google Shape;3432;g10f1ae4ca63_1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36" name="Shape 3436"/>
        <p:cNvGrpSpPr/>
        <p:nvPr/>
      </p:nvGrpSpPr>
      <p:grpSpPr>
        <a:xfrm>
          <a:off x="0" y="0"/>
          <a:ext cx="0" cy="0"/>
        </a:xfrm>
      </p:grpSpPr>
      <p:sp>
        <p:nvSpPr>
          <p:cNvPr id="3437" name="Google Shape;3437;gd20ccb20d6_2_3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38" name="Google Shape;3438;gd20ccb20d6_2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42" name="Shape 3442"/>
        <p:cNvGrpSpPr/>
        <p:nvPr/>
      </p:nvGrpSpPr>
      <p:grpSpPr>
        <a:xfrm>
          <a:off x="0" y="0"/>
          <a:ext cx="0" cy="0"/>
        </a:xfrm>
      </p:grpSpPr>
      <p:sp>
        <p:nvSpPr>
          <p:cNvPr id="3443" name="Google Shape;3443;g10f1ae4ca63_1_35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44" name="Google Shape;3444;g10f1ae4ca63_1_3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48" name="Shape 3448"/>
        <p:cNvGrpSpPr/>
        <p:nvPr/>
      </p:nvGrpSpPr>
      <p:grpSpPr>
        <a:xfrm>
          <a:off x="0" y="0"/>
          <a:ext cx="0" cy="0"/>
        </a:xfrm>
      </p:grpSpPr>
      <p:sp>
        <p:nvSpPr>
          <p:cNvPr id="3449" name="Google Shape;3449;gd20ccb20d6_2_3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50" name="Google Shape;3450;gd20ccb20d6_2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54" name="Shape 3454"/>
        <p:cNvGrpSpPr/>
        <p:nvPr/>
      </p:nvGrpSpPr>
      <p:grpSpPr>
        <a:xfrm>
          <a:off x="0" y="0"/>
          <a:ext cx="0" cy="0"/>
        </a:xfrm>
      </p:grpSpPr>
      <p:sp>
        <p:nvSpPr>
          <p:cNvPr id="3455" name="Google Shape;3455;gd20ccb20d6_2_4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56" name="Google Shape;3456;gd20ccb20d6_2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60" name="Shape 3460"/>
        <p:cNvGrpSpPr/>
        <p:nvPr/>
      </p:nvGrpSpPr>
      <p:grpSpPr>
        <a:xfrm>
          <a:off x="0" y="0"/>
          <a:ext cx="0" cy="0"/>
        </a:xfrm>
      </p:grpSpPr>
      <p:sp>
        <p:nvSpPr>
          <p:cNvPr id="3461" name="Google Shape;3461;g10f1ae4ca63_1_35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62" name="Google Shape;3462;g10f1ae4ca63_1_3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66" name="Shape 3466"/>
        <p:cNvGrpSpPr/>
        <p:nvPr/>
      </p:nvGrpSpPr>
      <p:grpSpPr>
        <a:xfrm>
          <a:off x="0" y="0"/>
          <a:ext cx="0" cy="0"/>
        </a:xfrm>
      </p:grpSpPr>
      <p:sp>
        <p:nvSpPr>
          <p:cNvPr id="3467" name="Google Shape;3467;g10f1ae4ca63_1_36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68" name="Google Shape;3468;g10f1ae4ca63_1_3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72" name="Shape 3472"/>
        <p:cNvGrpSpPr/>
        <p:nvPr/>
      </p:nvGrpSpPr>
      <p:grpSpPr>
        <a:xfrm>
          <a:off x="0" y="0"/>
          <a:ext cx="0" cy="0"/>
        </a:xfrm>
      </p:grpSpPr>
      <p:sp>
        <p:nvSpPr>
          <p:cNvPr id="3473" name="Google Shape;3473;g10f1ae4ca63_1_36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74" name="Google Shape;3474;g10f1ae4ca63_1_3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609" name="Shape 1609"/>
        <p:cNvGrpSpPr/>
        <p:nvPr/>
      </p:nvGrpSpPr>
      <p:grpSpPr>
        <a:xfrm>
          <a:off x="0" y="0"/>
          <a:ext cx="0" cy="0"/>
        </a:xfrm>
      </p:grpSpPr>
      <p:sp>
        <p:nvSpPr>
          <p:cNvPr id="1610" name="Google Shape;1610;g1089e00044b_0_16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611" name="Google Shape;1611;g1089e00044b_0_1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78" name="Shape 3478"/>
        <p:cNvGrpSpPr/>
        <p:nvPr/>
      </p:nvGrpSpPr>
      <p:grpSpPr>
        <a:xfrm>
          <a:off x="0" y="0"/>
          <a:ext cx="0" cy="0"/>
        </a:xfrm>
      </p:grpSpPr>
      <p:sp>
        <p:nvSpPr>
          <p:cNvPr id="3479" name="Google Shape;3479;g10f1ae4ca63_1_37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80" name="Google Shape;3480;g10f1ae4ca63_1_3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84" name="Shape 3484"/>
        <p:cNvGrpSpPr/>
        <p:nvPr/>
      </p:nvGrpSpPr>
      <p:grpSpPr>
        <a:xfrm>
          <a:off x="0" y="0"/>
          <a:ext cx="0" cy="0"/>
        </a:xfrm>
      </p:grpSpPr>
      <p:sp>
        <p:nvSpPr>
          <p:cNvPr id="3485" name="Google Shape;3485;g10f1ae4ca63_1_37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86" name="Google Shape;3486;g10f1ae4ca63_1_3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90" name="Shape 3490"/>
        <p:cNvGrpSpPr/>
        <p:nvPr/>
      </p:nvGrpSpPr>
      <p:grpSpPr>
        <a:xfrm>
          <a:off x="0" y="0"/>
          <a:ext cx="0" cy="0"/>
        </a:xfrm>
      </p:grpSpPr>
      <p:sp>
        <p:nvSpPr>
          <p:cNvPr id="3491" name="Google Shape;3491;g107f6583a30_0_55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492" name="Google Shape;3492;g107f6583a30_0_5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524" name="Shape 3524"/>
        <p:cNvGrpSpPr/>
        <p:nvPr/>
      </p:nvGrpSpPr>
      <p:grpSpPr>
        <a:xfrm>
          <a:off x="0" y="0"/>
          <a:ext cx="0" cy="0"/>
        </a:xfrm>
      </p:grpSpPr>
      <p:sp>
        <p:nvSpPr>
          <p:cNvPr id="3525" name="Google Shape;3525;g10f1ae4ca63_1_7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526" name="Google Shape;3526;g10f1ae4ca63_1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530" name="Shape 3530"/>
        <p:cNvGrpSpPr/>
        <p:nvPr/>
      </p:nvGrpSpPr>
      <p:grpSpPr>
        <a:xfrm>
          <a:off x="0" y="0"/>
          <a:ext cx="0" cy="0"/>
        </a:xfrm>
      </p:grpSpPr>
      <p:sp>
        <p:nvSpPr>
          <p:cNvPr id="3531" name="Google Shape;3531;g10f1ae4ca63_1_8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532" name="Google Shape;3532;g10f1ae4ca63_1_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536" name="Shape 3536"/>
        <p:cNvGrpSpPr/>
        <p:nvPr/>
      </p:nvGrpSpPr>
      <p:grpSpPr>
        <a:xfrm>
          <a:off x="0" y="0"/>
          <a:ext cx="0" cy="0"/>
        </a:xfrm>
      </p:grpSpPr>
      <p:sp>
        <p:nvSpPr>
          <p:cNvPr id="3537" name="Google Shape;3537;g10f1ae4ca63_1_8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538" name="Google Shape;3538;g10f1ae4ca63_1_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542" name="Shape 3542"/>
        <p:cNvGrpSpPr/>
        <p:nvPr/>
      </p:nvGrpSpPr>
      <p:grpSpPr>
        <a:xfrm>
          <a:off x="0" y="0"/>
          <a:ext cx="0" cy="0"/>
        </a:xfrm>
      </p:grpSpPr>
      <p:sp>
        <p:nvSpPr>
          <p:cNvPr id="3543" name="Google Shape;3543;g10f1ae4ca63_1_9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544" name="Google Shape;3544;g10f1ae4ca63_1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548" name="Shape 3548"/>
        <p:cNvGrpSpPr/>
        <p:nvPr/>
      </p:nvGrpSpPr>
      <p:grpSpPr>
        <a:xfrm>
          <a:off x="0" y="0"/>
          <a:ext cx="0" cy="0"/>
        </a:xfrm>
      </p:grpSpPr>
      <p:sp>
        <p:nvSpPr>
          <p:cNvPr id="3549" name="Google Shape;3549;g10f1ae4ca63_1_9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550" name="Google Shape;3550;g10f1ae4ca63_1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588" name="Shape 3588"/>
        <p:cNvGrpSpPr/>
        <p:nvPr/>
      </p:nvGrpSpPr>
      <p:grpSpPr>
        <a:xfrm>
          <a:off x="0" y="0"/>
          <a:ext cx="0" cy="0"/>
        </a:xfrm>
      </p:grpSpPr>
      <p:sp>
        <p:nvSpPr>
          <p:cNvPr id="3589" name="Google Shape;3589;g10f1ae4ca63_1_13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590" name="Google Shape;3590;g10f1ae4ca63_1_1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594" name="Shape 3594"/>
        <p:cNvGrpSpPr/>
        <p:nvPr/>
      </p:nvGrpSpPr>
      <p:grpSpPr>
        <a:xfrm>
          <a:off x="0" y="0"/>
          <a:ext cx="0" cy="0"/>
        </a:xfrm>
      </p:grpSpPr>
      <p:sp>
        <p:nvSpPr>
          <p:cNvPr id="3595" name="Google Shape;3595;g10f1ae4ca63_1_14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596" name="Google Shape;3596;g10f1ae4ca63_1_1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650" name="Shape 1650"/>
        <p:cNvGrpSpPr/>
        <p:nvPr/>
      </p:nvGrpSpPr>
      <p:grpSpPr>
        <a:xfrm>
          <a:off x="0" y="0"/>
          <a:ext cx="0" cy="0"/>
        </a:xfrm>
      </p:grpSpPr>
      <p:sp>
        <p:nvSpPr>
          <p:cNvPr id="1651" name="Google Shape;1651;g1089e00044b_0_13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652" name="Google Shape;1652;g1089e00044b_0_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600" name="Shape 3600"/>
        <p:cNvGrpSpPr/>
        <p:nvPr/>
      </p:nvGrpSpPr>
      <p:grpSpPr>
        <a:xfrm>
          <a:off x="0" y="0"/>
          <a:ext cx="0" cy="0"/>
        </a:xfrm>
      </p:grpSpPr>
      <p:sp>
        <p:nvSpPr>
          <p:cNvPr id="3601" name="Google Shape;3601;g10f1ae4ca63_1_14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602" name="Google Shape;3602;g10f1ae4ca63_1_1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606" name="Shape 3606"/>
        <p:cNvGrpSpPr/>
        <p:nvPr/>
      </p:nvGrpSpPr>
      <p:grpSpPr>
        <a:xfrm>
          <a:off x="0" y="0"/>
          <a:ext cx="0" cy="0"/>
        </a:xfrm>
      </p:grpSpPr>
      <p:sp>
        <p:nvSpPr>
          <p:cNvPr id="3607" name="Google Shape;3607;g10f1ae4ca63_1_15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608" name="Google Shape;3608;g10f1ae4ca63_1_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612" name="Shape 3612"/>
        <p:cNvGrpSpPr/>
        <p:nvPr/>
      </p:nvGrpSpPr>
      <p:grpSpPr>
        <a:xfrm>
          <a:off x="0" y="0"/>
          <a:ext cx="0" cy="0"/>
        </a:xfrm>
      </p:grpSpPr>
      <p:sp>
        <p:nvSpPr>
          <p:cNvPr id="3613" name="Google Shape;3613;g10f1ae4ca63_1_15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614" name="Google Shape;3614;g10f1ae4ca63_1_1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618" name="Shape 3618"/>
        <p:cNvGrpSpPr/>
        <p:nvPr/>
      </p:nvGrpSpPr>
      <p:grpSpPr>
        <a:xfrm>
          <a:off x="0" y="0"/>
          <a:ext cx="0" cy="0"/>
        </a:xfrm>
      </p:grpSpPr>
      <p:sp>
        <p:nvSpPr>
          <p:cNvPr id="3619" name="Google Shape;3619;g10f1ae4ca63_1_16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620" name="Google Shape;3620;g10f1ae4ca63_1_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625" name="Shape 3625"/>
        <p:cNvGrpSpPr/>
        <p:nvPr/>
      </p:nvGrpSpPr>
      <p:grpSpPr>
        <a:xfrm>
          <a:off x="0" y="0"/>
          <a:ext cx="0" cy="0"/>
        </a:xfrm>
      </p:grpSpPr>
      <p:sp>
        <p:nvSpPr>
          <p:cNvPr id="3626" name="Google Shape;3626;g10f1ae4ca63_1_17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627" name="Google Shape;3627;g10f1ae4ca63_1_1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631" name="Shape 3631"/>
        <p:cNvGrpSpPr/>
        <p:nvPr/>
      </p:nvGrpSpPr>
      <p:grpSpPr>
        <a:xfrm>
          <a:off x="0" y="0"/>
          <a:ext cx="0" cy="0"/>
        </a:xfrm>
      </p:grpSpPr>
      <p:sp>
        <p:nvSpPr>
          <p:cNvPr id="3632" name="Google Shape;3632;g10f1ae4ca63_1_17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633" name="Google Shape;3633;g10f1ae4ca63_1_1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637" name="Shape 3637"/>
        <p:cNvGrpSpPr/>
        <p:nvPr/>
      </p:nvGrpSpPr>
      <p:grpSpPr>
        <a:xfrm>
          <a:off x="0" y="0"/>
          <a:ext cx="0" cy="0"/>
        </a:xfrm>
      </p:grpSpPr>
      <p:sp>
        <p:nvSpPr>
          <p:cNvPr id="3638" name="Google Shape;3638;g10f1ae4ca63_1_18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639" name="Google Shape;3639;g10f1ae4ca63_1_1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643" name="Shape 3643"/>
        <p:cNvGrpSpPr/>
        <p:nvPr/>
      </p:nvGrpSpPr>
      <p:grpSpPr>
        <a:xfrm>
          <a:off x="0" y="0"/>
          <a:ext cx="0" cy="0"/>
        </a:xfrm>
      </p:grpSpPr>
      <p:sp>
        <p:nvSpPr>
          <p:cNvPr id="3644" name="Google Shape;3644;g1186244ba60_0_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645" name="Google Shape;3645;g1186244ba60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683" name="Shape 3683"/>
        <p:cNvGrpSpPr/>
        <p:nvPr/>
      </p:nvGrpSpPr>
      <p:grpSpPr>
        <a:xfrm>
          <a:off x="0" y="0"/>
          <a:ext cx="0" cy="0"/>
        </a:xfrm>
      </p:grpSpPr>
      <p:sp>
        <p:nvSpPr>
          <p:cNvPr id="3684" name="Google Shape;3684;g10f1ae4ca63_1_18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685" name="Google Shape;3685;g10f1ae4ca63_1_1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689" name="Shape 3689"/>
        <p:cNvGrpSpPr/>
        <p:nvPr/>
      </p:nvGrpSpPr>
      <p:grpSpPr>
        <a:xfrm>
          <a:off x="0" y="0"/>
          <a:ext cx="0" cy="0"/>
        </a:xfrm>
      </p:grpSpPr>
      <p:sp>
        <p:nvSpPr>
          <p:cNvPr id="3690" name="Google Shape;3690;g10f1ae4ca63_1_19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691" name="Google Shape;3691;g10f1ae4ca63_1_1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658" name="Shape 1658"/>
        <p:cNvGrpSpPr/>
        <p:nvPr/>
      </p:nvGrpSpPr>
      <p:grpSpPr>
        <a:xfrm>
          <a:off x="0" y="0"/>
          <a:ext cx="0" cy="0"/>
        </a:xfrm>
      </p:grpSpPr>
      <p:sp>
        <p:nvSpPr>
          <p:cNvPr id="1659" name="Google Shape;1659;g107f6583a30_0_14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660" name="Google Shape;1660;g107f6583a30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695" name="Shape 3695"/>
        <p:cNvGrpSpPr/>
        <p:nvPr/>
      </p:nvGrpSpPr>
      <p:grpSpPr>
        <a:xfrm>
          <a:off x="0" y="0"/>
          <a:ext cx="0" cy="0"/>
        </a:xfrm>
      </p:grpSpPr>
      <p:sp>
        <p:nvSpPr>
          <p:cNvPr id="3696" name="Google Shape;3696;g10f1ae4ca63_1_19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697" name="Google Shape;3697;g10f1ae4ca63_1_1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701" name="Shape 3701"/>
        <p:cNvGrpSpPr/>
        <p:nvPr/>
      </p:nvGrpSpPr>
      <p:grpSpPr>
        <a:xfrm>
          <a:off x="0" y="0"/>
          <a:ext cx="0" cy="0"/>
        </a:xfrm>
      </p:grpSpPr>
      <p:sp>
        <p:nvSpPr>
          <p:cNvPr id="3702" name="Google Shape;3702;gd20ccb20d6_2_4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703" name="Google Shape;3703;gd20ccb20d6_2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707" name="Shape 3707"/>
        <p:cNvGrpSpPr/>
        <p:nvPr/>
      </p:nvGrpSpPr>
      <p:grpSpPr>
        <a:xfrm>
          <a:off x="0" y="0"/>
          <a:ext cx="0" cy="0"/>
        </a:xfrm>
      </p:grpSpPr>
      <p:sp>
        <p:nvSpPr>
          <p:cNvPr id="3708" name="Google Shape;3708;g10f1ae4ca63_1_20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709" name="Google Shape;3709;g10f1ae4ca63_1_2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713" name="Shape 3713"/>
        <p:cNvGrpSpPr/>
        <p:nvPr/>
      </p:nvGrpSpPr>
      <p:grpSpPr>
        <a:xfrm>
          <a:off x="0" y="0"/>
          <a:ext cx="0" cy="0"/>
        </a:xfrm>
      </p:grpSpPr>
      <p:sp>
        <p:nvSpPr>
          <p:cNvPr id="3714" name="Google Shape;3714;g10f1ae4ca63_1_20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715" name="Google Shape;3715;g10f1ae4ca63_1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719" name="Shape 3719"/>
        <p:cNvGrpSpPr/>
        <p:nvPr/>
      </p:nvGrpSpPr>
      <p:grpSpPr>
        <a:xfrm>
          <a:off x="0" y="0"/>
          <a:ext cx="0" cy="0"/>
        </a:xfrm>
      </p:grpSpPr>
      <p:sp>
        <p:nvSpPr>
          <p:cNvPr id="3720" name="Google Shape;3720;g10f1ae4ca63_1_21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721" name="Google Shape;3721;g10f1ae4ca63_1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725" name="Shape 3725"/>
        <p:cNvGrpSpPr/>
        <p:nvPr/>
      </p:nvGrpSpPr>
      <p:grpSpPr>
        <a:xfrm>
          <a:off x="0" y="0"/>
          <a:ext cx="0" cy="0"/>
        </a:xfrm>
      </p:grpSpPr>
      <p:sp>
        <p:nvSpPr>
          <p:cNvPr id="3726" name="Google Shape;3726;g10f1ae4ca63_1_21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727" name="Google Shape;3727;g10f1ae4ca63_1_2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731" name="Shape 3731"/>
        <p:cNvGrpSpPr/>
        <p:nvPr/>
      </p:nvGrpSpPr>
      <p:grpSpPr>
        <a:xfrm>
          <a:off x="0" y="0"/>
          <a:ext cx="0" cy="0"/>
        </a:xfrm>
      </p:grpSpPr>
      <p:sp>
        <p:nvSpPr>
          <p:cNvPr id="3732" name="Google Shape;3732;g10f1ae4ca63_1_22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733" name="Google Shape;3733;g10f1ae4ca63_1_2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737" name="Shape 3737"/>
        <p:cNvGrpSpPr/>
        <p:nvPr/>
      </p:nvGrpSpPr>
      <p:grpSpPr>
        <a:xfrm>
          <a:off x="0" y="0"/>
          <a:ext cx="0" cy="0"/>
        </a:xfrm>
      </p:grpSpPr>
      <p:sp>
        <p:nvSpPr>
          <p:cNvPr id="3738" name="Google Shape;3738;g10f1ae4ca63_1_22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739" name="Google Shape;3739;g10f1ae4ca63_1_2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743" name="Shape 3743"/>
        <p:cNvGrpSpPr/>
        <p:nvPr/>
      </p:nvGrpSpPr>
      <p:grpSpPr>
        <a:xfrm>
          <a:off x="0" y="0"/>
          <a:ext cx="0" cy="0"/>
        </a:xfrm>
      </p:grpSpPr>
      <p:sp>
        <p:nvSpPr>
          <p:cNvPr id="3744" name="Google Shape;3744;g107f6583a30_0_62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745" name="Google Shape;3745;g107f6583a30_0_6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777" name="Shape 3777"/>
        <p:cNvGrpSpPr/>
        <p:nvPr/>
      </p:nvGrpSpPr>
      <p:grpSpPr>
        <a:xfrm>
          <a:off x="0" y="0"/>
          <a:ext cx="0" cy="0"/>
        </a:xfrm>
      </p:grpSpPr>
      <p:sp>
        <p:nvSpPr>
          <p:cNvPr id="3778" name="Google Shape;3778;g10eec801e50_1_17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779" name="Google Shape;3779;g10eec801e50_1_1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692" name="Shape 1692"/>
        <p:cNvGrpSpPr/>
        <p:nvPr/>
      </p:nvGrpSpPr>
      <p:grpSpPr>
        <a:xfrm>
          <a:off x="0" y="0"/>
          <a:ext cx="0" cy="0"/>
        </a:xfrm>
      </p:grpSpPr>
      <p:sp>
        <p:nvSpPr>
          <p:cNvPr id="1693" name="Google Shape;1693;g1089e00044b_0_40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694" name="Google Shape;1694;g1089e00044b_0_4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783" name="Shape 3783"/>
        <p:cNvGrpSpPr/>
        <p:nvPr/>
      </p:nvGrpSpPr>
      <p:grpSpPr>
        <a:xfrm>
          <a:off x="0" y="0"/>
          <a:ext cx="0" cy="0"/>
        </a:xfrm>
      </p:grpSpPr>
      <p:sp>
        <p:nvSpPr>
          <p:cNvPr id="3784" name="Google Shape;3784;g10eec801e50_1_13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785" name="Google Shape;3785;g10eec801e50_1_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23" name="Shape 3823"/>
        <p:cNvGrpSpPr/>
        <p:nvPr/>
      </p:nvGrpSpPr>
      <p:grpSpPr>
        <a:xfrm>
          <a:off x="0" y="0"/>
          <a:ext cx="0" cy="0"/>
        </a:xfrm>
      </p:grpSpPr>
      <p:sp>
        <p:nvSpPr>
          <p:cNvPr id="3824" name="Google Shape;3824;g10f1ae4ca63_1_38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25" name="Google Shape;3825;g10f1ae4ca63_1_3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29" name="Shape 3829"/>
        <p:cNvGrpSpPr/>
        <p:nvPr/>
      </p:nvGrpSpPr>
      <p:grpSpPr>
        <a:xfrm>
          <a:off x="0" y="0"/>
          <a:ext cx="0" cy="0"/>
        </a:xfrm>
      </p:grpSpPr>
      <p:sp>
        <p:nvSpPr>
          <p:cNvPr id="3830" name="Google Shape;3830;g10f1ae4ca63_1_38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31" name="Google Shape;3831;g10f1ae4ca63_1_3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35" name="Shape 3835"/>
        <p:cNvGrpSpPr/>
        <p:nvPr/>
      </p:nvGrpSpPr>
      <p:grpSpPr>
        <a:xfrm>
          <a:off x="0" y="0"/>
          <a:ext cx="0" cy="0"/>
        </a:xfrm>
      </p:grpSpPr>
      <p:sp>
        <p:nvSpPr>
          <p:cNvPr id="3836" name="Google Shape;3836;g10f1ae4ca63_1_39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37" name="Google Shape;3837;g10f1ae4ca63_1_3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41" name="Shape 3841"/>
        <p:cNvGrpSpPr/>
        <p:nvPr/>
      </p:nvGrpSpPr>
      <p:grpSpPr>
        <a:xfrm>
          <a:off x="0" y="0"/>
          <a:ext cx="0" cy="0"/>
        </a:xfrm>
      </p:grpSpPr>
      <p:sp>
        <p:nvSpPr>
          <p:cNvPr id="3842" name="Google Shape;3842;g10f1ae4ca63_1_39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43" name="Google Shape;3843;g10f1ae4ca63_1_3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47" name="Shape 3847"/>
        <p:cNvGrpSpPr/>
        <p:nvPr/>
      </p:nvGrpSpPr>
      <p:grpSpPr>
        <a:xfrm>
          <a:off x="0" y="0"/>
          <a:ext cx="0" cy="0"/>
        </a:xfrm>
      </p:grpSpPr>
      <p:sp>
        <p:nvSpPr>
          <p:cNvPr id="3848" name="Google Shape;3848;g10f1ae4ca63_1_40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49" name="Google Shape;3849;g10f1ae4ca63_1_4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53" name="Shape 3853"/>
        <p:cNvGrpSpPr/>
        <p:nvPr/>
      </p:nvGrpSpPr>
      <p:grpSpPr>
        <a:xfrm>
          <a:off x="0" y="0"/>
          <a:ext cx="0" cy="0"/>
        </a:xfrm>
      </p:grpSpPr>
      <p:sp>
        <p:nvSpPr>
          <p:cNvPr id="3854" name="Google Shape;3854;g10f1ae4ca63_1_40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55" name="Google Shape;3855;g10f1ae4ca63_1_4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59" name="Shape 3859"/>
        <p:cNvGrpSpPr/>
        <p:nvPr/>
      </p:nvGrpSpPr>
      <p:grpSpPr>
        <a:xfrm>
          <a:off x="0" y="0"/>
          <a:ext cx="0" cy="0"/>
        </a:xfrm>
      </p:grpSpPr>
      <p:sp>
        <p:nvSpPr>
          <p:cNvPr id="3860" name="Google Shape;3860;g10f1ae4ca63_1_41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61" name="Google Shape;3861;g10f1ae4ca63_1_4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65" name="Shape 3865"/>
        <p:cNvGrpSpPr/>
        <p:nvPr/>
      </p:nvGrpSpPr>
      <p:grpSpPr>
        <a:xfrm>
          <a:off x="0" y="0"/>
          <a:ext cx="0" cy="0"/>
        </a:xfrm>
      </p:grpSpPr>
      <p:sp>
        <p:nvSpPr>
          <p:cNvPr id="3866" name="Google Shape;3866;g10f1ae4ca63_1_41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67" name="Google Shape;3867;g10f1ae4ca63_1_4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71" name="Shape 3871"/>
        <p:cNvGrpSpPr/>
        <p:nvPr/>
      </p:nvGrpSpPr>
      <p:grpSpPr>
        <a:xfrm>
          <a:off x="0" y="0"/>
          <a:ext cx="0" cy="0"/>
        </a:xfrm>
      </p:grpSpPr>
      <p:sp>
        <p:nvSpPr>
          <p:cNvPr id="3872" name="Google Shape;3872;g10f1ae4ca63_1_42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73" name="Google Shape;3873;g10f1ae4ca63_1_4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228" name="Shape 1228"/>
        <p:cNvGrpSpPr/>
        <p:nvPr/>
      </p:nvGrpSpPr>
      <p:grpSpPr>
        <a:xfrm>
          <a:off x="0" y="0"/>
          <a:ext cx="0" cy="0"/>
        </a:xfrm>
      </p:grpSpPr>
      <p:sp>
        <p:nvSpPr>
          <p:cNvPr id="1229" name="Google Shape;1229;g8ca35c373a_0_27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230" name="Google Shape;1230;g8ca35c373a_0_2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698" name="Shape 1698"/>
        <p:cNvGrpSpPr/>
        <p:nvPr/>
      </p:nvGrpSpPr>
      <p:grpSpPr>
        <a:xfrm>
          <a:off x="0" y="0"/>
          <a:ext cx="0" cy="0"/>
        </a:xfrm>
      </p:grpSpPr>
      <p:sp>
        <p:nvSpPr>
          <p:cNvPr id="1699" name="Google Shape;1699;g1089e00044b_0_7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700" name="Google Shape;1700;g1089e00044b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https://drive.google.com/drive/folders/1hKZ5bQCE-O1hXGIalKyLEgxuo8g-xUEj?usp=sharing</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77" name="Shape 3877"/>
        <p:cNvGrpSpPr/>
        <p:nvPr/>
      </p:nvGrpSpPr>
      <p:grpSpPr>
        <a:xfrm>
          <a:off x="0" y="0"/>
          <a:ext cx="0" cy="0"/>
        </a:xfrm>
      </p:grpSpPr>
      <p:sp>
        <p:nvSpPr>
          <p:cNvPr id="3878" name="Google Shape;3878;g10f1ae4ca63_1_42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79" name="Google Shape;3879;g10f1ae4ca63_1_4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83" name="Shape 3883"/>
        <p:cNvGrpSpPr/>
        <p:nvPr/>
      </p:nvGrpSpPr>
      <p:grpSpPr>
        <a:xfrm>
          <a:off x="0" y="0"/>
          <a:ext cx="0" cy="0"/>
        </a:xfrm>
      </p:grpSpPr>
      <p:sp>
        <p:nvSpPr>
          <p:cNvPr id="3884" name="Google Shape;3884;g10f1ae4ca63_1_43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85" name="Google Shape;3885;g10f1ae4ca63_1_4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89" name="Shape 3889"/>
        <p:cNvGrpSpPr/>
        <p:nvPr/>
      </p:nvGrpSpPr>
      <p:grpSpPr>
        <a:xfrm>
          <a:off x="0" y="0"/>
          <a:ext cx="0" cy="0"/>
        </a:xfrm>
      </p:grpSpPr>
      <p:sp>
        <p:nvSpPr>
          <p:cNvPr id="3890" name="Google Shape;3890;g10f1ae4ca63_1_43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91" name="Google Shape;3891;g10f1ae4ca63_1_4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895" name="Shape 3895"/>
        <p:cNvGrpSpPr/>
        <p:nvPr/>
      </p:nvGrpSpPr>
      <p:grpSpPr>
        <a:xfrm>
          <a:off x="0" y="0"/>
          <a:ext cx="0" cy="0"/>
        </a:xfrm>
      </p:grpSpPr>
      <p:sp>
        <p:nvSpPr>
          <p:cNvPr id="3896" name="Google Shape;3896;g10f1ae4ca63_1_44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897" name="Google Shape;3897;g10f1ae4ca63_1_4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901" name="Shape 3901"/>
        <p:cNvGrpSpPr/>
        <p:nvPr/>
      </p:nvGrpSpPr>
      <p:grpSpPr>
        <a:xfrm>
          <a:off x="0" y="0"/>
          <a:ext cx="0" cy="0"/>
        </a:xfrm>
      </p:grpSpPr>
      <p:sp>
        <p:nvSpPr>
          <p:cNvPr id="3902" name="Google Shape;3902;g10f1ae4ca63_1_44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903" name="Google Shape;3903;g10f1ae4ca63_1_4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907" name="Shape 3907"/>
        <p:cNvGrpSpPr/>
        <p:nvPr/>
      </p:nvGrpSpPr>
      <p:grpSpPr>
        <a:xfrm>
          <a:off x="0" y="0"/>
          <a:ext cx="0" cy="0"/>
        </a:xfrm>
      </p:grpSpPr>
      <p:sp>
        <p:nvSpPr>
          <p:cNvPr id="3908" name="Google Shape;3908;g10f1ae4ca63_1_45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909" name="Google Shape;3909;g10f1ae4ca63_1_4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913" name="Shape 3913"/>
        <p:cNvGrpSpPr/>
        <p:nvPr/>
      </p:nvGrpSpPr>
      <p:grpSpPr>
        <a:xfrm>
          <a:off x="0" y="0"/>
          <a:ext cx="0" cy="0"/>
        </a:xfrm>
      </p:grpSpPr>
      <p:sp>
        <p:nvSpPr>
          <p:cNvPr id="3914" name="Google Shape;3914;g10f1ae4ca63_1_45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915" name="Google Shape;3915;g10f1ae4ca63_1_4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919" name="Shape 3919"/>
        <p:cNvGrpSpPr/>
        <p:nvPr/>
      </p:nvGrpSpPr>
      <p:grpSpPr>
        <a:xfrm>
          <a:off x="0" y="0"/>
          <a:ext cx="0" cy="0"/>
        </a:xfrm>
      </p:grpSpPr>
      <p:sp>
        <p:nvSpPr>
          <p:cNvPr id="3920" name="Google Shape;3920;g10f1ae4ca63_1_46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921" name="Google Shape;3921;g10f1ae4ca63_1_4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959" name="Shape 3959"/>
        <p:cNvGrpSpPr/>
        <p:nvPr/>
      </p:nvGrpSpPr>
      <p:grpSpPr>
        <a:xfrm>
          <a:off x="0" y="0"/>
          <a:ext cx="0" cy="0"/>
        </a:xfrm>
      </p:grpSpPr>
      <p:sp>
        <p:nvSpPr>
          <p:cNvPr id="3960" name="Google Shape;3960;g10f1ae4ca63_1_50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961" name="Google Shape;3961;g10f1ae4ca63_1_5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965" name="Shape 3965"/>
        <p:cNvGrpSpPr/>
        <p:nvPr/>
      </p:nvGrpSpPr>
      <p:grpSpPr>
        <a:xfrm>
          <a:off x="0" y="0"/>
          <a:ext cx="0" cy="0"/>
        </a:xfrm>
      </p:grpSpPr>
      <p:sp>
        <p:nvSpPr>
          <p:cNvPr id="3966" name="Google Shape;3966;g10f1ae4ca63_1_50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967" name="Google Shape;3967;g10f1ae4ca63_1_5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760" name="Shape 1760"/>
        <p:cNvGrpSpPr/>
        <p:nvPr/>
      </p:nvGrpSpPr>
      <p:grpSpPr>
        <a:xfrm>
          <a:off x="0" y="0"/>
          <a:ext cx="0" cy="0"/>
        </a:xfrm>
      </p:grpSpPr>
      <p:sp>
        <p:nvSpPr>
          <p:cNvPr id="1761" name="Google Shape;1761;g1089e00044b_0_26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762" name="Google Shape;1762;g1089e00044b_0_2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973" name="Shape 3973"/>
        <p:cNvGrpSpPr/>
        <p:nvPr/>
      </p:nvGrpSpPr>
      <p:grpSpPr>
        <a:xfrm>
          <a:off x="0" y="0"/>
          <a:ext cx="0" cy="0"/>
        </a:xfrm>
      </p:grpSpPr>
      <p:sp>
        <p:nvSpPr>
          <p:cNvPr id="3974" name="Google Shape;3974;g10f1ae4ca63_1_51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975" name="Google Shape;3975;g10f1ae4ca63_1_5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979" name="Shape 3979"/>
        <p:cNvGrpSpPr/>
        <p:nvPr/>
      </p:nvGrpSpPr>
      <p:grpSpPr>
        <a:xfrm>
          <a:off x="0" y="0"/>
          <a:ext cx="0" cy="0"/>
        </a:xfrm>
      </p:grpSpPr>
      <p:sp>
        <p:nvSpPr>
          <p:cNvPr id="3980" name="Google Shape;3980;g10f1ae4ca63_1_52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981" name="Google Shape;3981;g10f1ae4ca63_1_5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985" name="Shape 3985"/>
        <p:cNvGrpSpPr/>
        <p:nvPr/>
      </p:nvGrpSpPr>
      <p:grpSpPr>
        <a:xfrm>
          <a:off x="0" y="0"/>
          <a:ext cx="0" cy="0"/>
        </a:xfrm>
      </p:grpSpPr>
      <p:sp>
        <p:nvSpPr>
          <p:cNvPr id="3986" name="Google Shape;3986;g10f1ae4ca63_1_52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987" name="Google Shape;3987;g10f1ae4ca63_1_5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991" name="Shape 3991"/>
        <p:cNvGrpSpPr/>
        <p:nvPr/>
      </p:nvGrpSpPr>
      <p:grpSpPr>
        <a:xfrm>
          <a:off x="0" y="0"/>
          <a:ext cx="0" cy="0"/>
        </a:xfrm>
      </p:grpSpPr>
      <p:sp>
        <p:nvSpPr>
          <p:cNvPr id="3992" name="Google Shape;3992;gd20ccb20d6_2_5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993" name="Google Shape;3993;gd20ccb20d6_2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997" name="Shape 3997"/>
        <p:cNvGrpSpPr/>
        <p:nvPr/>
      </p:nvGrpSpPr>
      <p:grpSpPr>
        <a:xfrm>
          <a:off x="0" y="0"/>
          <a:ext cx="0" cy="0"/>
        </a:xfrm>
      </p:grpSpPr>
      <p:sp>
        <p:nvSpPr>
          <p:cNvPr id="3998" name="Google Shape;3998;g10f1ae4ca63_1_53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3999" name="Google Shape;3999;g10f1ae4ca63_1_5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003" name="Shape 4003"/>
        <p:cNvGrpSpPr/>
        <p:nvPr/>
      </p:nvGrpSpPr>
      <p:grpSpPr>
        <a:xfrm>
          <a:off x="0" y="0"/>
          <a:ext cx="0" cy="0"/>
        </a:xfrm>
      </p:grpSpPr>
      <p:sp>
        <p:nvSpPr>
          <p:cNvPr id="4004" name="Google Shape;4004;g10f1ae4ca63_1_53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4005" name="Google Shape;4005;g10f1ae4ca63_1_5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009" name="Shape 4009"/>
        <p:cNvGrpSpPr/>
        <p:nvPr/>
      </p:nvGrpSpPr>
      <p:grpSpPr>
        <a:xfrm>
          <a:off x="0" y="0"/>
          <a:ext cx="0" cy="0"/>
        </a:xfrm>
      </p:grpSpPr>
      <p:sp>
        <p:nvSpPr>
          <p:cNvPr id="4010" name="Google Shape;4010;g10f1ae4ca63_1_54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4011" name="Google Shape;4011;g10f1ae4ca63_1_5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015" name="Shape 4015"/>
        <p:cNvGrpSpPr/>
        <p:nvPr/>
      </p:nvGrpSpPr>
      <p:grpSpPr>
        <a:xfrm>
          <a:off x="0" y="0"/>
          <a:ext cx="0" cy="0"/>
        </a:xfrm>
      </p:grpSpPr>
      <p:sp>
        <p:nvSpPr>
          <p:cNvPr id="4016" name="Google Shape;4016;g1e327e44ed6_0_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4017" name="Google Shape;4017;g1e327e44ed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769" name="Shape 1769"/>
        <p:cNvGrpSpPr/>
        <p:nvPr/>
      </p:nvGrpSpPr>
      <p:grpSpPr>
        <a:xfrm>
          <a:off x="0" y="0"/>
          <a:ext cx="0" cy="0"/>
        </a:xfrm>
      </p:grpSpPr>
      <p:sp>
        <p:nvSpPr>
          <p:cNvPr id="1770" name="Google Shape;1770;g1089e00044b_0_23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771" name="Google Shape;1771;g1089e00044b_0_2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799" name="Shape 1799"/>
        <p:cNvGrpSpPr/>
        <p:nvPr/>
      </p:nvGrpSpPr>
      <p:grpSpPr>
        <a:xfrm>
          <a:off x="0" y="0"/>
          <a:ext cx="0" cy="0"/>
        </a:xfrm>
      </p:grpSpPr>
      <p:sp>
        <p:nvSpPr>
          <p:cNvPr id="1800" name="Google Shape;1800;g1089e00044b_0_38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801" name="Google Shape;1801;g1089e00044b_0_3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807" name="Shape 1807"/>
        <p:cNvGrpSpPr/>
        <p:nvPr/>
      </p:nvGrpSpPr>
      <p:grpSpPr>
        <a:xfrm>
          <a:off x="0" y="0"/>
          <a:ext cx="0" cy="0"/>
        </a:xfrm>
      </p:grpSpPr>
      <p:sp>
        <p:nvSpPr>
          <p:cNvPr id="1808" name="Google Shape;1808;g1089e00044b_0_39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809" name="Google Shape;1809;g1089e00044b_0_3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812" name="Shape 1812"/>
        <p:cNvGrpSpPr/>
        <p:nvPr/>
      </p:nvGrpSpPr>
      <p:grpSpPr>
        <a:xfrm>
          <a:off x="0" y="0"/>
          <a:ext cx="0" cy="0"/>
        </a:xfrm>
      </p:grpSpPr>
      <p:sp>
        <p:nvSpPr>
          <p:cNvPr id="1813" name="Google Shape;1813;g107f6583a30_0_25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814" name="Google Shape;1814;g107f6583a30_0_2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830" name="Shape 1830"/>
        <p:cNvGrpSpPr/>
        <p:nvPr/>
      </p:nvGrpSpPr>
      <p:grpSpPr>
        <a:xfrm>
          <a:off x="0" y="0"/>
          <a:ext cx="0" cy="0"/>
        </a:xfrm>
      </p:grpSpPr>
      <p:sp>
        <p:nvSpPr>
          <p:cNvPr id="1831" name="Google Shape;1831;g107f6583a30_0_18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832" name="Google Shape;1832;g107f6583a30_0_1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864" name="Shape 1864"/>
        <p:cNvGrpSpPr/>
        <p:nvPr/>
      </p:nvGrpSpPr>
      <p:grpSpPr>
        <a:xfrm>
          <a:off x="0" y="0"/>
          <a:ext cx="0" cy="0"/>
        </a:xfrm>
      </p:grpSpPr>
      <p:sp>
        <p:nvSpPr>
          <p:cNvPr id="1865" name="Google Shape;1865;g10a14c88832_0_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866" name="Google Shape;1866;g10a14c8883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870" name="Shape 1870"/>
        <p:cNvGrpSpPr/>
        <p:nvPr/>
      </p:nvGrpSpPr>
      <p:grpSpPr>
        <a:xfrm>
          <a:off x="0" y="0"/>
          <a:ext cx="0" cy="0"/>
        </a:xfrm>
      </p:grpSpPr>
      <p:sp>
        <p:nvSpPr>
          <p:cNvPr id="1871" name="Google Shape;1871;g10ea19f822c_0_1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872" name="Google Shape;1872;g10ea19f822c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877" name="Shape 1877"/>
        <p:cNvGrpSpPr/>
        <p:nvPr/>
      </p:nvGrpSpPr>
      <p:grpSpPr>
        <a:xfrm>
          <a:off x="0" y="0"/>
          <a:ext cx="0" cy="0"/>
        </a:xfrm>
      </p:grpSpPr>
      <p:sp>
        <p:nvSpPr>
          <p:cNvPr id="1878" name="Google Shape;1878;g10a13bb9042_0_1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879" name="Google Shape;1879;g10a13bb9042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270" name="Shape 1270"/>
        <p:cNvGrpSpPr/>
        <p:nvPr/>
      </p:nvGrpSpPr>
      <p:grpSpPr>
        <a:xfrm>
          <a:off x="0" y="0"/>
          <a:ext cx="0" cy="0"/>
        </a:xfrm>
      </p:grpSpPr>
      <p:sp>
        <p:nvSpPr>
          <p:cNvPr id="1271" name="Google Shape;1271;g8ca35c373a_0_2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272" name="Google Shape;1272;g8ca35c373a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917" name="Shape 1917"/>
        <p:cNvGrpSpPr/>
        <p:nvPr/>
      </p:nvGrpSpPr>
      <p:grpSpPr>
        <a:xfrm>
          <a:off x="0" y="0"/>
          <a:ext cx="0" cy="0"/>
        </a:xfrm>
      </p:grpSpPr>
      <p:sp>
        <p:nvSpPr>
          <p:cNvPr id="1918" name="Google Shape;1918;g107f6583a30_0_29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919" name="Google Shape;1919;g107f6583a30_0_2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939" name="Shape 1939"/>
        <p:cNvGrpSpPr/>
        <p:nvPr/>
      </p:nvGrpSpPr>
      <p:grpSpPr>
        <a:xfrm>
          <a:off x="0" y="0"/>
          <a:ext cx="0" cy="0"/>
        </a:xfrm>
      </p:grpSpPr>
      <p:sp>
        <p:nvSpPr>
          <p:cNvPr id="1940" name="Google Shape;1940;g10a14c88832_0_26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941" name="Google Shape;1941;g10a14c88832_0_2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961" name="Shape 1961"/>
        <p:cNvGrpSpPr/>
        <p:nvPr/>
      </p:nvGrpSpPr>
      <p:grpSpPr>
        <a:xfrm>
          <a:off x="0" y="0"/>
          <a:ext cx="0" cy="0"/>
        </a:xfrm>
      </p:grpSpPr>
      <p:sp>
        <p:nvSpPr>
          <p:cNvPr id="1962" name="Google Shape;1962;g10a14c88832_0_22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963" name="Google Shape;1963;g10a14c88832_0_2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983" name="Shape 1983"/>
        <p:cNvGrpSpPr/>
        <p:nvPr/>
      </p:nvGrpSpPr>
      <p:grpSpPr>
        <a:xfrm>
          <a:off x="0" y="0"/>
          <a:ext cx="0" cy="0"/>
        </a:xfrm>
      </p:grpSpPr>
      <p:sp>
        <p:nvSpPr>
          <p:cNvPr id="1984" name="Google Shape;1984;g10ea19f822c_0_2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985" name="Google Shape;1985;g10ea19f822c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023" name="Shape 2023"/>
        <p:cNvGrpSpPr/>
        <p:nvPr/>
      </p:nvGrpSpPr>
      <p:grpSpPr>
        <a:xfrm>
          <a:off x="0" y="0"/>
          <a:ext cx="0" cy="0"/>
        </a:xfrm>
      </p:grpSpPr>
      <p:sp>
        <p:nvSpPr>
          <p:cNvPr id="2024" name="Google Shape;2024;g10a14c88832_0_18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025" name="Google Shape;2025;g10a14c88832_0_1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058" name="Shape 2058"/>
        <p:cNvGrpSpPr/>
        <p:nvPr/>
      </p:nvGrpSpPr>
      <p:grpSpPr>
        <a:xfrm>
          <a:off x="0" y="0"/>
          <a:ext cx="0" cy="0"/>
        </a:xfrm>
      </p:grpSpPr>
      <p:sp>
        <p:nvSpPr>
          <p:cNvPr id="2059" name="Google Shape;2059;g10a14c88832_0_31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060" name="Google Shape;2060;g10a14c88832_0_3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081" name="Shape 2081"/>
        <p:cNvGrpSpPr/>
        <p:nvPr/>
      </p:nvGrpSpPr>
      <p:grpSpPr>
        <a:xfrm>
          <a:off x="0" y="0"/>
          <a:ext cx="0" cy="0"/>
        </a:xfrm>
      </p:grpSpPr>
      <p:sp>
        <p:nvSpPr>
          <p:cNvPr id="2082" name="Google Shape;2082;g10ea19f822c_0_8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083" name="Google Shape;2083;g10ea19f822c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090" name="Shape 2090"/>
        <p:cNvGrpSpPr/>
        <p:nvPr/>
      </p:nvGrpSpPr>
      <p:grpSpPr>
        <a:xfrm>
          <a:off x="0" y="0"/>
          <a:ext cx="0" cy="0"/>
        </a:xfrm>
      </p:grpSpPr>
      <p:sp>
        <p:nvSpPr>
          <p:cNvPr id="2091" name="Google Shape;2091;g10ea19f822c_0_7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092" name="Google Shape;2092;g10ea19f822c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096" name="Shape 2096"/>
        <p:cNvGrpSpPr/>
        <p:nvPr/>
      </p:nvGrpSpPr>
      <p:grpSpPr>
        <a:xfrm>
          <a:off x="0" y="0"/>
          <a:ext cx="0" cy="0"/>
        </a:xfrm>
      </p:grpSpPr>
      <p:sp>
        <p:nvSpPr>
          <p:cNvPr id="2097" name="Google Shape;2097;g10ea19f822c_0_6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098" name="Google Shape;2098;g10ea19f822c_0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03" name="Shape 2103"/>
        <p:cNvGrpSpPr/>
        <p:nvPr/>
      </p:nvGrpSpPr>
      <p:grpSpPr>
        <a:xfrm>
          <a:off x="0" y="0"/>
          <a:ext cx="0" cy="0"/>
        </a:xfrm>
      </p:grpSpPr>
      <p:sp>
        <p:nvSpPr>
          <p:cNvPr id="2104" name="Google Shape;2104;g10a13bb9042_0_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105" name="Google Shape;2105;g10a13bb9042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276" name="Shape 1276"/>
        <p:cNvGrpSpPr/>
        <p:nvPr/>
      </p:nvGrpSpPr>
      <p:grpSpPr>
        <a:xfrm>
          <a:off x="0" y="0"/>
          <a:ext cx="0" cy="0"/>
        </a:xfrm>
      </p:grpSpPr>
      <p:sp>
        <p:nvSpPr>
          <p:cNvPr id="1277" name="Google Shape;1277;g107f6583a30_0_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278" name="Google Shape;1278;g107f6583a3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11" name="Shape 2111"/>
        <p:cNvGrpSpPr/>
        <p:nvPr/>
      </p:nvGrpSpPr>
      <p:grpSpPr>
        <a:xfrm>
          <a:off x="0" y="0"/>
          <a:ext cx="0" cy="0"/>
        </a:xfrm>
      </p:grpSpPr>
      <p:sp>
        <p:nvSpPr>
          <p:cNvPr id="2112" name="Google Shape;2112;g10ea19f822c_0_10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113" name="Google Shape;2113;g10ea19f822c_0_1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51" name="Shape 2151"/>
        <p:cNvGrpSpPr/>
        <p:nvPr/>
      </p:nvGrpSpPr>
      <p:grpSpPr>
        <a:xfrm>
          <a:off x="0" y="0"/>
          <a:ext cx="0" cy="0"/>
        </a:xfrm>
      </p:grpSpPr>
      <p:sp>
        <p:nvSpPr>
          <p:cNvPr id="2152" name="Google Shape;2152;g10ea1a52835_0_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153" name="Google Shape;2153;g10ea1a5283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59" name="Shape 2159"/>
        <p:cNvGrpSpPr/>
        <p:nvPr/>
      </p:nvGrpSpPr>
      <p:grpSpPr>
        <a:xfrm>
          <a:off x="0" y="0"/>
          <a:ext cx="0" cy="0"/>
        </a:xfrm>
      </p:grpSpPr>
      <p:sp>
        <p:nvSpPr>
          <p:cNvPr id="2160" name="Google Shape;2160;g10ea1a52835_0_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161" name="Google Shape;2161;g10ea1a52835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65" name="Shape 2165"/>
        <p:cNvGrpSpPr/>
        <p:nvPr/>
      </p:nvGrpSpPr>
      <p:grpSpPr>
        <a:xfrm>
          <a:off x="0" y="0"/>
          <a:ext cx="0" cy="0"/>
        </a:xfrm>
      </p:grpSpPr>
      <p:sp>
        <p:nvSpPr>
          <p:cNvPr id="2166" name="Google Shape;2166;g10ea1a52835_0_1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167" name="Google Shape;2167;g10ea1a52835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71" name="Shape 2171"/>
        <p:cNvGrpSpPr/>
        <p:nvPr/>
      </p:nvGrpSpPr>
      <p:grpSpPr>
        <a:xfrm>
          <a:off x="0" y="0"/>
          <a:ext cx="0" cy="0"/>
        </a:xfrm>
      </p:grpSpPr>
      <p:sp>
        <p:nvSpPr>
          <p:cNvPr id="2172" name="Google Shape;2172;g10ea1a52835_0_1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173" name="Google Shape;2173;g10ea1a52835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88" name="Shape 2188"/>
        <p:cNvGrpSpPr/>
        <p:nvPr/>
      </p:nvGrpSpPr>
      <p:grpSpPr>
        <a:xfrm>
          <a:off x="0" y="0"/>
          <a:ext cx="0" cy="0"/>
        </a:xfrm>
      </p:grpSpPr>
      <p:sp>
        <p:nvSpPr>
          <p:cNvPr id="2189" name="Google Shape;2189;g10ea1a52835_0_20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190" name="Google Shape;2190;g10ea1a52835_0_2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195" name="Shape 2195"/>
        <p:cNvGrpSpPr/>
        <p:nvPr/>
      </p:nvGrpSpPr>
      <p:grpSpPr>
        <a:xfrm>
          <a:off x="0" y="0"/>
          <a:ext cx="0" cy="0"/>
        </a:xfrm>
      </p:grpSpPr>
      <p:sp>
        <p:nvSpPr>
          <p:cNvPr id="2196" name="Google Shape;2196;g10a13bb9042_0_1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197" name="Google Shape;2197;g10a13bb9042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203" name="Shape 2203"/>
        <p:cNvGrpSpPr/>
        <p:nvPr/>
      </p:nvGrpSpPr>
      <p:grpSpPr>
        <a:xfrm>
          <a:off x="0" y="0"/>
          <a:ext cx="0" cy="0"/>
        </a:xfrm>
      </p:grpSpPr>
      <p:sp>
        <p:nvSpPr>
          <p:cNvPr id="2204" name="Google Shape;2204;g10eec801e50_0_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205" name="Google Shape;2205;g10eec801e5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213" name="Shape 2213"/>
        <p:cNvGrpSpPr/>
        <p:nvPr/>
      </p:nvGrpSpPr>
      <p:grpSpPr>
        <a:xfrm>
          <a:off x="0" y="0"/>
          <a:ext cx="0" cy="0"/>
        </a:xfrm>
      </p:grpSpPr>
      <p:sp>
        <p:nvSpPr>
          <p:cNvPr id="2214" name="Google Shape;2214;g10ea19f822c_0_13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215" name="Google Shape;2215;g10ea19f822c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253" name="Shape 2253"/>
        <p:cNvGrpSpPr/>
        <p:nvPr/>
      </p:nvGrpSpPr>
      <p:grpSpPr>
        <a:xfrm>
          <a:off x="0" y="0"/>
          <a:ext cx="0" cy="0"/>
        </a:xfrm>
      </p:grpSpPr>
      <p:sp>
        <p:nvSpPr>
          <p:cNvPr id="2254" name="Google Shape;2254;g10ea1a52835_0_17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255" name="Google Shape;2255;g10ea1a52835_0_1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367" name="Shape 1367"/>
        <p:cNvGrpSpPr/>
        <p:nvPr/>
      </p:nvGrpSpPr>
      <p:grpSpPr>
        <a:xfrm>
          <a:off x="0" y="0"/>
          <a:ext cx="0" cy="0"/>
        </a:xfrm>
      </p:grpSpPr>
      <p:sp>
        <p:nvSpPr>
          <p:cNvPr id="1368" name="Google Shape;1368;g8ca35c373a_0_8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369" name="Google Shape;1369;g8ca35c373a_0_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259" name="Shape 2259"/>
        <p:cNvGrpSpPr/>
        <p:nvPr/>
      </p:nvGrpSpPr>
      <p:grpSpPr>
        <a:xfrm>
          <a:off x="0" y="0"/>
          <a:ext cx="0" cy="0"/>
        </a:xfrm>
      </p:grpSpPr>
      <p:sp>
        <p:nvSpPr>
          <p:cNvPr id="2260" name="Google Shape;2260;g10ea1a52835_0_11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261" name="Google Shape;2261;g10ea1a52835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267" name="Shape 2267"/>
        <p:cNvGrpSpPr/>
        <p:nvPr/>
      </p:nvGrpSpPr>
      <p:grpSpPr>
        <a:xfrm>
          <a:off x="0" y="0"/>
          <a:ext cx="0" cy="0"/>
        </a:xfrm>
      </p:grpSpPr>
      <p:sp>
        <p:nvSpPr>
          <p:cNvPr id="2268" name="Google Shape;2268;g10a13bb9042_0_5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269" name="Google Shape;2269;g10a13bb9042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307" name="Shape 2307"/>
        <p:cNvGrpSpPr/>
        <p:nvPr/>
      </p:nvGrpSpPr>
      <p:grpSpPr>
        <a:xfrm>
          <a:off x="0" y="0"/>
          <a:ext cx="0" cy="0"/>
        </a:xfrm>
      </p:grpSpPr>
      <p:sp>
        <p:nvSpPr>
          <p:cNvPr id="2308" name="Google Shape;2308;g10a13bb9042_0_9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309" name="Google Shape;2309;g10a13bb9042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342" name="Shape 2342"/>
        <p:cNvGrpSpPr/>
        <p:nvPr/>
      </p:nvGrpSpPr>
      <p:grpSpPr>
        <a:xfrm>
          <a:off x="0" y="0"/>
          <a:ext cx="0" cy="0"/>
        </a:xfrm>
      </p:grpSpPr>
      <p:sp>
        <p:nvSpPr>
          <p:cNvPr id="2343" name="Google Shape;2343;g10a13bb9042_0_13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344" name="Google Shape;2344;g10a13bb9042_0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350" name="Shape 2350"/>
        <p:cNvGrpSpPr/>
        <p:nvPr/>
      </p:nvGrpSpPr>
      <p:grpSpPr>
        <a:xfrm>
          <a:off x="0" y="0"/>
          <a:ext cx="0" cy="0"/>
        </a:xfrm>
      </p:grpSpPr>
      <p:sp>
        <p:nvSpPr>
          <p:cNvPr id="2351" name="Google Shape;2351;g107f6583a30_0_36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352" name="Google Shape;2352;g107f6583a30_0_3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357" name="Shape 2357"/>
        <p:cNvGrpSpPr/>
        <p:nvPr/>
      </p:nvGrpSpPr>
      <p:grpSpPr>
        <a:xfrm>
          <a:off x="0" y="0"/>
          <a:ext cx="0" cy="0"/>
        </a:xfrm>
      </p:grpSpPr>
      <p:sp>
        <p:nvSpPr>
          <p:cNvPr id="2358" name="Google Shape;2358;g10ec5457aff_0_4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359" name="Google Shape;2359;g10ec5457aff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406" name="Shape 2406"/>
        <p:cNvGrpSpPr/>
        <p:nvPr/>
      </p:nvGrpSpPr>
      <p:grpSpPr>
        <a:xfrm>
          <a:off x="0" y="0"/>
          <a:ext cx="0" cy="0"/>
        </a:xfrm>
      </p:grpSpPr>
      <p:sp>
        <p:nvSpPr>
          <p:cNvPr id="2407" name="Google Shape;2407;g10ec5457aff_0_11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408" name="Google Shape;2408;g10ec5457aff_0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448" name="Shape 2448"/>
        <p:cNvGrpSpPr/>
        <p:nvPr/>
      </p:nvGrpSpPr>
      <p:grpSpPr>
        <a:xfrm>
          <a:off x="0" y="0"/>
          <a:ext cx="0" cy="0"/>
        </a:xfrm>
      </p:grpSpPr>
      <p:sp>
        <p:nvSpPr>
          <p:cNvPr id="2449" name="Google Shape;2449;g1111cd155ad_0_2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450" name="Google Shape;2450;g1111cd155ad_0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485" name="Shape 2485"/>
        <p:cNvGrpSpPr/>
        <p:nvPr/>
      </p:nvGrpSpPr>
      <p:grpSpPr>
        <a:xfrm>
          <a:off x="0" y="0"/>
          <a:ext cx="0" cy="0"/>
        </a:xfrm>
      </p:grpSpPr>
      <p:sp>
        <p:nvSpPr>
          <p:cNvPr id="2486" name="Google Shape;2486;g10f1ae4ca63_1_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487" name="Google Shape;2487;g10f1ae4ca63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519" name="Shape 2519"/>
        <p:cNvGrpSpPr/>
        <p:nvPr/>
      </p:nvGrpSpPr>
      <p:grpSpPr>
        <a:xfrm>
          <a:off x="0" y="0"/>
          <a:ext cx="0" cy="0"/>
        </a:xfrm>
      </p:grpSpPr>
      <p:sp>
        <p:nvSpPr>
          <p:cNvPr id="2520" name="Google Shape;2520;g10f1ae4ca63_1_3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521" name="Google Shape;2521;g10f1ae4ca63_1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380" name="Shape 1380"/>
        <p:cNvGrpSpPr/>
        <p:nvPr/>
      </p:nvGrpSpPr>
      <p:grpSpPr>
        <a:xfrm>
          <a:off x="0" y="0"/>
          <a:ext cx="0" cy="0"/>
        </a:xfrm>
      </p:grpSpPr>
      <p:sp>
        <p:nvSpPr>
          <p:cNvPr id="1381" name="Google Shape;1381;g107f6583a30_0_9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382" name="Google Shape;1382;g107f6583a30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525" name="Shape 2525"/>
        <p:cNvGrpSpPr/>
        <p:nvPr/>
      </p:nvGrpSpPr>
      <p:grpSpPr>
        <a:xfrm>
          <a:off x="0" y="0"/>
          <a:ext cx="0" cy="0"/>
        </a:xfrm>
      </p:grpSpPr>
      <p:sp>
        <p:nvSpPr>
          <p:cNvPr id="2526" name="Google Shape;2526;g10f1ae4ca63_1_3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527" name="Google Shape;2527;g10f1ae4ca63_1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565" name="Shape 2565"/>
        <p:cNvGrpSpPr/>
        <p:nvPr/>
      </p:nvGrpSpPr>
      <p:grpSpPr>
        <a:xfrm>
          <a:off x="0" y="0"/>
          <a:ext cx="0" cy="0"/>
        </a:xfrm>
      </p:grpSpPr>
      <p:sp>
        <p:nvSpPr>
          <p:cNvPr id="2566" name="Google Shape;2566;g10eec801e50_1_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567" name="Google Shape;2567;g10eec801e50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571" name="Shape 2571"/>
        <p:cNvGrpSpPr/>
        <p:nvPr/>
      </p:nvGrpSpPr>
      <p:grpSpPr>
        <a:xfrm>
          <a:off x="0" y="0"/>
          <a:ext cx="0" cy="0"/>
        </a:xfrm>
      </p:grpSpPr>
      <p:sp>
        <p:nvSpPr>
          <p:cNvPr id="2572" name="Google Shape;2572;g10eec801e50_1_4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573" name="Google Shape;2573;g10eec801e50_1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578" name="Shape 2578"/>
        <p:cNvGrpSpPr/>
        <p:nvPr/>
      </p:nvGrpSpPr>
      <p:grpSpPr>
        <a:xfrm>
          <a:off x="0" y="0"/>
          <a:ext cx="0" cy="0"/>
        </a:xfrm>
      </p:grpSpPr>
      <p:sp>
        <p:nvSpPr>
          <p:cNvPr id="2579" name="Google Shape;2579;g10eec801e50_1_5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580" name="Google Shape;2580;g10eec801e50_1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584" name="Shape 2584"/>
        <p:cNvGrpSpPr/>
        <p:nvPr/>
      </p:nvGrpSpPr>
      <p:grpSpPr>
        <a:xfrm>
          <a:off x="0" y="0"/>
          <a:ext cx="0" cy="0"/>
        </a:xfrm>
      </p:grpSpPr>
      <p:sp>
        <p:nvSpPr>
          <p:cNvPr id="2585" name="Google Shape;2585;g10ec5457aff_0_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586" name="Google Shape;2586;g10ec5457af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27" name="Shape 2627"/>
        <p:cNvGrpSpPr/>
        <p:nvPr/>
      </p:nvGrpSpPr>
      <p:grpSpPr>
        <a:xfrm>
          <a:off x="0" y="0"/>
          <a:ext cx="0" cy="0"/>
        </a:xfrm>
      </p:grpSpPr>
      <p:sp>
        <p:nvSpPr>
          <p:cNvPr id="2628" name="Google Shape;2628;g10eec801e50_1_10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629" name="Google Shape;2629;g10eec801e50_1_1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33" name="Shape 2633"/>
        <p:cNvGrpSpPr/>
        <p:nvPr/>
      </p:nvGrpSpPr>
      <p:grpSpPr>
        <a:xfrm>
          <a:off x="0" y="0"/>
          <a:ext cx="0" cy="0"/>
        </a:xfrm>
      </p:grpSpPr>
      <p:sp>
        <p:nvSpPr>
          <p:cNvPr id="2634" name="Google Shape;2634;gd20ccb20d6_2_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635" name="Google Shape;2635;gd20ccb20d6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39" name="Shape 2639"/>
        <p:cNvGrpSpPr/>
        <p:nvPr/>
      </p:nvGrpSpPr>
      <p:grpSpPr>
        <a:xfrm>
          <a:off x="0" y="0"/>
          <a:ext cx="0" cy="0"/>
        </a:xfrm>
      </p:grpSpPr>
      <p:sp>
        <p:nvSpPr>
          <p:cNvPr id="2640" name="Google Shape;2640;g10eec801e50_1_11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641" name="Google Shape;2641;g10eec801e50_1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45" name="Shape 2645"/>
        <p:cNvGrpSpPr/>
        <p:nvPr/>
      </p:nvGrpSpPr>
      <p:grpSpPr>
        <a:xfrm>
          <a:off x="0" y="0"/>
          <a:ext cx="0" cy="0"/>
        </a:xfrm>
      </p:grpSpPr>
      <p:sp>
        <p:nvSpPr>
          <p:cNvPr id="2646" name="Google Shape;2646;g10eec801e50_1_12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647" name="Google Shape;2647;g10eec801e50_1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51" name="Shape 2651"/>
        <p:cNvGrpSpPr/>
        <p:nvPr/>
      </p:nvGrpSpPr>
      <p:grpSpPr>
        <a:xfrm>
          <a:off x="0" y="0"/>
          <a:ext cx="0" cy="0"/>
        </a:xfrm>
      </p:grpSpPr>
      <p:sp>
        <p:nvSpPr>
          <p:cNvPr id="2652" name="Google Shape;2652;g10eec801e50_1_12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653" name="Google Shape;2653;g10eec801e50_1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391" name="Shape 1391"/>
        <p:cNvGrpSpPr/>
        <p:nvPr/>
      </p:nvGrpSpPr>
      <p:grpSpPr>
        <a:xfrm>
          <a:off x="0" y="0"/>
          <a:ext cx="0" cy="0"/>
        </a:xfrm>
      </p:grpSpPr>
      <p:sp>
        <p:nvSpPr>
          <p:cNvPr id="1392" name="Google Shape;1392;g107f6583a30_0_14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393" name="Google Shape;1393;g107f6583a30_0_1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57" name="Shape 2657"/>
        <p:cNvGrpSpPr/>
        <p:nvPr/>
      </p:nvGrpSpPr>
      <p:grpSpPr>
        <a:xfrm>
          <a:off x="0" y="0"/>
          <a:ext cx="0" cy="0"/>
        </a:xfrm>
      </p:grpSpPr>
      <p:sp>
        <p:nvSpPr>
          <p:cNvPr id="2658" name="Google Shape;2658;g10eec801e50_1_17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659" name="Google Shape;2659;g10eec801e50_1_1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97" name="Shape 2697"/>
        <p:cNvGrpSpPr/>
        <p:nvPr/>
      </p:nvGrpSpPr>
      <p:grpSpPr>
        <a:xfrm>
          <a:off x="0" y="0"/>
          <a:ext cx="0" cy="0"/>
        </a:xfrm>
      </p:grpSpPr>
      <p:sp>
        <p:nvSpPr>
          <p:cNvPr id="2698" name="Google Shape;2698;g10eec801e50_1_21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699" name="Google Shape;2699;g10eec801e50_1_2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03" name="Shape 2703"/>
        <p:cNvGrpSpPr/>
        <p:nvPr/>
      </p:nvGrpSpPr>
      <p:grpSpPr>
        <a:xfrm>
          <a:off x="0" y="0"/>
          <a:ext cx="0" cy="0"/>
        </a:xfrm>
      </p:grpSpPr>
      <p:sp>
        <p:nvSpPr>
          <p:cNvPr id="2704" name="Google Shape;2704;g10eec801e50_1_22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705" name="Google Shape;2705;g10eec801e50_1_2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10" name="Shape 2710"/>
        <p:cNvGrpSpPr/>
        <p:nvPr/>
      </p:nvGrpSpPr>
      <p:grpSpPr>
        <a:xfrm>
          <a:off x="0" y="0"/>
          <a:ext cx="0" cy="0"/>
        </a:xfrm>
      </p:grpSpPr>
      <p:sp>
        <p:nvSpPr>
          <p:cNvPr id="2711" name="Google Shape;2711;g10eec801e50_1_22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712" name="Google Shape;2712;g10eec801e50_1_2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16" name="Shape 2716"/>
        <p:cNvGrpSpPr/>
        <p:nvPr/>
      </p:nvGrpSpPr>
      <p:grpSpPr>
        <a:xfrm>
          <a:off x="0" y="0"/>
          <a:ext cx="0" cy="0"/>
        </a:xfrm>
      </p:grpSpPr>
      <p:sp>
        <p:nvSpPr>
          <p:cNvPr id="2717" name="Google Shape;2717;g10eec801e50_1_23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718" name="Google Shape;2718;g10eec801e50_1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56" name="Shape 2756"/>
        <p:cNvGrpSpPr/>
        <p:nvPr/>
      </p:nvGrpSpPr>
      <p:grpSpPr>
        <a:xfrm>
          <a:off x="0" y="0"/>
          <a:ext cx="0" cy="0"/>
        </a:xfrm>
      </p:grpSpPr>
      <p:sp>
        <p:nvSpPr>
          <p:cNvPr id="2757" name="Google Shape;2757;g10eec801e50_1_27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758" name="Google Shape;2758;g10eec801e50_1_2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62" name="Shape 2762"/>
        <p:cNvGrpSpPr/>
        <p:nvPr/>
      </p:nvGrpSpPr>
      <p:grpSpPr>
        <a:xfrm>
          <a:off x="0" y="0"/>
          <a:ext cx="0" cy="0"/>
        </a:xfrm>
      </p:grpSpPr>
      <p:sp>
        <p:nvSpPr>
          <p:cNvPr id="2763" name="Google Shape;2763;g10eec801e50_1_27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764" name="Google Shape;2764;g10eec801e50_1_2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68" name="Shape 2768"/>
        <p:cNvGrpSpPr/>
        <p:nvPr/>
      </p:nvGrpSpPr>
      <p:grpSpPr>
        <a:xfrm>
          <a:off x="0" y="0"/>
          <a:ext cx="0" cy="0"/>
        </a:xfrm>
      </p:grpSpPr>
      <p:sp>
        <p:nvSpPr>
          <p:cNvPr id="2769" name="Google Shape;2769;g10eec801e50_1_28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770" name="Google Shape;2770;g10eec801e50_1_2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74" name="Shape 2774"/>
        <p:cNvGrpSpPr/>
        <p:nvPr/>
      </p:nvGrpSpPr>
      <p:grpSpPr>
        <a:xfrm>
          <a:off x="0" y="0"/>
          <a:ext cx="0" cy="0"/>
        </a:xfrm>
      </p:grpSpPr>
      <p:sp>
        <p:nvSpPr>
          <p:cNvPr id="2775" name="Google Shape;2775;g10eec801e50_1_28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776" name="Google Shape;2776;g10eec801e50_1_2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80" name="Shape 2780"/>
        <p:cNvGrpSpPr/>
        <p:nvPr/>
      </p:nvGrpSpPr>
      <p:grpSpPr>
        <a:xfrm>
          <a:off x="0" y="0"/>
          <a:ext cx="0" cy="0"/>
        </a:xfrm>
      </p:grpSpPr>
      <p:sp>
        <p:nvSpPr>
          <p:cNvPr id="2781" name="Google Shape;2781;g10eec801e50_1_29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782" name="Google Shape;2782;g10eec801e50_1_2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397" name="Shape 1397"/>
        <p:cNvGrpSpPr/>
        <p:nvPr/>
      </p:nvGrpSpPr>
      <p:grpSpPr>
        <a:xfrm>
          <a:off x="0" y="0"/>
          <a:ext cx="0" cy="0"/>
        </a:xfrm>
      </p:grpSpPr>
      <p:sp>
        <p:nvSpPr>
          <p:cNvPr id="1398" name="Google Shape;1398;g107f6583a30_0_10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399" name="Google Shape;1399;g107f6583a30_0_1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20" name="Shape 2820"/>
        <p:cNvGrpSpPr/>
        <p:nvPr/>
      </p:nvGrpSpPr>
      <p:grpSpPr>
        <a:xfrm>
          <a:off x="0" y="0"/>
          <a:ext cx="0" cy="0"/>
        </a:xfrm>
      </p:grpSpPr>
      <p:sp>
        <p:nvSpPr>
          <p:cNvPr id="2821" name="Google Shape;2821;g10eec801e50_1_33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22" name="Google Shape;2822;g10eec801e50_1_3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26" name="Shape 2826"/>
        <p:cNvGrpSpPr/>
        <p:nvPr/>
      </p:nvGrpSpPr>
      <p:grpSpPr>
        <a:xfrm>
          <a:off x="0" y="0"/>
          <a:ext cx="0" cy="0"/>
        </a:xfrm>
      </p:grpSpPr>
      <p:sp>
        <p:nvSpPr>
          <p:cNvPr id="2827" name="Google Shape;2827;g10eec801e50_1_39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28" name="Google Shape;2828;g10eec801e50_1_3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33" name="Shape 2833"/>
        <p:cNvGrpSpPr/>
        <p:nvPr/>
      </p:nvGrpSpPr>
      <p:grpSpPr>
        <a:xfrm>
          <a:off x="0" y="0"/>
          <a:ext cx="0" cy="0"/>
        </a:xfrm>
      </p:grpSpPr>
      <p:sp>
        <p:nvSpPr>
          <p:cNvPr id="2834" name="Google Shape;2834;g10eec801e50_1_33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35" name="Google Shape;2835;g10eec801e50_1_3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39" name="Shape 2839"/>
        <p:cNvGrpSpPr/>
        <p:nvPr/>
      </p:nvGrpSpPr>
      <p:grpSpPr>
        <a:xfrm>
          <a:off x="0" y="0"/>
          <a:ext cx="0" cy="0"/>
        </a:xfrm>
      </p:grpSpPr>
      <p:sp>
        <p:nvSpPr>
          <p:cNvPr id="2840" name="Google Shape;2840;g10eec801e50_1_34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41" name="Google Shape;2841;g10eec801e50_1_3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45" name="Shape 2845"/>
        <p:cNvGrpSpPr/>
        <p:nvPr/>
      </p:nvGrpSpPr>
      <p:grpSpPr>
        <a:xfrm>
          <a:off x="0" y="0"/>
          <a:ext cx="0" cy="0"/>
        </a:xfrm>
      </p:grpSpPr>
      <p:sp>
        <p:nvSpPr>
          <p:cNvPr id="2846" name="Google Shape;2846;g10eec801e50_1_34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47" name="Google Shape;2847;g10eec801e50_1_3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51" name="Shape 2851"/>
        <p:cNvGrpSpPr/>
        <p:nvPr/>
      </p:nvGrpSpPr>
      <p:grpSpPr>
        <a:xfrm>
          <a:off x="0" y="0"/>
          <a:ext cx="0" cy="0"/>
        </a:xfrm>
      </p:grpSpPr>
      <p:sp>
        <p:nvSpPr>
          <p:cNvPr id="2852" name="Google Shape;2852;g10eec801e50_1_35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53" name="Google Shape;2853;g10eec801e50_1_3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91" name="Shape 2891"/>
        <p:cNvGrpSpPr/>
        <p:nvPr/>
      </p:nvGrpSpPr>
      <p:grpSpPr>
        <a:xfrm>
          <a:off x="0" y="0"/>
          <a:ext cx="0" cy="0"/>
        </a:xfrm>
      </p:grpSpPr>
      <p:sp>
        <p:nvSpPr>
          <p:cNvPr id="2892" name="Google Shape;2892;g10eec801e50_1_39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3" name="Google Shape;2893;g10eec801e50_1_3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897" name="Shape 2897"/>
        <p:cNvGrpSpPr/>
        <p:nvPr/>
      </p:nvGrpSpPr>
      <p:grpSpPr>
        <a:xfrm>
          <a:off x="0" y="0"/>
          <a:ext cx="0" cy="0"/>
        </a:xfrm>
      </p:grpSpPr>
      <p:sp>
        <p:nvSpPr>
          <p:cNvPr id="2898" name="Google Shape;2898;g10eec801e50_1_40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899" name="Google Shape;2899;g10eec801e50_1_4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03" name="Shape 2903"/>
        <p:cNvGrpSpPr/>
        <p:nvPr/>
      </p:nvGrpSpPr>
      <p:grpSpPr>
        <a:xfrm>
          <a:off x="0" y="0"/>
          <a:ext cx="0" cy="0"/>
        </a:xfrm>
      </p:grpSpPr>
      <p:sp>
        <p:nvSpPr>
          <p:cNvPr id="2904" name="Google Shape;2904;g10eec801e50_1_40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05" name="Google Shape;2905;g10eec801e50_1_4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09" name="Shape 2909"/>
        <p:cNvGrpSpPr/>
        <p:nvPr/>
      </p:nvGrpSpPr>
      <p:grpSpPr>
        <a:xfrm>
          <a:off x="0" y="0"/>
          <a:ext cx="0" cy="0"/>
        </a:xfrm>
      </p:grpSpPr>
      <p:sp>
        <p:nvSpPr>
          <p:cNvPr id="2910" name="Google Shape;2910;gd20ccb20d6_2_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11" name="Google Shape;2911;gd20ccb20d6_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431" name="Shape 1431"/>
        <p:cNvGrpSpPr/>
        <p:nvPr/>
      </p:nvGrpSpPr>
      <p:grpSpPr>
        <a:xfrm>
          <a:off x="0" y="0"/>
          <a:ext cx="0" cy="0"/>
        </a:xfrm>
      </p:grpSpPr>
      <p:sp>
        <p:nvSpPr>
          <p:cNvPr id="1432" name="Google Shape;1432;g107f6583a30_0_104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433" name="Google Shape;1433;g107f6583a30_0_10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15" name="Shape 2915"/>
        <p:cNvGrpSpPr/>
        <p:nvPr/>
      </p:nvGrpSpPr>
      <p:grpSpPr>
        <a:xfrm>
          <a:off x="0" y="0"/>
          <a:ext cx="0" cy="0"/>
        </a:xfrm>
      </p:grpSpPr>
      <p:sp>
        <p:nvSpPr>
          <p:cNvPr id="2916" name="Google Shape;2916;g10eec801e50_1_41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17" name="Google Shape;2917;g10eec801e50_1_4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21" name="Shape 2921"/>
        <p:cNvGrpSpPr/>
        <p:nvPr/>
      </p:nvGrpSpPr>
      <p:grpSpPr>
        <a:xfrm>
          <a:off x="0" y="0"/>
          <a:ext cx="0" cy="0"/>
        </a:xfrm>
      </p:grpSpPr>
      <p:sp>
        <p:nvSpPr>
          <p:cNvPr id="2922" name="Google Shape;2922;g10eec801e50_1_42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23" name="Google Shape;2923;g10eec801e50_1_4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27" name="Shape 2927"/>
        <p:cNvGrpSpPr/>
        <p:nvPr/>
      </p:nvGrpSpPr>
      <p:grpSpPr>
        <a:xfrm>
          <a:off x="0" y="0"/>
          <a:ext cx="0" cy="0"/>
        </a:xfrm>
      </p:grpSpPr>
      <p:sp>
        <p:nvSpPr>
          <p:cNvPr id="2928" name="Google Shape;2928;g10eec801e50_1_43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29" name="Google Shape;2929;g10eec801e50_1_4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33" name="Shape 2933"/>
        <p:cNvGrpSpPr/>
        <p:nvPr/>
      </p:nvGrpSpPr>
      <p:grpSpPr>
        <a:xfrm>
          <a:off x="0" y="0"/>
          <a:ext cx="0" cy="0"/>
        </a:xfrm>
      </p:grpSpPr>
      <p:sp>
        <p:nvSpPr>
          <p:cNvPr id="2934" name="Google Shape;2934;g10eec801e50_1_42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35" name="Google Shape;2935;g10eec801e50_1_4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39" name="Shape 2939"/>
        <p:cNvGrpSpPr/>
        <p:nvPr/>
      </p:nvGrpSpPr>
      <p:grpSpPr>
        <a:xfrm>
          <a:off x="0" y="0"/>
          <a:ext cx="0" cy="0"/>
        </a:xfrm>
      </p:grpSpPr>
      <p:sp>
        <p:nvSpPr>
          <p:cNvPr id="2940" name="Google Shape;2940;g10eec801e50_1_43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41" name="Google Shape;2941;g10eec801e50_1_4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45" name="Shape 2945"/>
        <p:cNvGrpSpPr/>
        <p:nvPr/>
      </p:nvGrpSpPr>
      <p:grpSpPr>
        <a:xfrm>
          <a:off x="0" y="0"/>
          <a:ext cx="0" cy="0"/>
        </a:xfrm>
      </p:grpSpPr>
      <p:sp>
        <p:nvSpPr>
          <p:cNvPr id="2946" name="Google Shape;2946;gd20ccb20d6_2_1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47" name="Google Shape;2947;gd20ccb20d6_2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52" name="Shape 2952"/>
        <p:cNvGrpSpPr/>
        <p:nvPr/>
      </p:nvGrpSpPr>
      <p:grpSpPr>
        <a:xfrm>
          <a:off x="0" y="0"/>
          <a:ext cx="0" cy="0"/>
        </a:xfrm>
      </p:grpSpPr>
      <p:sp>
        <p:nvSpPr>
          <p:cNvPr id="2953" name="Google Shape;2953;g10eec801e50_1_45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54" name="Google Shape;2954;g10eec801e50_1_4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60" name="Shape 2960"/>
        <p:cNvGrpSpPr/>
        <p:nvPr/>
      </p:nvGrpSpPr>
      <p:grpSpPr>
        <a:xfrm>
          <a:off x="0" y="0"/>
          <a:ext cx="0" cy="0"/>
        </a:xfrm>
      </p:grpSpPr>
      <p:sp>
        <p:nvSpPr>
          <p:cNvPr id="2961" name="Google Shape;2961;g10eec801e50_1_46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62" name="Google Shape;2962;g10eec801e50_1_4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68" name="Shape 2968"/>
        <p:cNvGrpSpPr/>
        <p:nvPr/>
      </p:nvGrpSpPr>
      <p:grpSpPr>
        <a:xfrm>
          <a:off x="0" y="0"/>
          <a:ext cx="0" cy="0"/>
        </a:xfrm>
      </p:grpSpPr>
      <p:sp>
        <p:nvSpPr>
          <p:cNvPr id="2969" name="Google Shape;2969;g10eec801e50_1_46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70" name="Google Shape;2970;g10eec801e50_1_4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976" name="Shape 2976"/>
        <p:cNvGrpSpPr/>
        <p:nvPr/>
      </p:nvGrpSpPr>
      <p:grpSpPr>
        <a:xfrm>
          <a:off x="0" y="0"/>
          <a:ext cx="0" cy="0"/>
        </a:xfrm>
      </p:grpSpPr>
      <p:sp>
        <p:nvSpPr>
          <p:cNvPr id="2977" name="Google Shape;2977;g10eec801e50_1_51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2978" name="Google Shape;2978;g10eec801e50_1_5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slide" type="title">
  <p:cSld name="TITLE">
    <p:spTree>
      <p:nvGrpSpPr>
        <p:cNvPr id="8" name="Shape 8"/>
        <p:cNvGrpSpPr/>
        <p:nvPr/>
      </p:nvGrpSpPr>
      <p:grpSpPr>
        <a:xfrm>
          <a:off x="0" y="0"/>
          <a:ext cx="0" cy="0"/>
        </a:xfrm>
      </p:grpSpPr>
      <p:sp>
        <p:nvSpPr>
          <p:cNvPr id="9" name="Google Shape;9;p2"/>
          <p:cNvSpPr txBox="1"/>
          <p:nvPr>
            <p:ph type="ctrTitle"/>
          </p:nvPr>
        </p:nvSpPr>
        <p:spPr>
          <a:xfrm>
            <a:off x="720000" y="1250048"/>
            <a:ext cx="5090700" cy="1406400"/>
          </a:xfrm>
          <a:prstGeom prst="rect">
            <a:avLst/>
          </a:prstGeom>
        </p:spPr>
        <p:txBody>
          <a:bodyPr spcFirstLastPara="1" wrap="square" lIns="91425" tIns="91425" rIns="91425" bIns="91425" anchor="t" anchorCtr="0">
            <a:noAutofit/>
          </a:bodyPr>
          <a:lstStyle>
            <a:lvl1pPr lvl="0">
              <a:lnSpc>
                <a:spcPct val="100000"/>
              </a:lnSpc>
              <a:spcBef>
                <a:spcPct val="0"/>
              </a:spcBef>
              <a:spcAft>
                <a:spcPct val="0"/>
              </a:spcAft>
              <a:buClr>
                <a:schemeClr val="lt1"/>
              </a:buClr>
              <a:buSzPts val="5000"/>
              <a:buFont typeface="Raleway ExtraBold"/>
              <a:buNone/>
              <a:defRPr sz="5000">
                <a:solidFill>
                  <a:schemeClr val="lt1"/>
                </a:solidFill>
                <a:latin typeface="Raleway ExtraBold"/>
                <a:ea typeface="Raleway ExtraBold"/>
                <a:cs typeface="Raleway ExtraBold"/>
                <a:sym typeface="Raleway ExtraBold"/>
              </a:defRPr>
            </a:lvl1pPr>
            <a:lvl2pPr lvl="1" algn="ctr">
              <a:lnSpc>
                <a:spcPct val="100000"/>
              </a:lnSpc>
              <a:spcBef>
                <a:spcPct val="0"/>
              </a:spcBef>
              <a:spcAft>
                <a:spcPct val="0"/>
              </a:spcAft>
              <a:buSzPts val="5000"/>
              <a:buNone/>
              <a:defRPr sz="5000" u="sng"/>
            </a:lvl2pPr>
            <a:lvl3pPr lvl="2" algn="ctr">
              <a:lnSpc>
                <a:spcPct val="100000"/>
              </a:lnSpc>
              <a:spcBef>
                <a:spcPct val="0"/>
              </a:spcBef>
              <a:spcAft>
                <a:spcPct val="0"/>
              </a:spcAft>
              <a:buSzPts val="5000"/>
              <a:buNone/>
              <a:defRPr sz="5000" u="sng"/>
            </a:lvl3pPr>
            <a:lvl4pPr lvl="3" algn="ctr">
              <a:lnSpc>
                <a:spcPct val="100000"/>
              </a:lnSpc>
              <a:spcBef>
                <a:spcPct val="0"/>
              </a:spcBef>
              <a:spcAft>
                <a:spcPct val="0"/>
              </a:spcAft>
              <a:buSzPts val="5000"/>
              <a:buNone/>
              <a:defRPr sz="5000" u="sng"/>
            </a:lvl4pPr>
            <a:lvl5pPr lvl="4" algn="ctr">
              <a:lnSpc>
                <a:spcPct val="100000"/>
              </a:lnSpc>
              <a:spcBef>
                <a:spcPct val="0"/>
              </a:spcBef>
              <a:spcAft>
                <a:spcPct val="0"/>
              </a:spcAft>
              <a:buSzPts val="5000"/>
              <a:buNone/>
              <a:defRPr sz="5000" u="sng"/>
            </a:lvl5pPr>
            <a:lvl6pPr lvl="5" algn="ctr">
              <a:lnSpc>
                <a:spcPct val="100000"/>
              </a:lnSpc>
              <a:spcBef>
                <a:spcPct val="0"/>
              </a:spcBef>
              <a:spcAft>
                <a:spcPct val="0"/>
              </a:spcAft>
              <a:buSzPts val="5000"/>
              <a:buNone/>
              <a:defRPr sz="5000" u="sng"/>
            </a:lvl6pPr>
            <a:lvl7pPr lvl="6" algn="ctr">
              <a:lnSpc>
                <a:spcPct val="100000"/>
              </a:lnSpc>
              <a:spcBef>
                <a:spcPct val="0"/>
              </a:spcBef>
              <a:spcAft>
                <a:spcPct val="0"/>
              </a:spcAft>
              <a:buSzPts val="5000"/>
              <a:buNone/>
              <a:defRPr sz="5000" u="sng"/>
            </a:lvl7pPr>
            <a:lvl8pPr lvl="7" algn="ctr">
              <a:lnSpc>
                <a:spcPct val="100000"/>
              </a:lnSpc>
              <a:spcBef>
                <a:spcPct val="0"/>
              </a:spcBef>
              <a:spcAft>
                <a:spcPct val="0"/>
              </a:spcAft>
              <a:buSzPts val="5000"/>
              <a:buNone/>
              <a:defRPr sz="5000" u="sng"/>
            </a:lvl8pPr>
            <a:lvl9pPr lvl="8" algn="ctr">
              <a:lnSpc>
                <a:spcPct val="100000"/>
              </a:lnSpc>
              <a:spcBef>
                <a:spcPct val="0"/>
              </a:spcBef>
              <a:spcAft>
                <a:spcPct val="0"/>
              </a:spcAft>
              <a:buSzPts val="5000"/>
              <a:buNone/>
              <a:defRPr sz="5000" u="sng"/>
            </a:lvl9pPr>
          </a:lstStyle>
          <a:p>
            <a:pPr/>
          </a:p>
        </p:txBody>
      </p:sp>
      <p:sp>
        <p:nvSpPr>
          <p:cNvPr id="10" name="Google Shape;10;p2"/>
          <p:cNvSpPr txBox="1"/>
          <p:nvPr>
            <p:ph type="subTitle" idx="1"/>
          </p:nvPr>
        </p:nvSpPr>
        <p:spPr>
          <a:xfrm>
            <a:off x="720000" y="2984725"/>
            <a:ext cx="3387900" cy="921000"/>
          </a:xfrm>
          <a:prstGeom prst="rect">
            <a:avLst/>
          </a:prstGeom>
        </p:spPr>
        <p:txBody>
          <a:bodyPr spcFirstLastPara="1" wrap="square" lIns="91425" tIns="91425" rIns="91425" bIns="91425" anchor="t" anchorCtr="0">
            <a:noAutofit/>
          </a:bodyPr>
          <a:lstStyle>
            <a:lvl1pPr lvl="0">
              <a:lnSpc>
                <a:spcPct val="100000"/>
              </a:lnSpc>
              <a:spcBef>
                <a:spcPct val="0"/>
              </a:spcBef>
              <a:spcAft>
                <a:spcPct val="0"/>
              </a:spcAft>
              <a:buClr>
                <a:schemeClr val="lt1"/>
              </a:buClr>
              <a:buSzPts val="2000"/>
              <a:buNone/>
              <a:defRPr sz="2000">
                <a:solidFill>
                  <a:schemeClr val="lt1"/>
                </a:solidFill>
              </a:defRPr>
            </a:lvl1pPr>
            <a:lvl2pPr lvl="1" algn="ctr">
              <a:lnSpc>
                <a:spcPct val="100000"/>
              </a:lnSpc>
              <a:spcBef>
                <a:spcPct val="0"/>
              </a:spcBef>
              <a:spcAft>
                <a:spcPct val="0"/>
              </a:spcAft>
              <a:buClr>
                <a:schemeClr val="lt1"/>
              </a:buClr>
              <a:buSzPts val="2800"/>
              <a:buNone/>
              <a:defRPr sz="2800">
                <a:solidFill>
                  <a:schemeClr val="lt1"/>
                </a:solidFill>
              </a:defRPr>
            </a:lvl2pPr>
            <a:lvl3pPr lvl="2" algn="ctr">
              <a:lnSpc>
                <a:spcPct val="100000"/>
              </a:lnSpc>
              <a:spcBef>
                <a:spcPct val="0"/>
              </a:spcBef>
              <a:spcAft>
                <a:spcPct val="0"/>
              </a:spcAft>
              <a:buClr>
                <a:schemeClr val="lt1"/>
              </a:buClr>
              <a:buSzPts val="2800"/>
              <a:buNone/>
              <a:defRPr sz="2800">
                <a:solidFill>
                  <a:schemeClr val="lt1"/>
                </a:solidFill>
              </a:defRPr>
            </a:lvl3pPr>
            <a:lvl4pPr lvl="3" algn="ctr">
              <a:lnSpc>
                <a:spcPct val="100000"/>
              </a:lnSpc>
              <a:spcBef>
                <a:spcPct val="0"/>
              </a:spcBef>
              <a:spcAft>
                <a:spcPct val="0"/>
              </a:spcAft>
              <a:buClr>
                <a:schemeClr val="lt1"/>
              </a:buClr>
              <a:buSzPts val="2800"/>
              <a:buNone/>
              <a:defRPr sz="2800">
                <a:solidFill>
                  <a:schemeClr val="lt1"/>
                </a:solidFill>
              </a:defRPr>
            </a:lvl4pPr>
            <a:lvl5pPr lvl="4" algn="ctr">
              <a:lnSpc>
                <a:spcPct val="100000"/>
              </a:lnSpc>
              <a:spcBef>
                <a:spcPct val="0"/>
              </a:spcBef>
              <a:spcAft>
                <a:spcPct val="0"/>
              </a:spcAft>
              <a:buClr>
                <a:schemeClr val="lt1"/>
              </a:buClr>
              <a:buSzPts val="2800"/>
              <a:buNone/>
              <a:defRPr sz="2800">
                <a:solidFill>
                  <a:schemeClr val="lt1"/>
                </a:solidFill>
              </a:defRPr>
            </a:lvl5pPr>
            <a:lvl6pPr lvl="5" algn="ctr">
              <a:lnSpc>
                <a:spcPct val="100000"/>
              </a:lnSpc>
              <a:spcBef>
                <a:spcPct val="0"/>
              </a:spcBef>
              <a:spcAft>
                <a:spcPct val="0"/>
              </a:spcAft>
              <a:buClr>
                <a:schemeClr val="lt1"/>
              </a:buClr>
              <a:buSzPts val="2800"/>
              <a:buNone/>
              <a:defRPr sz="2800">
                <a:solidFill>
                  <a:schemeClr val="lt1"/>
                </a:solidFill>
              </a:defRPr>
            </a:lvl6pPr>
            <a:lvl7pPr lvl="6" algn="ctr">
              <a:lnSpc>
                <a:spcPct val="100000"/>
              </a:lnSpc>
              <a:spcBef>
                <a:spcPct val="0"/>
              </a:spcBef>
              <a:spcAft>
                <a:spcPct val="0"/>
              </a:spcAft>
              <a:buClr>
                <a:schemeClr val="lt1"/>
              </a:buClr>
              <a:buSzPts val="2800"/>
              <a:buNone/>
              <a:defRPr sz="2800">
                <a:solidFill>
                  <a:schemeClr val="lt1"/>
                </a:solidFill>
              </a:defRPr>
            </a:lvl7pPr>
            <a:lvl8pPr lvl="7" algn="ctr">
              <a:lnSpc>
                <a:spcPct val="100000"/>
              </a:lnSpc>
              <a:spcBef>
                <a:spcPct val="0"/>
              </a:spcBef>
              <a:spcAft>
                <a:spcPct val="0"/>
              </a:spcAft>
              <a:buClr>
                <a:schemeClr val="lt1"/>
              </a:buClr>
              <a:buSzPts val="2800"/>
              <a:buNone/>
              <a:defRPr sz="2800">
                <a:solidFill>
                  <a:schemeClr val="lt1"/>
                </a:solidFill>
              </a:defRPr>
            </a:lvl8pPr>
            <a:lvl9pPr lvl="8" algn="ctr">
              <a:lnSpc>
                <a:spcPct val="100000"/>
              </a:lnSpc>
              <a:spcBef>
                <a:spcPct val="0"/>
              </a:spcBef>
              <a:spcAft>
                <a:spcPct val="0"/>
              </a:spcAft>
              <a:buClr>
                <a:schemeClr val="lt1"/>
              </a:buClr>
              <a:buSzPts val="2800"/>
              <a:buNone/>
              <a:defRPr sz="2800">
                <a:solidFill>
                  <a:schemeClr val="lt1"/>
                </a:solidFill>
              </a:defRPr>
            </a:lvl9pPr>
          </a:lstStyle>
          <a:p>
            <a:pPr/>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and three columns">
  <p:cSld name="CUSTOM_2">
    <p:spTree>
      <p:nvGrpSpPr>
        <p:cNvPr id="387" name="Shape 387"/>
        <p:cNvGrpSpPr/>
        <p:nvPr/>
      </p:nvGrpSpPr>
      <p:grpSpPr>
        <a:xfrm>
          <a:off x="0" y="0"/>
          <a:ext cx="0" cy="0"/>
        </a:xfrm>
      </p:grpSpPr>
      <p:sp>
        <p:nvSpPr>
          <p:cNvPr id="388" name="Google Shape;388;p16"/>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vl1pPr lvl="0" rtl="0">
              <a:spcBef>
                <a:spcPct val="0"/>
              </a:spcBef>
              <a:spcAft>
                <a:spcPct val="0"/>
              </a:spcAft>
              <a:buSzPts val="3500"/>
              <a:buNone/>
              <a:defRPr sz="3500"/>
            </a:lvl1pPr>
            <a:lvl2pPr lvl="1" rtl="0">
              <a:spcBef>
                <a:spcPct val="0"/>
              </a:spcBef>
              <a:spcAft>
                <a:spcPct val="0"/>
              </a:spcAft>
              <a:buSzPts val="3500"/>
              <a:buFont typeface="Raleway Black"/>
              <a:buNone/>
              <a:defRPr sz="3500">
                <a:latin typeface="Raleway Black"/>
                <a:ea typeface="Raleway Black"/>
                <a:cs typeface="Raleway Black"/>
                <a:sym typeface="Raleway Black"/>
              </a:defRPr>
            </a:lvl2pPr>
            <a:lvl3pPr lvl="2" rtl="0">
              <a:spcBef>
                <a:spcPct val="0"/>
              </a:spcBef>
              <a:spcAft>
                <a:spcPct val="0"/>
              </a:spcAft>
              <a:buSzPts val="3500"/>
              <a:buFont typeface="Raleway Black"/>
              <a:buNone/>
              <a:defRPr sz="3500">
                <a:latin typeface="Raleway Black"/>
                <a:ea typeface="Raleway Black"/>
                <a:cs typeface="Raleway Black"/>
                <a:sym typeface="Raleway Black"/>
              </a:defRPr>
            </a:lvl3pPr>
            <a:lvl4pPr lvl="3" rtl="0">
              <a:spcBef>
                <a:spcPct val="0"/>
              </a:spcBef>
              <a:spcAft>
                <a:spcPct val="0"/>
              </a:spcAft>
              <a:buSzPts val="3500"/>
              <a:buFont typeface="Raleway Black"/>
              <a:buNone/>
              <a:defRPr sz="3500">
                <a:latin typeface="Raleway Black"/>
                <a:ea typeface="Raleway Black"/>
                <a:cs typeface="Raleway Black"/>
                <a:sym typeface="Raleway Black"/>
              </a:defRPr>
            </a:lvl4pPr>
            <a:lvl5pPr lvl="4" rtl="0">
              <a:spcBef>
                <a:spcPct val="0"/>
              </a:spcBef>
              <a:spcAft>
                <a:spcPct val="0"/>
              </a:spcAft>
              <a:buSzPts val="3500"/>
              <a:buFont typeface="Raleway Black"/>
              <a:buNone/>
              <a:defRPr sz="3500">
                <a:latin typeface="Raleway Black"/>
                <a:ea typeface="Raleway Black"/>
                <a:cs typeface="Raleway Black"/>
                <a:sym typeface="Raleway Black"/>
              </a:defRPr>
            </a:lvl5pPr>
            <a:lvl6pPr lvl="5" rtl="0">
              <a:spcBef>
                <a:spcPct val="0"/>
              </a:spcBef>
              <a:spcAft>
                <a:spcPct val="0"/>
              </a:spcAft>
              <a:buSzPts val="3500"/>
              <a:buFont typeface="Raleway Black"/>
              <a:buNone/>
              <a:defRPr sz="3500">
                <a:latin typeface="Raleway Black"/>
                <a:ea typeface="Raleway Black"/>
                <a:cs typeface="Raleway Black"/>
                <a:sym typeface="Raleway Black"/>
              </a:defRPr>
            </a:lvl6pPr>
            <a:lvl7pPr lvl="6" rtl="0">
              <a:spcBef>
                <a:spcPct val="0"/>
              </a:spcBef>
              <a:spcAft>
                <a:spcPct val="0"/>
              </a:spcAft>
              <a:buSzPts val="3500"/>
              <a:buFont typeface="Raleway Black"/>
              <a:buNone/>
              <a:defRPr sz="3500">
                <a:latin typeface="Raleway Black"/>
                <a:ea typeface="Raleway Black"/>
                <a:cs typeface="Raleway Black"/>
                <a:sym typeface="Raleway Black"/>
              </a:defRPr>
            </a:lvl7pPr>
            <a:lvl8pPr lvl="7" rtl="0">
              <a:spcBef>
                <a:spcPct val="0"/>
              </a:spcBef>
              <a:spcAft>
                <a:spcPct val="0"/>
              </a:spcAft>
              <a:buSzPts val="3500"/>
              <a:buFont typeface="Raleway Black"/>
              <a:buNone/>
              <a:defRPr sz="3500">
                <a:latin typeface="Raleway Black"/>
                <a:ea typeface="Raleway Black"/>
                <a:cs typeface="Raleway Black"/>
                <a:sym typeface="Raleway Black"/>
              </a:defRPr>
            </a:lvl8pPr>
            <a:lvl9pPr lvl="8" rtl="0">
              <a:spcBef>
                <a:spcPct val="0"/>
              </a:spcBef>
              <a:spcAft>
                <a:spcPct val="0"/>
              </a:spcAft>
              <a:buSzPts val="3500"/>
              <a:buFont typeface="Raleway Black"/>
              <a:buNone/>
              <a:defRPr sz="3500">
                <a:latin typeface="Raleway Black"/>
                <a:ea typeface="Raleway Black"/>
                <a:cs typeface="Raleway Black"/>
                <a:sym typeface="Raleway Black"/>
              </a:defRPr>
            </a:lvl9pPr>
          </a:lstStyle>
          <a:p>
            <a:pPr/>
          </a:p>
        </p:txBody>
      </p:sp>
      <p:sp>
        <p:nvSpPr>
          <p:cNvPr id="389" name="Google Shape;389;p16"/>
          <p:cNvSpPr txBox="1"/>
          <p:nvPr>
            <p:ph type="ctrTitle" idx="2"/>
          </p:nvPr>
        </p:nvSpPr>
        <p:spPr>
          <a:xfrm>
            <a:off x="719999" y="2861574"/>
            <a:ext cx="2251800" cy="502200"/>
          </a:xfrm>
          <a:prstGeom prst="rect">
            <a:avLst/>
          </a:prstGeom>
        </p:spPr>
        <p:txBody>
          <a:bodyPr spcFirstLastPara="1" wrap="square" lIns="91425" tIns="91425" rIns="91425" bIns="91425" anchor="b" anchorCtr="0">
            <a:noAutofit/>
          </a:bodyPr>
          <a:lstStyle>
            <a:defPPr/>
            <a:lvl1pPr lvl="0" rtl="0">
              <a:spcBef>
                <a:spcPct val="0"/>
              </a:spcBef>
              <a:spcAft>
                <a:spcPct val="0"/>
              </a:spcAft>
              <a:buSzPts val="1600"/>
              <a:buNone/>
              <a:defRPr sz="1600"/>
            </a:lvl1pPr>
            <a:lvl2pPr lvl="1" rtl="0">
              <a:spcBef>
                <a:spcPct val="0"/>
              </a:spcBef>
              <a:spcAft>
                <a:spcPct val="0"/>
              </a:spcAft>
              <a:buSzPts val="1600"/>
              <a:buNone/>
              <a:defRPr sz="1600"/>
            </a:lvl2pPr>
            <a:lvl3pPr lvl="2" rtl="0">
              <a:spcBef>
                <a:spcPct val="0"/>
              </a:spcBef>
              <a:spcAft>
                <a:spcPct val="0"/>
              </a:spcAft>
              <a:buSzPts val="1600"/>
              <a:buNone/>
              <a:defRPr sz="1600"/>
            </a:lvl3pPr>
            <a:lvl4pPr lvl="3" rtl="0">
              <a:spcBef>
                <a:spcPct val="0"/>
              </a:spcBef>
              <a:spcAft>
                <a:spcPct val="0"/>
              </a:spcAft>
              <a:buSzPts val="1600"/>
              <a:buNone/>
              <a:defRPr sz="1600"/>
            </a:lvl4pPr>
            <a:lvl5pPr lvl="4" rtl="0">
              <a:spcBef>
                <a:spcPct val="0"/>
              </a:spcBef>
              <a:spcAft>
                <a:spcPct val="0"/>
              </a:spcAft>
              <a:buSzPts val="1600"/>
              <a:buNone/>
              <a:defRPr sz="1600"/>
            </a:lvl5pPr>
            <a:lvl6pPr lvl="5" rtl="0">
              <a:spcBef>
                <a:spcPct val="0"/>
              </a:spcBef>
              <a:spcAft>
                <a:spcPct val="0"/>
              </a:spcAft>
              <a:buSzPts val="1600"/>
              <a:buNone/>
              <a:defRPr sz="1600"/>
            </a:lvl6pPr>
            <a:lvl7pPr lvl="6" rtl="0">
              <a:spcBef>
                <a:spcPct val="0"/>
              </a:spcBef>
              <a:spcAft>
                <a:spcPct val="0"/>
              </a:spcAft>
              <a:buSzPts val="1600"/>
              <a:buNone/>
              <a:defRPr sz="1600"/>
            </a:lvl7pPr>
            <a:lvl8pPr lvl="7" rtl="0">
              <a:spcBef>
                <a:spcPct val="0"/>
              </a:spcBef>
              <a:spcAft>
                <a:spcPct val="0"/>
              </a:spcAft>
              <a:buSzPts val="1600"/>
              <a:buNone/>
              <a:defRPr sz="1600"/>
            </a:lvl8pPr>
            <a:lvl9pPr lvl="8" rtl="0">
              <a:spcBef>
                <a:spcPct val="0"/>
              </a:spcBef>
              <a:spcAft>
                <a:spcPct val="0"/>
              </a:spcAft>
              <a:buSzPts val="1600"/>
              <a:buNone/>
              <a:defRPr sz="1600"/>
            </a:lvl9pPr>
          </a:lstStyle>
          <a:p>
            <a:pPr/>
          </a:p>
        </p:txBody>
      </p:sp>
      <p:sp>
        <p:nvSpPr>
          <p:cNvPr id="390" name="Google Shape;390;p16"/>
          <p:cNvSpPr txBox="1"/>
          <p:nvPr>
            <p:ph type="subTitle" idx="1"/>
          </p:nvPr>
        </p:nvSpPr>
        <p:spPr>
          <a:xfrm>
            <a:off x="720000" y="3201150"/>
            <a:ext cx="2251800" cy="7578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400"/>
              <a:buNone/>
              <a:defRPr sz="1400">
                <a:solidFill>
                  <a:schemeClr val="accent5"/>
                </a:solidFill>
              </a:defRPr>
            </a:lvl1pPr>
            <a:lvl2pPr lvl="1" rtl="0">
              <a:lnSpc>
                <a:spcPct val="100000"/>
              </a:lnSpc>
              <a:spcBef>
                <a:spcPct val="0"/>
              </a:spcBef>
              <a:spcAft>
                <a:spcPct val="0"/>
              </a:spcAft>
              <a:buClr>
                <a:schemeClr val="accent5"/>
              </a:buClr>
              <a:buSzPts val="1400"/>
              <a:buNone/>
              <a:defRPr>
                <a:solidFill>
                  <a:schemeClr val="accent5"/>
                </a:solidFill>
              </a:defRPr>
            </a:lvl2pPr>
            <a:lvl3pPr lvl="2" rtl="0">
              <a:lnSpc>
                <a:spcPct val="100000"/>
              </a:lnSpc>
              <a:spcBef>
                <a:spcPct val="0"/>
              </a:spcBef>
              <a:spcAft>
                <a:spcPct val="0"/>
              </a:spcAft>
              <a:buClr>
                <a:schemeClr val="accent5"/>
              </a:buClr>
              <a:buSzPts val="1400"/>
              <a:buNone/>
              <a:defRPr>
                <a:solidFill>
                  <a:schemeClr val="accent5"/>
                </a:solidFill>
              </a:defRPr>
            </a:lvl3pPr>
            <a:lvl4pPr lvl="3" rtl="0">
              <a:lnSpc>
                <a:spcPct val="100000"/>
              </a:lnSpc>
              <a:spcBef>
                <a:spcPct val="0"/>
              </a:spcBef>
              <a:spcAft>
                <a:spcPct val="0"/>
              </a:spcAft>
              <a:buClr>
                <a:schemeClr val="accent5"/>
              </a:buClr>
              <a:buSzPts val="1400"/>
              <a:buNone/>
              <a:defRPr>
                <a:solidFill>
                  <a:schemeClr val="accent5"/>
                </a:solidFill>
              </a:defRPr>
            </a:lvl4pPr>
            <a:lvl5pPr lvl="4" rtl="0">
              <a:lnSpc>
                <a:spcPct val="100000"/>
              </a:lnSpc>
              <a:spcBef>
                <a:spcPct val="0"/>
              </a:spcBef>
              <a:spcAft>
                <a:spcPct val="0"/>
              </a:spcAft>
              <a:buClr>
                <a:schemeClr val="accent5"/>
              </a:buClr>
              <a:buSzPts val="1400"/>
              <a:buNone/>
              <a:defRPr>
                <a:solidFill>
                  <a:schemeClr val="accent5"/>
                </a:solidFill>
              </a:defRPr>
            </a:lvl5pPr>
            <a:lvl6pPr lvl="5" rtl="0">
              <a:lnSpc>
                <a:spcPct val="100000"/>
              </a:lnSpc>
              <a:spcBef>
                <a:spcPct val="0"/>
              </a:spcBef>
              <a:spcAft>
                <a:spcPct val="0"/>
              </a:spcAft>
              <a:buClr>
                <a:schemeClr val="accent5"/>
              </a:buClr>
              <a:buSzPts val="1400"/>
              <a:buNone/>
              <a:defRPr>
                <a:solidFill>
                  <a:schemeClr val="accent5"/>
                </a:solidFill>
              </a:defRPr>
            </a:lvl6pPr>
            <a:lvl7pPr lvl="6" rtl="0">
              <a:lnSpc>
                <a:spcPct val="100000"/>
              </a:lnSpc>
              <a:spcBef>
                <a:spcPct val="0"/>
              </a:spcBef>
              <a:spcAft>
                <a:spcPct val="0"/>
              </a:spcAft>
              <a:buClr>
                <a:schemeClr val="accent5"/>
              </a:buClr>
              <a:buSzPts val="1400"/>
              <a:buNone/>
              <a:defRPr>
                <a:solidFill>
                  <a:schemeClr val="accent5"/>
                </a:solidFill>
              </a:defRPr>
            </a:lvl7pPr>
            <a:lvl8pPr lvl="7" rtl="0">
              <a:lnSpc>
                <a:spcPct val="100000"/>
              </a:lnSpc>
              <a:spcBef>
                <a:spcPct val="0"/>
              </a:spcBef>
              <a:spcAft>
                <a:spcPct val="0"/>
              </a:spcAft>
              <a:buClr>
                <a:schemeClr val="accent5"/>
              </a:buClr>
              <a:buSzPts val="1400"/>
              <a:buNone/>
              <a:defRPr>
                <a:solidFill>
                  <a:schemeClr val="accent5"/>
                </a:solidFill>
              </a:defRPr>
            </a:lvl8pPr>
            <a:lvl9pPr lvl="8" rtl="0">
              <a:lnSpc>
                <a:spcPct val="100000"/>
              </a:lnSpc>
              <a:spcBef>
                <a:spcPct val="0"/>
              </a:spcBef>
              <a:spcAft>
                <a:spcPct val="0"/>
              </a:spcAft>
              <a:buClr>
                <a:schemeClr val="accent5"/>
              </a:buClr>
              <a:buSzPts val="1400"/>
              <a:buNone/>
              <a:defRPr>
                <a:solidFill>
                  <a:schemeClr val="accent5"/>
                </a:solidFill>
              </a:defRPr>
            </a:lvl9pPr>
          </a:lstStyle>
          <a:p>
            <a:pPr/>
          </a:p>
        </p:txBody>
      </p:sp>
      <p:sp>
        <p:nvSpPr>
          <p:cNvPr id="391" name="Google Shape;391;p16"/>
          <p:cNvSpPr txBox="1"/>
          <p:nvPr>
            <p:ph type="ctrTitle" idx="3"/>
          </p:nvPr>
        </p:nvSpPr>
        <p:spPr>
          <a:xfrm>
            <a:off x="3446099" y="2861574"/>
            <a:ext cx="2251800" cy="502200"/>
          </a:xfrm>
          <a:prstGeom prst="rect">
            <a:avLst/>
          </a:prstGeom>
        </p:spPr>
        <p:txBody>
          <a:bodyPr spcFirstLastPara="1" wrap="square" lIns="91425" tIns="91425" rIns="91425" bIns="91425" anchor="b" anchorCtr="0">
            <a:noAutofit/>
          </a:bodyPr>
          <a:lstStyle>
            <a:defPPr/>
            <a:lvl1pPr lvl="0" rtl="0">
              <a:spcBef>
                <a:spcPct val="0"/>
              </a:spcBef>
              <a:spcAft>
                <a:spcPct val="0"/>
              </a:spcAft>
              <a:buSzPts val="1600"/>
              <a:buNone/>
              <a:defRPr sz="1600"/>
            </a:lvl1pPr>
            <a:lvl2pPr lvl="1" rtl="0">
              <a:spcBef>
                <a:spcPct val="0"/>
              </a:spcBef>
              <a:spcAft>
                <a:spcPct val="0"/>
              </a:spcAft>
              <a:buSzPts val="1600"/>
              <a:buNone/>
              <a:defRPr sz="1600"/>
            </a:lvl2pPr>
            <a:lvl3pPr lvl="2" rtl="0">
              <a:spcBef>
                <a:spcPct val="0"/>
              </a:spcBef>
              <a:spcAft>
                <a:spcPct val="0"/>
              </a:spcAft>
              <a:buSzPts val="1600"/>
              <a:buNone/>
              <a:defRPr sz="1600"/>
            </a:lvl3pPr>
            <a:lvl4pPr lvl="3" rtl="0">
              <a:spcBef>
                <a:spcPct val="0"/>
              </a:spcBef>
              <a:spcAft>
                <a:spcPct val="0"/>
              </a:spcAft>
              <a:buSzPts val="1600"/>
              <a:buNone/>
              <a:defRPr sz="1600"/>
            </a:lvl4pPr>
            <a:lvl5pPr lvl="4" rtl="0">
              <a:spcBef>
                <a:spcPct val="0"/>
              </a:spcBef>
              <a:spcAft>
                <a:spcPct val="0"/>
              </a:spcAft>
              <a:buSzPts val="1600"/>
              <a:buNone/>
              <a:defRPr sz="1600"/>
            </a:lvl5pPr>
            <a:lvl6pPr lvl="5" rtl="0">
              <a:spcBef>
                <a:spcPct val="0"/>
              </a:spcBef>
              <a:spcAft>
                <a:spcPct val="0"/>
              </a:spcAft>
              <a:buSzPts val="1600"/>
              <a:buNone/>
              <a:defRPr sz="1600"/>
            </a:lvl6pPr>
            <a:lvl7pPr lvl="6" rtl="0">
              <a:spcBef>
                <a:spcPct val="0"/>
              </a:spcBef>
              <a:spcAft>
                <a:spcPct val="0"/>
              </a:spcAft>
              <a:buSzPts val="1600"/>
              <a:buNone/>
              <a:defRPr sz="1600"/>
            </a:lvl7pPr>
            <a:lvl8pPr lvl="7" rtl="0">
              <a:spcBef>
                <a:spcPct val="0"/>
              </a:spcBef>
              <a:spcAft>
                <a:spcPct val="0"/>
              </a:spcAft>
              <a:buSzPts val="1600"/>
              <a:buNone/>
              <a:defRPr sz="1600"/>
            </a:lvl8pPr>
            <a:lvl9pPr lvl="8" rtl="0">
              <a:spcBef>
                <a:spcPct val="0"/>
              </a:spcBef>
              <a:spcAft>
                <a:spcPct val="0"/>
              </a:spcAft>
              <a:buSzPts val="1600"/>
              <a:buNone/>
              <a:defRPr sz="1600"/>
            </a:lvl9pPr>
          </a:lstStyle>
          <a:p>
            <a:pPr/>
          </a:p>
        </p:txBody>
      </p:sp>
      <p:sp>
        <p:nvSpPr>
          <p:cNvPr id="392" name="Google Shape;392;p16"/>
          <p:cNvSpPr txBox="1"/>
          <p:nvPr>
            <p:ph type="subTitle" idx="4"/>
          </p:nvPr>
        </p:nvSpPr>
        <p:spPr>
          <a:xfrm>
            <a:off x="3446100" y="3201150"/>
            <a:ext cx="2251800" cy="7578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400"/>
              <a:buNone/>
              <a:defRPr sz="1400">
                <a:solidFill>
                  <a:schemeClr val="accent5"/>
                </a:solidFill>
              </a:defRPr>
            </a:lvl1pPr>
            <a:lvl2pPr lvl="1" rtl="0">
              <a:lnSpc>
                <a:spcPct val="100000"/>
              </a:lnSpc>
              <a:spcBef>
                <a:spcPct val="0"/>
              </a:spcBef>
              <a:spcAft>
                <a:spcPct val="0"/>
              </a:spcAft>
              <a:buClr>
                <a:schemeClr val="accent5"/>
              </a:buClr>
              <a:buSzPts val="1400"/>
              <a:buNone/>
              <a:defRPr>
                <a:solidFill>
                  <a:schemeClr val="accent5"/>
                </a:solidFill>
              </a:defRPr>
            </a:lvl2pPr>
            <a:lvl3pPr lvl="2" rtl="0">
              <a:lnSpc>
                <a:spcPct val="100000"/>
              </a:lnSpc>
              <a:spcBef>
                <a:spcPct val="0"/>
              </a:spcBef>
              <a:spcAft>
                <a:spcPct val="0"/>
              </a:spcAft>
              <a:buClr>
                <a:schemeClr val="accent5"/>
              </a:buClr>
              <a:buSzPts val="1400"/>
              <a:buNone/>
              <a:defRPr>
                <a:solidFill>
                  <a:schemeClr val="accent5"/>
                </a:solidFill>
              </a:defRPr>
            </a:lvl3pPr>
            <a:lvl4pPr lvl="3" rtl="0">
              <a:lnSpc>
                <a:spcPct val="100000"/>
              </a:lnSpc>
              <a:spcBef>
                <a:spcPct val="0"/>
              </a:spcBef>
              <a:spcAft>
                <a:spcPct val="0"/>
              </a:spcAft>
              <a:buClr>
                <a:schemeClr val="accent5"/>
              </a:buClr>
              <a:buSzPts val="1400"/>
              <a:buNone/>
              <a:defRPr>
                <a:solidFill>
                  <a:schemeClr val="accent5"/>
                </a:solidFill>
              </a:defRPr>
            </a:lvl4pPr>
            <a:lvl5pPr lvl="4" rtl="0">
              <a:lnSpc>
                <a:spcPct val="100000"/>
              </a:lnSpc>
              <a:spcBef>
                <a:spcPct val="0"/>
              </a:spcBef>
              <a:spcAft>
                <a:spcPct val="0"/>
              </a:spcAft>
              <a:buClr>
                <a:schemeClr val="accent5"/>
              </a:buClr>
              <a:buSzPts val="1400"/>
              <a:buNone/>
              <a:defRPr>
                <a:solidFill>
                  <a:schemeClr val="accent5"/>
                </a:solidFill>
              </a:defRPr>
            </a:lvl5pPr>
            <a:lvl6pPr lvl="5" rtl="0">
              <a:lnSpc>
                <a:spcPct val="100000"/>
              </a:lnSpc>
              <a:spcBef>
                <a:spcPct val="0"/>
              </a:spcBef>
              <a:spcAft>
                <a:spcPct val="0"/>
              </a:spcAft>
              <a:buClr>
                <a:schemeClr val="accent5"/>
              </a:buClr>
              <a:buSzPts val="1400"/>
              <a:buNone/>
              <a:defRPr>
                <a:solidFill>
                  <a:schemeClr val="accent5"/>
                </a:solidFill>
              </a:defRPr>
            </a:lvl6pPr>
            <a:lvl7pPr lvl="6" rtl="0">
              <a:lnSpc>
                <a:spcPct val="100000"/>
              </a:lnSpc>
              <a:spcBef>
                <a:spcPct val="0"/>
              </a:spcBef>
              <a:spcAft>
                <a:spcPct val="0"/>
              </a:spcAft>
              <a:buClr>
                <a:schemeClr val="accent5"/>
              </a:buClr>
              <a:buSzPts val="1400"/>
              <a:buNone/>
              <a:defRPr>
                <a:solidFill>
                  <a:schemeClr val="accent5"/>
                </a:solidFill>
              </a:defRPr>
            </a:lvl7pPr>
            <a:lvl8pPr lvl="7" rtl="0">
              <a:lnSpc>
                <a:spcPct val="100000"/>
              </a:lnSpc>
              <a:spcBef>
                <a:spcPct val="0"/>
              </a:spcBef>
              <a:spcAft>
                <a:spcPct val="0"/>
              </a:spcAft>
              <a:buClr>
                <a:schemeClr val="accent5"/>
              </a:buClr>
              <a:buSzPts val="1400"/>
              <a:buNone/>
              <a:defRPr>
                <a:solidFill>
                  <a:schemeClr val="accent5"/>
                </a:solidFill>
              </a:defRPr>
            </a:lvl8pPr>
            <a:lvl9pPr lvl="8" rtl="0">
              <a:lnSpc>
                <a:spcPct val="100000"/>
              </a:lnSpc>
              <a:spcBef>
                <a:spcPct val="0"/>
              </a:spcBef>
              <a:spcAft>
                <a:spcPct val="0"/>
              </a:spcAft>
              <a:buClr>
                <a:schemeClr val="accent5"/>
              </a:buClr>
              <a:buSzPts val="1400"/>
              <a:buNone/>
              <a:defRPr>
                <a:solidFill>
                  <a:schemeClr val="accent5"/>
                </a:solidFill>
              </a:defRPr>
            </a:lvl9pPr>
          </a:lstStyle>
          <a:p>
            <a:pPr/>
          </a:p>
        </p:txBody>
      </p:sp>
      <p:sp>
        <p:nvSpPr>
          <p:cNvPr id="393" name="Google Shape;393;p16"/>
          <p:cNvSpPr txBox="1"/>
          <p:nvPr>
            <p:ph type="ctrTitle" idx="5"/>
          </p:nvPr>
        </p:nvSpPr>
        <p:spPr>
          <a:xfrm>
            <a:off x="6172199" y="2861574"/>
            <a:ext cx="2251800" cy="502200"/>
          </a:xfrm>
          <a:prstGeom prst="rect">
            <a:avLst/>
          </a:prstGeom>
        </p:spPr>
        <p:txBody>
          <a:bodyPr spcFirstLastPara="1" wrap="square" lIns="91425" tIns="91425" rIns="91425" bIns="91425" anchor="b" anchorCtr="0">
            <a:noAutofit/>
          </a:bodyPr>
          <a:lstStyle>
            <a:defPPr/>
            <a:lvl1pPr lvl="0" rtl="0">
              <a:spcBef>
                <a:spcPct val="0"/>
              </a:spcBef>
              <a:spcAft>
                <a:spcPct val="0"/>
              </a:spcAft>
              <a:buSzPts val="1600"/>
              <a:buNone/>
              <a:defRPr sz="1600"/>
            </a:lvl1pPr>
            <a:lvl2pPr lvl="1" rtl="0">
              <a:spcBef>
                <a:spcPct val="0"/>
              </a:spcBef>
              <a:spcAft>
                <a:spcPct val="0"/>
              </a:spcAft>
              <a:buSzPts val="1600"/>
              <a:buNone/>
              <a:defRPr sz="1600"/>
            </a:lvl2pPr>
            <a:lvl3pPr lvl="2" rtl="0">
              <a:spcBef>
                <a:spcPct val="0"/>
              </a:spcBef>
              <a:spcAft>
                <a:spcPct val="0"/>
              </a:spcAft>
              <a:buSzPts val="1600"/>
              <a:buNone/>
              <a:defRPr sz="1600"/>
            </a:lvl3pPr>
            <a:lvl4pPr lvl="3" rtl="0">
              <a:spcBef>
                <a:spcPct val="0"/>
              </a:spcBef>
              <a:spcAft>
                <a:spcPct val="0"/>
              </a:spcAft>
              <a:buSzPts val="1600"/>
              <a:buNone/>
              <a:defRPr sz="1600"/>
            </a:lvl4pPr>
            <a:lvl5pPr lvl="4" rtl="0">
              <a:spcBef>
                <a:spcPct val="0"/>
              </a:spcBef>
              <a:spcAft>
                <a:spcPct val="0"/>
              </a:spcAft>
              <a:buSzPts val="1600"/>
              <a:buNone/>
              <a:defRPr sz="1600"/>
            </a:lvl5pPr>
            <a:lvl6pPr lvl="5" rtl="0">
              <a:spcBef>
                <a:spcPct val="0"/>
              </a:spcBef>
              <a:spcAft>
                <a:spcPct val="0"/>
              </a:spcAft>
              <a:buSzPts val="1600"/>
              <a:buNone/>
              <a:defRPr sz="1600"/>
            </a:lvl6pPr>
            <a:lvl7pPr lvl="6" rtl="0">
              <a:spcBef>
                <a:spcPct val="0"/>
              </a:spcBef>
              <a:spcAft>
                <a:spcPct val="0"/>
              </a:spcAft>
              <a:buSzPts val="1600"/>
              <a:buNone/>
              <a:defRPr sz="1600"/>
            </a:lvl7pPr>
            <a:lvl8pPr lvl="7" rtl="0">
              <a:spcBef>
                <a:spcPct val="0"/>
              </a:spcBef>
              <a:spcAft>
                <a:spcPct val="0"/>
              </a:spcAft>
              <a:buSzPts val="1600"/>
              <a:buNone/>
              <a:defRPr sz="1600"/>
            </a:lvl8pPr>
            <a:lvl9pPr lvl="8" rtl="0">
              <a:spcBef>
                <a:spcPct val="0"/>
              </a:spcBef>
              <a:spcAft>
                <a:spcPct val="0"/>
              </a:spcAft>
              <a:buSzPts val="1600"/>
              <a:buNone/>
              <a:defRPr sz="1600"/>
            </a:lvl9pPr>
          </a:lstStyle>
          <a:p>
            <a:pPr/>
          </a:p>
        </p:txBody>
      </p:sp>
      <p:sp>
        <p:nvSpPr>
          <p:cNvPr id="394" name="Google Shape;394;p16"/>
          <p:cNvSpPr txBox="1"/>
          <p:nvPr>
            <p:ph type="subTitle" idx="6"/>
          </p:nvPr>
        </p:nvSpPr>
        <p:spPr>
          <a:xfrm>
            <a:off x="6172200" y="3201150"/>
            <a:ext cx="2251800" cy="7578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400"/>
              <a:buNone/>
              <a:defRPr sz="1400">
                <a:solidFill>
                  <a:schemeClr val="accent5"/>
                </a:solidFill>
              </a:defRPr>
            </a:lvl1pPr>
            <a:lvl2pPr lvl="1" rtl="0">
              <a:lnSpc>
                <a:spcPct val="100000"/>
              </a:lnSpc>
              <a:spcBef>
                <a:spcPct val="0"/>
              </a:spcBef>
              <a:spcAft>
                <a:spcPct val="0"/>
              </a:spcAft>
              <a:buClr>
                <a:schemeClr val="accent5"/>
              </a:buClr>
              <a:buSzPts val="1400"/>
              <a:buNone/>
              <a:defRPr>
                <a:solidFill>
                  <a:schemeClr val="accent5"/>
                </a:solidFill>
              </a:defRPr>
            </a:lvl2pPr>
            <a:lvl3pPr lvl="2" rtl="0">
              <a:lnSpc>
                <a:spcPct val="100000"/>
              </a:lnSpc>
              <a:spcBef>
                <a:spcPct val="0"/>
              </a:spcBef>
              <a:spcAft>
                <a:spcPct val="0"/>
              </a:spcAft>
              <a:buClr>
                <a:schemeClr val="accent5"/>
              </a:buClr>
              <a:buSzPts val="1400"/>
              <a:buNone/>
              <a:defRPr>
                <a:solidFill>
                  <a:schemeClr val="accent5"/>
                </a:solidFill>
              </a:defRPr>
            </a:lvl3pPr>
            <a:lvl4pPr lvl="3" rtl="0">
              <a:lnSpc>
                <a:spcPct val="100000"/>
              </a:lnSpc>
              <a:spcBef>
                <a:spcPct val="0"/>
              </a:spcBef>
              <a:spcAft>
                <a:spcPct val="0"/>
              </a:spcAft>
              <a:buClr>
                <a:schemeClr val="accent5"/>
              </a:buClr>
              <a:buSzPts val="1400"/>
              <a:buNone/>
              <a:defRPr>
                <a:solidFill>
                  <a:schemeClr val="accent5"/>
                </a:solidFill>
              </a:defRPr>
            </a:lvl4pPr>
            <a:lvl5pPr lvl="4" rtl="0">
              <a:lnSpc>
                <a:spcPct val="100000"/>
              </a:lnSpc>
              <a:spcBef>
                <a:spcPct val="0"/>
              </a:spcBef>
              <a:spcAft>
                <a:spcPct val="0"/>
              </a:spcAft>
              <a:buClr>
                <a:schemeClr val="accent5"/>
              </a:buClr>
              <a:buSzPts val="1400"/>
              <a:buNone/>
              <a:defRPr>
                <a:solidFill>
                  <a:schemeClr val="accent5"/>
                </a:solidFill>
              </a:defRPr>
            </a:lvl5pPr>
            <a:lvl6pPr lvl="5" rtl="0">
              <a:lnSpc>
                <a:spcPct val="100000"/>
              </a:lnSpc>
              <a:spcBef>
                <a:spcPct val="0"/>
              </a:spcBef>
              <a:spcAft>
                <a:spcPct val="0"/>
              </a:spcAft>
              <a:buClr>
                <a:schemeClr val="accent5"/>
              </a:buClr>
              <a:buSzPts val="1400"/>
              <a:buNone/>
              <a:defRPr>
                <a:solidFill>
                  <a:schemeClr val="accent5"/>
                </a:solidFill>
              </a:defRPr>
            </a:lvl6pPr>
            <a:lvl7pPr lvl="6" rtl="0">
              <a:lnSpc>
                <a:spcPct val="100000"/>
              </a:lnSpc>
              <a:spcBef>
                <a:spcPct val="0"/>
              </a:spcBef>
              <a:spcAft>
                <a:spcPct val="0"/>
              </a:spcAft>
              <a:buClr>
                <a:schemeClr val="accent5"/>
              </a:buClr>
              <a:buSzPts val="1400"/>
              <a:buNone/>
              <a:defRPr>
                <a:solidFill>
                  <a:schemeClr val="accent5"/>
                </a:solidFill>
              </a:defRPr>
            </a:lvl7pPr>
            <a:lvl8pPr lvl="7" rtl="0">
              <a:lnSpc>
                <a:spcPct val="100000"/>
              </a:lnSpc>
              <a:spcBef>
                <a:spcPct val="0"/>
              </a:spcBef>
              <a:spcAft>
                <a:spcPct val="0"/>
              </a:spcAft>
              <a:buClr>
                <a:schemeClr val="accent5"/>
              </a:buClr>
              <a:buSzPts val="1400"/>
              <a:buNone/>
              <a:defRPr>
                <a:solidFill>
                  <a:schemeClr val="accent5"/>
                </a:solidFill>
              </a:defRPr>
            </a:lvl8pPr>
            <a:lvl9pPr lvl="8" rtl="0">
              <a:lnSpc>
                <a:spcPct val="100000"/>
              </a:lnSpc>
              <a:spcBef>
                <a:spcPct val="0"/>
              </a:spcBef>
              <a:spcAft>
                <a:spcPct val="0"/>
              </a:spcAft>
              <a:buClr>
                <a:schemeClr val="accent5"/>
              </a:buClr>
              <a:buSzPts val="1400"/>
              <a:buNone/>
              <a:defRPr>
                <a:solidFill>
                  <a:schemeClr val="accent5"/>
                </a:solidFill>
              </a:defRPr>
            </a:lvl9pPr>
          </a:lstStyle>
          <a:p>
            <a:pPr/>
          </a:p>
        </p:txBody>
      </p:sp>
      <p:grpSp>
        <p:nvGrpSpPr>
          <p:cNvPr id="395" name="Google Shape;395;p16"/>
          <p:cNvGrpSpPr/>
          <p:nvPr/>
        </p:nvGrpSpPr>
        <p:grpSpPr>
          <a:xfrm flipH="1">
            <a:off x="6350182" y="661664"/>
            <a:ext cx="3823739" cy="312682"/>
            <a:chOff x="9422000" y="4481475"/>
            <a:chExt cx="2137600" cy="174800"/>
          </a:xfrm>
        </p:grpSpPr>
        <p:sp>
          <p:nvSpPr>
            <p:cNvPr id="396" name="Google Shape;396;p16"/>
            <p:cNvSpPr/>
            <p:nvPr/>
          </p:nvSpPr>
          <p:spPr>
            <a:xfrm rot="5400000">
              <a:off x="114600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7" name="Google Shape;397;p16"/>
            <p:cNvSpPr/>
            <p:nvPr/>
          </p:nvSpPr>
          <p:spPr>
            <a:xfrm rot="5400000">
              <a:off x="114189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8" name="Google Shape;398;p16"/>
            <p:cNvSpPr/>
            <p:nvPr/>
          </p:nvSpPr>
          <p:spPr>
            <a:xfrm rot="5400000">
              <a:off x="113772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9" name="Google Shape;399;p16"/>
            <p:cNvSpPr/>
            <p:nvPr/>
          </p:nvSpPr>
          <p:spPr>
            <a:xfrm rot="5400000">
              <a:off x="113354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0" name="Google Shape;400;p16"/>
            <p:cNvSpPr/>
            <p:nvPr/>
          </p:nvSpPr>
          <p:spPr>
            <a:xfrm rot="5400000">
              <a:off x="11294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1" name="Google Shape;401;p16"/>
            <p:cNvSpPr/>
            <p:nvPr/>
          </p:nvSpPr>
          <p:spPr>
            <a:xfrm rot="5400000">
              <a:off x="1125257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2" name="Google Shape;402;p16"/>
            <p:cNvSpPr/>
            <p:nvPr/>
          </p:nvSpPr>
          <p:spPr>
            <a:xfrm rot="5400000">
              <a:off x="112107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3" name="Google Shape;403;p16"/>
            <p:cNvSpPr/>
            <p:nvPr/>
          </p:nvSpPr>
          <p:spPr>
            <a:xfrm rot="5400000">
              <a:off x="111701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4" name="Google Shape;404;p16"/>
            <p:cNvSpPr/>
            <p:nvPr/>
          </p:nvSpPr>
          <p:spPr>
            <a:xfrm rot="5400000">
              <a:off x="111283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5" name="Google Shape;405;p16"/>
            <p:cNvSpPr/>
            <p:nvPr/>
          </p:nvSpPr>
          <p:spPr>
            <a:xfrm rot="5400000">
              <a:off x="110876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6" name="Google Shape;406;p16"/>
            <p:cNvSpPr/>
            <p:nvPr/>
          </p:nvSpPr>
          <p:spPr>
            <a:xfrm rot="5400000">
              <a:off x="110455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7" name="Google Shape;407;p16"/>
            <p:cNvSpPr/>
            <p:nvPr/>
          </p:nvSpPr>
          <p:spPr>
            <a:xfrm rot="5400000">
              <a:off x="110040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8" name="Google Shape;408;p16"/>
            <p:cNvSpPr/>
            <p:nvPr/>
          </p:nvSpPr>
          <p:spPr>
            <a:xfrm rot="5400000">
              <a:off x="10963050"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9" name="Google Shape;409;p16"/>
            <p:cNvSpPr/>
            <p:nvPr/>
          </p:nvSpPr>
          <p:spPr>
            <a:xfrm rot="5400000">
              <a:off x="109212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10" name="Google Shape;410;p16"/>
            <p:cNvSpPr/>
            <p:nvPr/>
          </p:nvSpPr>
          <p:spPr>
            <a:xfrm rot="5400000">
              <a:off x="108802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11" name="Google Shape;411;p16"/>
            <p:cNvSpPr/>
            <p:nvPr/>
          </p:nvSpPr>
          <p:spPr>
            <a:xfrm rot="5400000">
              <a:off x="1083842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12" name="Google Shape;412;p16"/>
            <p:cNvSpPr/>
            <p:nvPr/>
          </p:nvSpPr>
          <p:spPr>
            <a:xfrm rot="5400000">
              <a:off x="107966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13" name="Google Shape;413;p16"/>
            <p:cNvSpPr/>
            <p:nvPr/>
          </p:nvSpPr>
          <p:spPr>
            <a:xfrm rot="5400000">
              <a:off x="10755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14" name="Google Shape;414;p16"/>
            <p:cNvSpPr/>
            <p:nvPr/>
          </p:nvSpPr>
          <p:spPr>
            <a:xfrm rot="5400000">
              <a:off x="107142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15" name="Google Shape;415;p16"/>
            <p:cNvSpPr/>
            <p:nvPr/>
          </p:nvSpPr>
          <p:spPr>
            <a:xfrm rot="5400000">
              <a:off x="10672400"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16" name="Google Shape;416;p16"/>
            <p:cNvSpPr/>
            <p:nvPr/>
          </p:nvSpPr>
          <p:spPr>
            <a:xfrm rot="5400000">
              <a:off x="1063175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17" name="Google Shape;417;p16"/>
            <p:cNvSpPr/>
            <p:nvPr/>
          </p:nvSpPr>
          <p:spPr>
            <a:xfrm rot="5400000">
              <a:off x="1058957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18" name="Google Shape;418;p16"/>
            <p:cNvSpPr/>
            <p:nvPr/>
          </p:nvSpPr>
          <p:spPr>
            <a:xfrm rot="5400000">
              <a:off x="1054891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19" name="Google Shape;419;p16"/>
            <p:cNvSpPr/>
            <p:nvPr/>
          </p:nvSpPr>
          <p:spPr>
            <a:xfrm rot="5400000">
              <a:off x="105071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20" name="Google Shape;420;p16"/>
            <p:cNvSpPr/>
            <p:nvPr/>
          </p:nvSpPr>
          <p:spPr>
            <a:xfrm rot="5400000">
              <a:off x="104653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21" name="Google Shape;421;p16"/>
            <p:cNvSpPr/>
            <p:nvPr/>
          </p:nvSpPr>
          <p:spPr>
            <a:xfrm rot="5400000">
              <a:off x="104243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22" name="Google Shape;422;p16"/>
            <p:cNvSpPr/>
            <p:nvPr/>
          </p:nvSpPr>
          <p:spPr>
            <a:xfrm rot="5400000">
              <a:off x="103825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23" name="Google Shape;423;p16"/>
            <p:cNvSpPr/>
            <p:nvPr/>
          </p:nvSpPr>
          <p:spPr>
            <a:xfrm rot="5400000">
              <a:off x="1034185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24" name="Google Shape;424;p16"/>
            <p:cNvSpPr/>
            <p:nvPr/>
          </p:nvSpPr>
          <p:spPr>
            <a:xfrm rot="5400000">
              <a:off x="103000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25" name="Google Shape;425;p16"/>
            <p:cNvSpPr/>
            <p:nvPr/>
          </p:nvSpPr>
          <p:spPr>
            <a:xfrm rot="5400000">
              <a:off x="102582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26" name="Google Shape;426;p16"/>
            <p:cNvSpPr/>
            <p:nvPr/>
          </p:nvSpPr>
          <p:spPr>
            <a:xfrm rot="5400000">
              <a:off x="102172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27" name="Google Shape;427;p16"/>
            <p:cNvSpPr/>
            <p:nvPr/>
          </p:nvSpPr>
          <p:spPr>
            <a:xfrm rot="5400000">
              <a:off x="101754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28" name="Google Shape;428;p16"/>
            <p:cNvSpPr/>
            <p:nvPr/>
          </p:nvSpPr>
          <p:spPr>
            <a:xfrm rot="5400000">
              <a:off x="101336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29" name="Google Shape;429;p16"/>
            <p:cNvSpPr/>
            <p:nvPr/>
          </p:nvSpPr>
          <p:spPr>
            <a:xfrm rot="5400000">
              <a:off x="1009297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30" name="Google Shape;430;p16"/>
            <p:cNvSpPr/>
            <p:nvPr/>
          </p:nvSpPr>
          <p:spPr>
            <a:xfrm rot="5400000">
              <a:off x="100511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31" name="Google Shape;431;p16"/>
            <p:cNvSpPr/>
            <p:nvPr/>
          </p:nvSpPr>
          <p:spPr>
            <a:xfrm rot="5400000">
              <a:off x="100101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32" name="Google Shape;432;p16"/>
            <p:cNvSpPr/>
            <p:nvPr/>
          </p:nvSpPr>
          <p:spPr>
            <a:xfrm rot="5400000">
              <a:off x="9968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33" name="Google Shape;433;p16"/>
            <p:cNvSpPr/>
            <p:nvPr/>
          </p:nvSpPr>
          <p:spPr>
            <a:xfrm rot="5400000">
              <a:off x="99265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34" name="Google Shape;434;p16"/>
            <p:cNvSpPr/>
            <p:nvPr/>
          </p:nvSpPr>
          <p:spPr>
            <a:xfrm rot="5400000">
              <a:off x="98859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35" name="Google Shape;435;p16"/>
            <p:cNvSpPr/>
            <p:nvPr/>
          </p:nvSpPr>
          <p:spPr>
            <a:xfrm rot="5400000">
              <a:off x="984412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36" name="Google Shape;436;p16"/>
            <p:cNvSpPr/>
            <p:nvPr/>
          </p:nvSpPr>
          <p:spPr>
            <a:xfrm rot="5400000">
              <a:off x="98030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37" name="Google Shape;437;p16"/>
            <p:cNvSpPr/>
            <p:nvPr/>
          </p:nvSpPr>
          <p:spPr>
            <a:xfrm rot="5400000">
              <a:off x="97613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38" name="Google Shape;438;p16"/>
            <p:cNvSpPr/>
            <p:nvPr/>
          </p:nvSpPr>
          <p:spPr>
            <a:xfrm rot="5400000">
              <a:off x="97195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39" name="Google Shape;439;p16"/>
            <p:cNvSpPr/>
            <p:nvPr/>
          </p:nvSpPr>
          <p:spPr>
            <a:xfrm rot="5400000">
              <a:off x="96788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40" name="Google Shape;440;p16"/>
            <p:cNvSpPr/>
            <p:nvPr/>
          </p:nvSpPr>
          <p:spPr>
            <a:xfrm rot="5400000">
              <a:off x="963705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41" name="Google Shape;441;p16"/>
            <p:cNvSpPr/>
            <p:nvPr/>
          </p:nvSpPr>
          <p:spPr>
            <a:xfrm rot="5400000">
              <a:off x="95952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42" name="Google Shape;442;p16"/>
            <p:cNvSpPr/>
            <p:nvPr/>
          </p:nvSpPr>
          <p:spPr>
            <a:xfrm rot="5400000">
              <a:off x="95542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43" name="Google Shape;443;p16"/>
            <p:cNvSpPr/>
            <p:nvPr/>
          </p:nvSpPr>
          <p:spPr>
            <a:xfrm rot="5400000">
              <a:off x="95124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44" name="Google Shape;444;p16"/>
            <p:cNvSpPr/>
            <p:nvPr/>
          </p:nvSpPr>
          <p:spPr>
            <a:xfrm rot="5400000">
              <a:off x="947177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45" name="Google Shape;445;p16"/>
            <p:cNvSpPr/>
            <p:nvPr/>
          </p:nvSpPr>
          <p:spPr>
            <a:xfrm rot="5400000">
              <a:off x="9429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46" name="Google Shape;446;p16"/>
            <p:cNvSpPr/>
            <p:nvPr/>
          </p:nvSpPr>
          <p:spPr>
            <a:xfrm rot="5400000">
              <a:off x="93881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47" name="Google Shape;447;p16"/>
            <p:cNvSpPr/>
            <p:nvPr/>
          </p:nvSpPr>
          <p:spPr>
            <a:xfrm rot="5400000">
              <a:off x="9347150" y="4556325"/>
              <a:ext cx="174800" cy="25100"/>
            </a:xfrm>
            <a:custGeom>
              <a:rect l="l" t="t" r="r" b="b"/>
              <a:pathLst>
                <a:path w="6992" h="1004" fill="none" extrusionOk="0">
                  <a:moveTo>
                    <a:pt x="1" y="912"/>
                  </a:moveTo>
                  <a:cubicBezTo>
                    <a:pt x="639" y="1004"/>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cxnSp>
        <p:nvCxnSpPr>
          <p:cNvPr id="448" name="Google Shape;448;p16"/>
          <p:cNvCxnSpPr/>
          <p:nvPr/>
        </p:nvCxnSpPr>
        <p:spPr>
          <a:xfrm>
            <a:off x="-61775" y="4989050"/>
            <a:ext cx="9298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and one column 1">
  <p:cSld name="CUSTOM_7">
    <p:spTree>
      <p:nvGrpSpPr>
        <p:cNvPr id="640" name="Shape 640"/>
        <p:cNvGrpSpPr/>
        <p:nvPr/>
      </p:nvGrpSpPr>
      <p:grpSpPr>
        <a:xfrm>
          <a:off x="0" y="0"/>
          <a:ext cx="0" cy="0"/>
        </a:xfrm>
      </p:grpSpPr>
      <p:sp>
        <p:nvSpPr>
          <p:cNvPr id="641" name="Google Shape;641;p21"/>
          <p:cNvSpPr txBox="1"/>
          <p:nvPr>
            <p:ph type="title"/>
          </p:nvPr>
        </p:nvSpPr>
        <p:spPr>
          <a:xfrm>
            <a:off x="720000" y="477600"/>
            <a:ext cx="7704000" cy="1740000"/>
          </a:xfrm>
          <a:prstGeom prst="rect">
            <a:avLst/>
          </a:prstGeom>
        </p:spPr>
        <p:txBody>
          <a:bodyPr spcFirstLastPara="1" wrap="square" lIns="91425" tIns="91425" rIns="91425" bIns="91425" anchor="t" anchorCtr="0">
            <a:noAutofit/>
          </a:bodyPr>
          <a:lstStyle>
            <a:defPPr/>
            <a:lvl1pPr lvl="0" rtl="0">
              <a:spcBef>
                <a:spcPct val="0"/>
              </a:spcBef>
              <a:spcAft>
                <a:spcPct val="0"/>
              </a:spcAft>
              <a:buSzPts val="3500"/>
              <a:buNone/>
              <a:defRPr sz="3500"/>
            </a:lvl1pPr>
            <a:lvl2pPr lvl="1" rtl="0">
              <a:spcBef>
                <a:spcPct val="0"/>
              </a:spcBef>
              <a:spcAft>
                <a:spcPct val="0"/>
              </a:spcAft>
              <a:buSzPts val="3500"/>
              <a:buFont typeface="Raleway Black"/>
              <a:buNone/>
              <a:defRPr sz="3500">
                <a:latin typeface="Raleway Black"/>
                <a:ea typeface="Raleway Black"/>
                <a:cs typeface="Raleway Black"/>
                <a:sym typeface="Raleway Black"/>
              </a:defRPr>
            </a:lvl2pPr>
            <a:lvl3pPr lvl="2" rtl="0">
              <a:spcBef>
                <a:spcPct val="0"/>
              </a:spcBef>
              <a:spcAft>
                <a:spcPct val="0"/>
              </a:spcAft>
              <a:buSzPts val="3500"/>
              <a:buFont typeface="Raleway Black"/>
              <a:buNone/>
              <a:defRPr sz="3500">
                <a:latin typeface="Raleway Black"/>
                <a:ea typeface="Raleway Black"/>
                <a:cs typeface="Raleway Black"/>
                <a:sym typeface="Raleway Black"/>
              </a:defRPr>
            </a:lvl3pPr>
            <a:lvl4pPr lvl="3" rtl="0">
              <a:spcBef>
                <a:spcPct val="0"/>
              </a:spcBef>
              <a:spcAft>
                <a:spcPct val="0"/>
              </a:spcAft>
              <a:buSzPts val="3500"/>
              <a:buFont typeface="Raleway Black"/>
              <a:buNone/>
              <a:defRPr sz="3500">
                <a:latin typeface="Raleway Black"/>
                <a:ea typeface="Raleway Black"/>
                <a:cs typeface="Raleway Black"/>
                <a:sym typeface="Raleway Black"/>
              </a:defRPr>
            </a:lvl4pPr>
            <a:lvl5pPr lvl="4" rtl="0">
              <a:spcBef>
                <a:spcPct val="0"/>
              </a:spcBef>
              <a:spcAft>
                <a:spcPct val="0"/>
              </a:spcAft>
              <a:buSzPts val="3500"/>
              <a:buFont typeface="Raleway Black"/>
              <a:buNone/>
              <a:defRPr sz="3500">
                <a:latin typeface="Raleway Black"/>
                <a:ea typeface="Raleway Black"/>
                <a:cs typeface="Raleway Black"/>
                <a:sym typeface="Raleway Black"/>
              </a:defRPr>
            </a:lvl5pPr>
            <a:lvl6pPr lvl="5" rtl="0">
              <a:spcBef>
                <a:spcPct val="0"/>
              </a:spcBef>
              <a:spcAft>
                <a:spcPct val="0"/>
              </a:spcAft>
              <a:buSzPts val="3500"/>
              <a:buFont typeface="Raleway Black"/>
              <a:buNone/>
              <a:defRPr sz="3500">
                <a:latin typeface="Raleway Black"/>
                <a:ea typeface="Raleway Black"/>
                <a:cs typeface="Raleway Black"/>
                <a:sym typeface="Raleway Black"/>
              </a:defRPr>
            </a:lvl6pPr>
            <a:lvl7pPr lvl="6" rtl="0">
              <a:spcBef>
                <a:spcPct val="0"/>
              </a:spcBef>
              <a:spcAft>
                <a:spcPct val="0"/>
              </a:spcAft>
              <a:buSzPts val="3500"/>
              <a:buFont typeface="Raleway Black"/>
              <a:buNone/>
              <a:defRPr sz="3500">
                <a:latin typeface="Raleway Black"/>
                <a:ea typeface="Raleway Black"/>
                <a:cs typeface="Raleway Black"/>
                <a:sym typeface="Raleway Black"/>
              </a:defRPr>
            </a:lvl7pPr>
            <a:lvl8pPr lvl="7" rtl="0">
              <a:spcBef>
                <a:spcPct val="0"/>
              </a:spcBef>
              <a:spcAft>
                <a:spcPct val="0"/>
              </a:spcAft>
              <a:buSzPts val="3500"/>
              <a:buFont typeface="Raleway Black"/>
              <a:buNone/>
              <a:defRPr sz="3500">
                <a:latin typeface="Raleway Black"/>
                <a:ea typeface="Raleway Black"/>
                <a:cs typeface="Raleway Black"/>
                <a:sym typeface="Raleway Black"/>
              </a:defRPr>
            </a:lvl8pPr>
            <a:lvl9pPr lvl="8" rtl="0">
              <a:spcBef>
                <a:spcPct val="0"/>
              </a:spcBef>
              <a:spcAft>
                <a:spcPct val="0"/>
              </a:spcAft>
              <a:buSzPts val="3500"/>
              <a:buFont typeface="Raleway Black"/>
              <a:buNone/>
              <a:defRPr sz="3500">
                <a:latin typeface="Raleway Black"/>
                <a:ea typeface="Raleway Black"/>
                <a:cs typeface="Raleway Black"/>
                <a:sym typeface="Raleway Black"/>
              </a:defRPr>
            </a:lvl9pPr>
          </a:lstStyle>
          <a:p>
            <a:pPr/>
          </a:p>
        </p:txBody>
      </p:sp>
      <p:sp>
        <p:nvSpPr>
          <p:cNvPr id="642" name="Google Shape;642;p21"/>
          <p:cNvSpPr txBox="1"/>
          <p:nvPr>
            <p:ph type="subTitle" idx="1"/>
          </p:nvPr>
        </p:nvSpPr>
        <p:spPr>
          <a:xfrm>
            <a:off x="720000" y="2042400"/>
            <a:ext cx="2571900" cy="12651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SzPts val="1600"/>
              <a:buNone/>
              <a:defRPr sz="1600"/>
            </a:lvl1pPr>
            <a:lvl2pPr lvl="1" rtl="0">
              <a:lnSpc>
                <a:spcPct val="100000"/>
              </a:lnSpc>
              <a:spcBef>
                <a:spcPct val="0"/>
              </a:spcBef>
              <a:spcAft>
                <a:spcPct val="0"/>
              </a:spcAft>
              <a:buSzPts val="1600"/>
              <a:buNone/>
              <a:defRPr sz="1600"/>
            </a:lvl2pPr>
            <a:lvl3pPr lvl="2" rtl="0">
              <a:lnSpc>
                <a:spcPct val="100000"/>
              </a:lnSpc>
              <a:spcBef>
                <a:spcPts val="1600"/>
              </a:spcBef>
              <a:spcAft>
                <a:spcPct val="0"/>
              </a:spcAft>
              <a:buSzPts val="1600"/>
              <a:buNone/>
              <a:defRPr sz="1600"/>
            </a:lvl3pPr>
            <a:lvl4pPr lvl="3" rtl="0">
              <a:lnSpc>
                <a:spcPct val="100000"/>
              </a:lnSpc>
              <a:spcBef>
                <a:spcPts val="1600"/>
              </a:spcBef>
              <a:spcAft>
                <a:spcPct val="0"/>
              </a:spcAft>
              <a:buSzPts val="1600"/>
              <a:buNone/>
              <a:defRPr sz="1600"/>
            </a:lvl4pPr>
            <a:lvl5pPr lvl="4" rtl="0">
              <a:lnSpc>
                <a:spcPct val="100000"/>
              </a:lnSpc>
              <a:spcBef>
                <a:spcPts val="1600"/>
              </a:spcBef>
              <a:spcAft>
                <a:spcPct val="0"/>
              </a:spcAft>
              <a:buSzPts val="1600"/>
              <a:buNone/>
              <a:defRPr sz="1600"/>
            </a:lvl5pPr>
            <a:lvl6pPr lvl="5" rtl="0">
              <a:lnSpc>
                <a:spcPct val="100000"/>
              </a:lnSpc>
              <a:spcBef>
                <a:spcPts val="1600"/>
              </a:spcBef>
              <a:spcAft>
                <a:spcPct val="0"/>
              </a:spcAft>
              <a:buSzPts val="1600"/>
              <a:buNone/>
              <a:defRPr sz="1600"/>
            </a:lvl6pPr>
            <a:lvl7pPr lvl="6" rtl="0">
              <a:lnSpc>
                <a:spcPct val="100000"/>
              </a:lnSpc>
              <a:spcBef>
                <a:spcPts val="1600"/>
              </a:spcBef>
              <a:spcAft>
                <a:spcPct val="0"/>
              </a:spcAft>
              <a:buSzPts val="1600"/>
              <a:buNone/>
              <a:defRPr sz="1600"/>
            </a:lvl7pPr>
            <a:lvl8pPr lvl="7" rtl="0">
              <a:lnSpc>
                <a:spcPct val="100000"/>
              </a:lnSpc>
              <a:spcBef>
                <a:spcPts val="1600"/>
              </a:spcBef>
              <a:spcAft>
                <a:spcPct val="0"/>
              </a:spcAft>
              <a:buSzPts val="1600"/>
              <a:buNone/>
              <a:defRPr sz="1600"/>
            </a:lvl8pPr>
            <a:lvl9pPr lvl="8" rtl="0">
              <a:lnSpc>
                <a:spcPct val="100000"/>
              </a:lnSpc>
              <a:spcBef>
                <a:spcPts val="1600"/>
              </a:spcBef>
              <a:spcAft>
                <a:spcPts val="1600"/>
              </a:spcAft>
              <a:buSzPts val="1600"/>
              <a:buNone/>
              <a:defRPr sz="1600"/>
            </a:lvl9pPr>
          </a:lstStyle>
          <a:p>
            <a:pPr/>
          </a:p>
        </p:txBody>
      </p:sp>
      <p:cxnSp>
        <p:nvCxnSpPr>
          <p:cNvPr id="643" name="Google Shape;643;p21"/>
          <p:cNvCxnSpPr/>
          <p:nvPr/>
        </p:nvCxnSpPr>
        <p:spPr>
          <a:xfrm flipH="1">
            <a:off x="8873150" y="-2600"/>
            <a:ext cx="0" cy="5285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and three columns 2">
  <p:cSld name="CUSTOM_6_1">
    <p:spTree>
      <p:nvGrpSpPr>
        <p:cNvPr id="718" name="Shape 718"/>
        <p:cNvGrpSpPr/>
        <p:nvPr/>
      </p:nvGrpSpPr>
      <p:grpSpPr>
        <a:xfrm>
          <a:off x="0" y="0"/>
          <a:ext cx="0" cy="0"/>
        </a:xfrm>
      </p:grpSpPr>
      <p:sp>
        <p:nvSpPr>
          <p:cNvPr id="719" name="Google Shape;719;p24"/>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vl1pPr lvl="0" rtl="0">
              <a:spcBef>
                <a:spcPct val="0"/>
              </a:spcBef>
              <a:spcAft>
                <a:spcPct val="0"/>
              </a:spcAft>
              <a:buSzPts val="3500"/>
              <a:buNone/>
              <a:defRPr sz="3500"/>
            </a:lvl1pPr>
            <a:lvl2pPr lvl="1" rtl="0">
              <a:spcBef>
                <a:spcPct val="0"/>
              </a:spcBef>
              <a:spcAft>
                <a:spcPct val="0"/>
              </a:spcAft>
              <a:buSzPts val="3500"/>
              <a:buFont typeface="Raleway Black"/>
              <a:buNone/>
              <a:defRPr sz="3500">
                <a:latin typeface="Raleway Black"/>
                <a:ea typeface="Raleway Black"/>
                <a:cs typeface="Raleway Black"/>
                <a:sym typeface="Raleway Black"/>
              </a:defRPr>
            </a:lvl2pPr>
            <a:lvl3pPr lvl="2" rtl="0">
              <a:spcBef>
                <a:spcPct val="0"/>
              </a:spcBef>
              <a:spcAft>
                <a:spcPct val="0"/>
              </a:spcAft>
              <a:buSzPts val="3500"/>
              <a:buFont typeface="Raleway Black"/>
              <a:buNone/>
              <a:defRPr sz="3500">
                <a:latin typeface="Raleway Black"/>
                <a:ea typeface="Raleway Black"/>
                <a:cs typeface="Raleway Black"/>
                <a:sym typeface="Raleway Black"/>
              </a:defRPr>
            </a:lvl3pPr>
            <a:lvl4pPr lvl="3" rtl="0">
              <a:spcBef>
                <a:spcPct val="0"/>
              </a:spcBef>
              <a:spcAft>
                <a:spcPct val="0"/>
              </a:spcAft>
              <a:buSzPts val="3500"/>
              <a:buFont typeface="Raleway Black"/>
              <a:buNone/>
              <a:defRPr sz="3500">
                <a:latin typeface="Raleway Black"/>
                <a:ea typeface="Raleway Black"/>
                <a:cs typeface="Raleway Black"/>
                <a:sym typeface="Raleway Black"/>
              </a:defRPr>
            </a:lvl4pPr>
            <a:lvl5pPr lvl="4" rtl="0">
              <a:spcBef>
                <a:spcPct val="0"/>
              </a:spcBef>
              <a:spcAft>
                <a:spcPct val="0"/>
              </a:spcAft>
              <a:buSzPts val="3500"/>
              <a:buFont typeface="Raleway Black"/>
              <a:buNone/>
              <a:defRPr sz="3500">
                <a:latin typeface="Raleway Black"/>
                <a:ea typeface="Raleway Black"/>
                <a:cs typeface="Raleway Black"/>
                <a:sym typeface="Raleway Black"/>
              </a:defRPr>
            </a:lvl5pPr>
            <a:lvl6pPr lvl="5" rtl="0">
              <a:spcBef>
                <a:spcPct val="0"/>
              </a:spcBef>
              <a:spcAft>
                <a:spcPct val="0"/>
              </a:spcAft>
              <a:buSzPts val="3500"/>
              <a:buFont typeface="Raleway Black"/>
              <a:buNone/>
              <a:defRPr sz="3500">
                <a:latin typeface="Raleway Black"/>
                <a:ea typeface="Raleway Black"/>
                <a:cs typeface="Raleway Black"/>
                <a:sym typeface="Raleway Black"/>
              </a:defRPr>
            </a:lvl6pPr>
            <a:lvl7pPr lvl="6" rtl="0">
              <a:spcBef>
                <a:spcPct val="0"/>
              </a:spcBef>
              <a:spcAft>
                <a:spcPct val="0"/>
              </a:spcAft>
              <a:buSzPts val="3500"/>
              <a:buFont typeface="Raleway Black"/>
              <a:buNone/>
              <a:defRPr sz="3500">
                <a:latin typeface="Raleway Black"/>
                <a:ea typeface="Raleway Black"/>
                <a:cs typeface="Raleway Black"/>
                <a:sym typeface="Raleway Black"/>
              </a:defRPr>
            </a:lvl7pPr>
            <a:lvl8pPr lvl="7" rtl="0">
              <a:spcBef>
                <a:spcPct val="0"/>
              </a:spcBef>
              <a:spcAft>
                <a:spcPct val="0"/>
              </a:spcAft>
              <a:buSzPts val="3500"/>
              <a:buFont typeface="Raleway Black"/>
              <a:buNone/>
              <a:defRPr sz="3500">
                <a:latin typeface="Raleway Black"/>
                <a:ea typeface="Raleway Black"/>
                <a:cs typeface="Raleway Black"/>
                <a:sym typeface="Raleway Black"/>
              </a:defRPr>
            </a:lvl8pPr>
            <a:lvl9pPr lvl="8" rtl="0">
              <a:spcBef>
                <a:spcPct val="0"/>
              </a:spcBef>
              <a:spcAft>
                <a:spcPct val="0"/>
              </a:spcAft>
              <a:buSzPts val="3500"/>
              <a:buFont typeface="Raleway Black"/>
              <a:buNone/>
              <a:defRPr sz="3500">
                <a:latin typeface="Raleway Black"/>
                <a:ea typeface="Raleway Black"/>
                <a:cs typeface="Raleway Black"/>
                <a:sym typeface="Raleway Black"/>
              </a:defRPr>
            </a:lvl9pPr>
          </a:lstStyle>
          <a:p>
            <a:pPr/>
          </a:p>
        </p:txBody>
      </p:sp>
      <p:sp>
        <p:nvSpPr>
          <p:cNvPr id="720" name="Google Shape;720;p24"/>
          <p:cNvSpPr txBox="1"/>
          <p:nvPr>
            <p:ph type="ctrTitle" idx="2"/>
          </p:nvPr>
        </p:nvSpPr>
        <p:spPr>
          <a:xfrm>
            <a:off x="631195" y="3373200"/>
            <a:ext cx="2081400" cy="502200"/>
          </a:xfrm>
          <a:prstGeom prst="rect">
            <a:avLst/>
          </a:prstGeom>
        </p:spPr>
        <p:txBody>
          <a:bodyPr spcFirstLastPara="1" wrap="square" lIns="91425" tIns="91425" rIns="91425" bIns="91425" anchor="b" anchorCtr="0">
            <a:noAutofit/>
          </a:bodyPr>
          <a:lstStyle>
            <a:defPPr/>
            <a:lvl1pPr lvl="0" rtl="0">
              <a:spcBef>
                <a:spcPct val="0"/>
              </a:spcBef>
              <a:spcAft>
                <a:spcPct val="0"/>
              </a:spcAft>
              <a:buSzPts val="1600"/>
              <a:buNone/>
              <a:defRPr sz="1600"/>
            </a:lvl1pPr>
            <a:lvl2pPr lvl="1" rtl="0">
              <a:spcBef>
                <a:spcPct val="0"/>
              </a:spcBef>
              <a:spcAft>
                <a:spcPct val="0"/>
              </a:spcAft>
              <a:buSzPts val="1600"/>
              <a:buNone/>
              <a:defRPr sz="1600"/>
            </a:lvl2pPr>
            <a:lvl3pPr lvl="2" rtl="0">
              <a:spcBef>
                <a:spcPct val="0"/>
              </a:spcBef>
              <a:spcAft>
                <a:spcPct val="0"/>
              </a:spcAft>
              <a:buSzPts val="1600"/>
              <a:buNone/>
              <a:defRPr sz="1600"/>
            </a:lvl3pPr>
            <a:lvl4pPr lvl="3" rtl="0">
              <a:spcBef>
                <a:spcPct val="0"/>
              </a:spcBef>
              <a:spcAft>
                <a:spcPct val="0"/>
              </a:spcAft>
              <a:buSzPts val="1600"/>
              <a:buNone/>
              <a:defRPr sz="1600"/>
            </a:lvl4pPr>
            <a:lvl5pPr lvl="4" rtl="0">
              <a:spcBef>
                <a:spcPct val="0"/>
              </a:spcBef>
              <a:spcAft>
                <a:spcPct val="0"/>
              </a:spcAft>
              <a:buSzPts val="1600"/>
              <a:buNone/>
              <a:defRPr sz="1600"/>
            </a:lvl5pPr>
            <a:lvl6pPr lvl="5" rtl="0">
              <a:spcBef>
                <a:spcPct val="0"/>
              </a:spcBef>
              <a:spcAft>
                <a:spcPct val="0"/>
              </a:spcAft>
              <a:buSzPts val="1600"/>
              <a:buNone/>
              <a:defRPr sz="1600"/>
            </a:lvl6pPr>
            <a:lvl7pPr lvl="6" rtl="0">
              <a:spcBef>
                <a:spcPct val="0"/>
              </a:spcBef>
              <a:spcAft>
                <a:spcPct val="0"/>
              </a:spcAft>
              <a:buSzPts val="1600"/>
              <a:buNone/>
              <a:defRPr sz="1600"/>
            </a:lvl7pPr>
            <a:lvl8pPr lvl="7" rtl="0">
              <a:spcBef>
                <a:spcPct val="0"/>
              </a:spcBef>
              <a:spcAft>
                <a:spcPct val="0"/>
              </a:spcAft>
              <a:buSzPts val="1600"/>
              <a:buNone/>
              <a:defRPr sz="1600"/>
            </a:lvl8pPr>
            <a:lvl9pPr lvl="8" rtl="0">
              <a:spcBef>
                <a:spcPct val="0"/>
              </a:spcBef>
              <a:spcAft>
                <a:spcPct val="0"/>
              </a:spcAft>
              <a:buSzPts val="1600"/>
              <a:buNone/>
              <a:defRPr sz="1600"/>
            </a:lvl9pPr>
          </a:lstStyle>
          <a:p>
            <a:pPr/>
          </a:p>
        </p:txBody>
      </p:sp>
      <p:sp>
        <p:nvSpPr>
          <p:cNvPr id="721" name="Google Shape;721;p24"/>
          <p:cNvSpPr txBox="1"/>
          <p:nvPr>
            <p:ph type="subTitle" idx="1"/>
          </p:nvPr>
        </p:nvSpPr>
        <p:spPr>
          <a:xfrm>
            <a:off x="631200" y="3712775"/>
            <a:ext cx="2081400" cy="8010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400"/>
              <a:buNone/>
              <a:defRPr sz="1400">
                <a:solidFill>
                  <a:schemeClr val="accent5"/>
                </a:solidFill>
              </a:defRPr>
            </a:lvl1pPr>
            <a:lvl2pPr lvl="1" rtl="0">
              <a:lnSpc>
                <a:spcPct val="100000"/>
              </a:lnSpc>
              <a:spcBef>
                <a:spcPct val="0"/>
              </a:spcBef>
              <a:spcAft>
                <a:spcPct val="0"/>
              </a:spcAft>
              <a:buClr>
                <a:schemeClr val="accent5"/>
              </a:buClr>
              <a:buSzPts val="1400"/>
              <a:buNone/>
              <a:defRPr>
                <a:solidFill>
                  <a:schemeClr val="accent5"/>
                </a:solidFill>
              </a:defRPr>
            </a:lvl2pPr>
            <a:lvl3pPr lvl="2" rtl="0">
              <a:lnSpc>
                <a:spcPct val="100000"/>
              </a:lnSpc>
              <a:spcBef>
                <a:spcPct val="0"/>
              </a:spcBef>
              <a:spcAft>
                <a:spcPct val="0"/>
              </a:spcAft>
              <a:buClr>
                <a:schemeClr val="accent5"/>
              </a:buClr>
              <a:buSzPts val="1400"/>
              <a:buNone/>
              <a:defRPr>
                <a:solidFill>
                  <a:schemeClr val="accent5"/>
                </a:solidFill>
              </a:defRPr>
            </a:lvl3pPr>
            <a:lvl4pPr lvl="3" rtl="0">
              <a:lnSpc>
                <a:spcPct val="100000"/>
              </a:lnSpc>
              <a:spcBef>
                <a:spcPct val="0"/>
              </a:spcBef>
              <a:spcAft>
                <a:spcPct val="0"/>
              </a:spcAft>
              <a:buClr>
                <a:schemeClr val="accent5"/>
              </a:buClr>
              <a:buSzPts val="1400"/>
              <a:buNone/>
              <a:defRPr>
                <a:solidFill>
                  <a:schemeClr val="accent5"/>
                </a:solidFill>
              </a:defRPr>
            </a:lvl4pPr>
            <a:lvl5pPr lvl="4" rtl="0">
              <a:lnSpc>
                <a:spcPct val="100000"/>
              </a:lnSpc>
              <a:spcBef>
                <a:spcPct val="0"/>
              </a:spcBef>
              <a:spcAft>
                <a:spcPct val="0"/>
              </a:spcAft>
              <a:buClr>
                <a:schemeClr val="accent5"/>
              </a:buClr>
              <a:buSzPts val="1400"/>
              <a:buNone/>
              <a:defRPr>
                <a:solidFill>
                  <a:schemeClr val="accent5"/>
                </a:solidFill>
              </a:defRPr>
            </a:lvl5pPr>
            <a:lvl6pPr lvl="5" rtl="0">
              <a:lnSpc>
                <a:spcPct val="100000"/>
              </a:lnSpc>
              <a:spcBef>
                <a:spcPct val="0"/>
              </a:spcBef>
              <a:spcAft>
                <a:spcPct val="0"/>
              </a:spcAft>
              <a:buClr>
                <a:schemeClr val="accent5"/>
              </a:buClr>
              <a:buSzPts val="1400"/>
              <a:buNone/>
              <a:defRPr>
                <a:solidFill>
                  <a:schemeClr val="accent5"/>
                </a:solidFill>
              </a:defRPr>
            </a:lvl6pPr>
            <a:lvl7pPr lvl="6" rtl="0">
              <a:lnSpc>
                <a:spcPct val="100000"/>
              </a:lnSpc>
              <a:spcBef>
                <a:spcPct val="0"/>
              </a:spcBef>
              <a:spcAft>
                <a:spcPct val="0"/>
              </a:spcAft>
              <a:buClr>
                <a:schemeClr val="accent5"/>
              </a:buClr>
              <a:buSzPts val="1400"/>
              <a:buNone/>
              <a:defRPr>
                <a:solidFill>
                  <a:schemeClr val="accent5"/>
                </a:solidFill>
              </a:defRPr>
            </a:lvl7pPr>
            <a:lvl8pPr lvl="7" rtl="0">
              <a:lnSpc>
                <a:spcPct val="100000"/>
              </a:lnSpc>
              <a:spcBef>
                <a:spcPct val="0"/>
              </a:spcBef>
              <a:spcAft>
                <a:spcPct val="0"/>
              </a:spcAft>
              <a:buClr>
                <a:schemeClr val="accent5"/>
              </a:buClr>
              <a:buSzPts val="1400"/>
              <a:buNone/>
              <a:defRPr>
                <a:solidFill>
                  <a:schemeClr val="accent5"/>
                </a:solidFill>
              </a:defRPr>
            </a:lvl8pPr>
            <a:lvl9pPr lvl="8" rtl="0">
              <a:lnSpc>
                <a:spcPct val="100000"/>
              </a:lnSpc>
              <a:spcBef>
                <a:spcPct val="0"/>
              </a:spcBef>
              <a:spcAft>
                <a:spcPct val="0"/>
              </a:spcAft>
              <a:buClr>
                <a:schemeClr val="accent5"/>
              </a:buClr>
              <a:buSzPts val="1400"/>
              <a:buNone/>
              <a:defRPr>
                <a:solidFill>
                  <a:schemeClr val="accent5"/>
                </a:solidFill>
              </a:defRPr>
            </a:lvl9pPr>
          </a:lstStyle>
          <a:p>
            <a:pPr/>
          </a:p>
        </p:txBody>
      </p:sp>
      <p:sp>
        <p:nvSpPr>
          <p:cNvPr id="722" name="Google Shape;722;p24"/>
          <p:cNvSpPr txBox="1"/>
          <p:nvPr>
            <p:ph type="ctrTitle" idx="3"/>
          </p:nvPr>
        </p:nvSpPr>
        <p:spPr>
          <a:xfrm>
            <a:off x="3531275" y="3373200"/>
            <a:ext cx="2081400" cy="502200"/>
          </a:xfrm>
          <a:prstGeom prst="rect">
            <a:avLst/>
          </a:prstGeom>
        </p:spPr>
        <p:txBody>
          <a:bodyPr spcFirstLastPara="1" wrap="square" lIns="91425" tIns="91425" rIns="91425" bIns="91425" anchor="b" anchorCtr="0">
            <a:noAutofit/>
          </a:bodyPr>
          <a:lstStyle>
            <a:defPPr/>
            <a:lvl1pPr lvl="0" rtl="0">
              <a:spcBef>
                <a:spcPct val="0"/>
              </a:spcBef>
              <a:spcAft>
                <a:spcPct val="0"/>
              </a:spcAft>
              <a:buSzPts val="1600"/>
              <a:buNone/>
              <a:defRPr sz="1600"/>
            </a:lvl1pPr>
            <a:lvl2pPr lvl="1" rtl="0">
              <a:spcBef>
                <a:spcPct val="0"/>
              </a:spcBef>
              <a:spcAft>
                <a:spcPct val="0"/>
              </a:spcAft>
              <a:buSzPts val="1600"/>
              <a:buNone/>
              <a:defRPr sz="1600"/>
            </a:lvl2pPr>
            <a:lvl3pPr lvl="2" rtl="0">
              <a:spcBef>
                <a:spcPct val="0"/>
              </a:spcBef>
              <a:spcAft>
                <a:spcPct val="0"/>
              </a:spcAft>
              <a:buSzPts val="1600"/>
              <a:buNone/>
              <a:defRPr sz="1600"/>
            </a:lvl3pPr>
            <a:lvl4pPr lvl="3" rtl="0">
              <a:spcBef>
                <a:spcPct val="0"/>
              </a:spcBef>
              <a:spcAft>
                <a:spcPct val="0"/>
              </a:spcAft>
              <a:buSzPts val="1600"/>
              <a:buNone/>
              <a:defRPr sz="1600"/>
            </a:lvl4pPr>
            <a:lvl5pPr lvl="4" rtl="0">
              <a:spcBef>
                <a:spcPct val="0"/>
              </a:spcBef>
              <a:spcAft>
                <a:spcPct val="0"/>
              </a:spcAft>
              <a:buSzPts val="1600"/>
              <a:buNone/>
              <a:defRPr sz="1600"/>
            </a:lvl5pPr>
            <a:lvl6pPr lvl="5" rtl="0">
              <a:spcBef>
                <a:spcPct val="0"/>
              </a:spcBef>
              <a:spcAft>
                <a:spcPct val="0"/>
              </a:spcAft>
              <a:buSzPts val="1600"/>
              <a:buNone/>
              <a:defRPr sz="1600"/>
            </a:lvl6pPr>
            <a:lvl7pPr lvl="6" rtl="0">
              <a:spcBef>
                <a:spcPct val="0"/>
              </a:spcBef>
              <a:spcAft>
                <a:spcPct val="0"/>
              </a:spcAft>
              <a:buSzPts val="1600"/>
              <a:buNone/>
              <a:defRPr sz="1600"/>
            </a:lvl7pPr>
            <a:lvl8pPr lvl="7" rtl="0">
              <a:spcBef>
                <a:spcPct val="0"/>
              </a:spcBef>
              <a:spcAft>
                <a:spcPct val="0"/>
              </a:spcAft>
              <a:buSzPts val="1600"/>
              <a:buNone/>
              <a:defRPr sz="1600"/>
            </a:lvl8pPr>
            <a:lvl9pPr lvl="8" rtl="0">
              <a:spcBef>
                <a:spcPct val="0"/>
              </a:spcBef>
              <a:spcAft>
                <a:spcPct val="0"/>
              </a:spcAft>
              <a:buSzPts val="1600"/>
              <a:buNone/>
              <a:defRPr sz="1600"/>
            </a:lvl9pPr>
          </a:lstStyle>
          <a:p>
            <a:pPr/>
          </a:p>
        </p:txBody>
      </p:sp>
      <p:sp>
        <p:nvSpPr>
          <p:cNvPr id="723" name="Google Shape;723;p24"/>
          <p:cNvSpPr txBox="1"/>
          <p:nvPr>
            <p:ph type="subTitle" idx="4"/>
          </p:nvPr>
        </p:nvSpPr>
        <p:spPr>
          <a:xfrm>
            <a:off x="3531277" y="3712775"/>
            <a:ext cx="2081400" cy="8010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400"/>
              <a:buNone/>
              <a:defRPr sz="1400">
                <a:solidFill>
                  <a:schemeClr val="accent5"/>
                </a:solidFill>
              </a:defRPr>
            </a:lvl1pPr>
            <a:lvl2pPr lvl="1" rtl="0">
              <a:lnSpc>
                <a:spcPct val="100000"/>
              </a:lnSpc>
              <a:spcBef>
                <a:spcPct val="0"/>
              </a:spcBef>
              <a:spcAft>
                <a:spcPct val="0"/>
              </a:spcAft>
              <a:buClr>
                <a:schemeClr val="accent5"/>
              </a:buClr>
              <a:buSzPts val="1400"/>
              <a:buNone/>
              <a:defRPr>
                <a:solidFill>
                  <a:schemeClr val="accent5"/>
                </a:solidFill>
              </a:defRPr>
            </a:lvl2pPr>
            <a:lvl3pPr lvl="2" rtl="0">
              <a:lnSpc>
                <a:spcPct val="100000"/>
              </a:lnSpc>
              <a:spcBef>
                <a:spcPct val="0"/>
              </a:spcBef>
              <a:spcAft>
                <a:spcPct val="0"/>
              </a:spcAft>
              <a:buClr>
                <a:schemeClr val="accent5"/>
              </a:buClr>
              <a:buSzPts val="1400"/>
              <a:buNone/>
              <a:defRPr>
                <a:solidFill>
                  <a:schemeClr val="accent5"/>
                </a:solidFill>
              </a:defRPr>
            </a:lvl3pPr>
            <a:lvl4pPr lvl="3" rtl="0">
              <a:lnSpc>
                <a:spcPct val="100000"/>
              </a:lnSpc>
              <a:spcBef>
                <a:spcPct val="0"/>
              </a:spcBef>
              <a:spcAft>
                <a:spcPct val="0"/>
              </a:spcAft>
              <a:buClr>
                <a:schemeClr val="accent5"/>
              </a:buClr>
              <a:buSzPts val="1400"/>
              <a:buNone/>
              <a:defRPr>
                <a:solidFill>
                  <a:schemeClr val="accent5"/>
                </a:solidFill>
              </a:defRPr>
            </a:lvl4pPr>
            <a:lvl5pPr lvl="4" rtl="0">
              <a:lnSpc>
                <a:spcPct val="100000"/>
              </a:lnSpc>
              <a:spcBef>
                <a:spcPct val="0"/>
              </a:spcBef>
              <a:spcAft>
                <a:spcPct val="0"/>
              </a:spcAft>
              <a:buClr>
                <a:schemeClr val="accent5"/>
              </a:buClr>
              <a:buSzPts val="1400"/>
              <a:buNone/>
              <a:defRPr>
                <a:solidFill>
                  <a:schemeClr val="accent5"/>
                </a:solidFill>
              </a:defRPr>
            </a:lvl5pPr>
            <a:lvl6pPr lvl="5" rtl="0">
              <a:lnSpc>
                <a:spcPct val="100000"/>
              </a:lnSpc>
              <a:spcBef>
                <a:spcPct val="0"/>
              </a:spcBef>
              <a:spcAft>
                <a:spcPct val="0"/>
              </a:spcAft>
              <a:buClr>
                <a:schemeClr val="accent5"/>
              </a:buClr>
              <a:buSzPts val="1400"/>
              <a:buNone/>
              <a:defRPr>
                <a:solidFill>
                  <a:schemeClr val="accent5"/>
                </a:solidFill>
              </a:defRPr>
            </a:lvl6pPr>
            <a:lvl7pPr lvl="6" rtl="0">
              <a:lnSpc>
                <a:spcPct val="100000"/>
              </a:lnSpc>
              <a:spcBef>
                <a:spcPct val="0"/>
              </a:spcBef>
              <a:spcAft>
                <a:spcPct val="0"/>
              </a:spcAft>
              <a:buClr>
                <a:schemeClr val="accent5"/>
              </a:buClr>
              <a:buSzPts val="1400"/>
              <a:buNone/>
              <a:defRPr>
                <a:solidFill>
                  <a:schemeClr val="accent5"/>
                </a:solidFill>
              </a:defRPr>
            </a:lvl7pPr>
            <a:lvl8pPr lvl="7" rtl="0">
              <a:lnSpc>
                <a:spcPct val="100000"/>
              </a:lnSpc>
              <a:spcBef>
                <a:spcPct val="0"/>
              </a:spcBef>
              <a:spcAft>
                <a:spcPct val="0"/>
              </a:spcAft>
              <a:buClr>
                <a:schemeClr val="accent5"/>
              </a:buClr>
              <a:buSzPts val="1400"/>
              <a:buNone/>
              <a:defRPr>
                <a:solidFill>
                  <a:schemeClr val="accent5"/>
                </a:solidFill>
              </a:defRPr>
            </a:lvl8pPr>
            <a:lvl9pPr lvl="8" rtl="0">
              <a:lnSpc>
                <a:spcPct val="100000"/>
              </a:lnSpc>
              <a:spcBef>
                <a:spcPct val="0"/>
              </a:spcBef>
              <a:spcAft>
                <a:spcPct val="0"/>
              </a:spcAft>
              <a:buClr>
                <a:schemeClr val="accent5"/>
              </a:buClr>
              <a:buSzPts val="1400"/>
              <a:buNone/>
              <a:defRPr>
                <a:solidFill>
                  <a:schemeClr val="accent5"/>
                </a:solidFill>
              </a:defRPr>
            </a:lvl9pPr>
          </a:lstStyle>
          <a:p>
            <a:pPr/>
          </a:p>
        </p:txBody>
      </p:sp>
      <p:sp>
        <p:nvSpPr>
          <p:cNvPr id="724" name="Google Shape;724;p24"/>
          <p:cNvSpPr txBox="1"/>
          <p:nvPr>
            <p:ph type="ctrTitle" idx="5"/>
          </p:nvPr>
        </p:nvSpPr>
        <p:spPr>
          <a:xfrm>
            <a:off x="6431331" y="3373200"/>
            <a:ext cx="2081400" cy="502200"/>
          </a:xfrm>
          <a:prstGeom prst="rect">
            <a:avLst/>
          </a:prstGeom>
        </p:spPr>
        <p:txBody>
          <a:bodyPr spcFirstLastPara="1" wrap="square" lIns="91425" tIns="91425" rIns="91425" bIns="91425" anchor="b" anchorCtr="0">
            <a:noAutofit/>
          </a:bodyPr>
          <a:lstStyle>
            <a:defPPr/>
            <a:lvl1pPr lvl="0" rtl="0">
              <a:spcBef>
                <a:spcPct val="0"/>
              </a:spcBef>
              <a:spcAft>
                <a:spcPct val="0"/>
              </a:spcAft>
              <a:buSzPts val="1600"/>
              <a:buNone/>
              <a:defRPr sz="1600"/>
            </a:lvl1pPr>
            <a:lvl2pPr lvl="1" rtl="0">
              <a:spcBef>
                <a:spcPct val="0"/>
              </a:spcBef>
              <a:spcAft>
                <a:spcPct val="0"/>
              </a:spcAft>
              <a:buSzPts val="1600"/>
              <a:buNone/>
              <a:defRPr sz="1600"/>
            </a:lvl2pPr>
            <a:lvl3pPr lvl="2" rtl="0">
              <a:spcBef>
                <a:spcPct val="0"/>
              </a:spcBef>
              <a:spcAft>
                <a:spcPct val="0"/>
              </a:spcAft>
              <a:buSzPts val="1600"/>
              <a:buNone/>
              <a:defRPr sz="1600"/>
            </a:lvl3pPr>
            <a:lvl4pPr lvl="3" rtl="0">
              <a:spcBef>
                <a:spcPct val="0"/>
              </a:spcBef>
              <a:spcAft>
                <a:spcPct val="0"/>
              </a:spcAft>
              <a:buSzPts val="1600"/>
              <a:buNone/>
              <a:defRPr sz="1600"/>
            </a:lvl4pPr>
            <a:lvl5pPr lvl="4" rtl="0">
              <a:spcBef>
                <a:spcPct val="0"/>
              </a:spcBef>
              <a:spcAft>
                <a:spcPct val="0"/>
              </a:spcAft>
              <a:buSzPts val="1600"/>
              <a:buNone/>
              <a:defRPr sz="1600"/>
            </a:lvl5pPr>
            <a:lvl6pPr lvl="5" rtl="0">
              <a:spcBef>
                <a:spcPct val="0"/>
              </a:spcBef>
              <a:spcAft>
                <a:spcPct val="0"/>
              </a:spcAft>
              <a:buSzPts val="1600"/>
              <a:buNone/>
              <a:defRPr sz="1600"/>
            </a:lvl6pPr>
            <a:lvl7pPr lvl="6" rtl="0">
              <a:spcBef>
                <a:spcPct val="0"/>
              </a:spcBef>
              <a:spcAft>
                <a:spcPct val="0"/>
              </a:spcAft>
              <a:buSzPts val="1600"/>
              <a:buNone/>
              <a:defRPr sz="1600"/>
            </a:lvl7pPr>
            <a:lvl8pPr lvl="7" rtl="0">
              <a:spcBef>
                <a:spcPct val="0"/>
              </a:spcBef>
              <a:spcAft>
                <a:spcPct val="0"/>
              </a:spcAft>
              <a:buSzPts val="1600"/>
              <a:buNone/>
              <a:defRPr sz="1600"/>
            </a:lvl8pPr>
            <a:lvl9pPr lvl="8" rtl="0">
              <a:spcBef>
                <a:spcPct val="0"/>
              </a:spcBef>
              <a:spcAft>
                <a:spcPct val="0"/>
              </a:spcAft>
              <a:buSzPts val="1600"/>
              <a:buNone/>
              <a:defRPr sz="1600"/>
            </a:lvl9pPr>
          </a:lstStyle>
          <a:p>
            <a:pPr/>
          </a:p>
        </p:txBody>
      </p:sp>
      <p:sp>
        <p:nvSpPr>
          <p:cNvPr id="725" name="Google Shape;725;p24"/>
          <p:cNvSpPr txBox="1"/>
          <p:nvPr>
            <p:ph type="subTitle" idx="6"/>
          </p:nvPr>
        </p:nvSpPr>
        <p:spPr>
          <a:xfrm>
            <a:off x="6431329" y="3712775"/>
            <a:ext cx="2081400" cy="8010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400"/>
              <a:buNone/>
              <a:defRPr sz="1400">
                <a:solidFill>
                  <a:schemeClr val="accent5"/>
                </a:solidFill>
              </a:defRPr>
            </a:lvl1pPr>
            <a:lvl2pPr lvl="1" rtl="0">
              <a:lnSpc>
                <a:spcPct val="100000"/>
              </a:lnSpc>
              <a:spcBef>
                <a:spcPct val="0"/>
              </a:spcBef>
              <a:spcAft>
                <a:spcPct val="0"/>
              </a:spcAft>
              <a:buClr>
                <a:schemeClr val="accent5"/>
              </a:buClr>
              <a:buSzPts val="1400"/>
              <a:buNone/>
              <a:defRPr>
                <a:solidFill>
                  <a:schemeClr val="accent5"/>
                </a:solidFill>
              </a:defRPr>
            </a:lvl2pPr>
            <a:lvl3pPr lvl="2" rtl="0">
              <a:lnSpc>
                <a:spcPct val="100000"/>
              </a:lnSpc>
              <a:spcBef>
                <a:spcPct val="0"/>
              </a:spcBef>
              <a:spcAft>
                <a:spcPct val="0"/>
              </a:spcAft>
              <a:buClr>
                <a:schemeClr val="accent5"/>
              </a:buClr>
              <a:buSzPts val="1400"/>
              <a:buNone/>
              <a:defRPr>
                <a:solidFill>
                  <a:schemeClr val="accent5"/>
                </a:solidFill>
              </a:defRPr>
            </a:lvl3pPr>
            <a:lvl4pPr lvl="3" rtl="0">
              <a:lnSpc>
                <a:spcPct val="100000"/>
              </a:lnSpc>
              <a:spcBef>
                <a:spcPct val="0"/>
              </a:spcBef>
              <a:spcAft>
                <a:spcPct val="0"/>
              </a:spcAft>
              <a:buClr>
                <a:schemeClr val="accent5"/>
              </a:buClr>
              <a:buSzPts val="1400"/>
              <a:buNone/>
              <a:defRPr>
                <a:solidFill>
                  <a:schemeClr val="accent5"/>
                </a:solidFill>
              </a:defRPr>
            </a:lvl4pPr>
            <a:lvl5pPr lvl="4" rtl="0">
              <a:lnSpc>
                <a:spcPct val="100000"/>
              </a:lnSpc>
              <a:spcBef>
                <a:spcPct val="0"/>
              </a:spcBef>
              <a:spcAft>
                <a:spcPct val="0"/>
              </a:spcAft>
              <a:buClr>
                <a:schemeClr val="accent5"/>
              </a:buClr>
              <a:buSzPts val="1400"/>
              <a:buNone/>
              <a:defRPr>
                <a:solidFill>
                  <a:schemeClr val="accent5"/>
                </a:solidFill>
              </a:defRPr>
            </a:lvl5pPr>
            <a:lvl6pPr lvl="5" rtl="0">
              <a:lnSpc>
                <a:spcPct val="100000"/>
              </a:lnSpc>
              <a:spcBef>
                <a:spcPct val="0"/>
              </a:spcBef>
              <a:spcAft>
                <a:spcPct val="0"/>
              </a:spcAft>
              <a:buClr>
                <a:schemeClr val="accent5"/>
              </a:buClr>
              <a:buSzPts val="1400"/>
              <a:buNone/>
              <a:defRPr>
                <a:solidFill>
                  <a:schemeClr val="accent5"/>
                </a:solidFill>
              </a:defRPr>
            </a:lvl6pPr>
            <a:lvl7pPr lvl="6" rtl="0">
              <a:lnSpc>
                <a:spcPct val="100000"/>
              </a:lnSpc>
              <a:spcBef>
                <a:spcPct val="0"/>
              </a:spcBef>
              <a:spcAft>
                <a:spcPct val="0"/>
              </a:spcAft>
              <a:buClr>
                <a:schemeClr val="accent5"/>
              </a:buClr>
              <a:buSzPts val="1400"/>
              <a:buNone/>
              <a:defRPr>
                <a:solidFill>
                  <a:schemeClr val="accent5"/>
                </a:solidFill>
              </a:defRPr>
            </a:lvl7pPr>
            <a:lvl8pPr lvl="7" rtl="0">
              <a:lnSpc>
                <a:spcPct val="100000"/>
              </a:lnSpc>
              <a:spcBef>
                <a:spcPct val="0"/>
              </a:spcBef>
              <a:spcAft>
                <a:spcPct val="0"/>
              </a:spcAft>
              <a:buClr>
                <a:schemeClr val="accent5"/>
              </a:buClr>
              <a:buSzPts val="1400"/>
              <a:buNone/>
              <a:defRPr>
                <a:solidFill>
                  <a:schemeClr val="accent5"/>
                </a:solidFill>
              </a:defRPr>
            </a:lvl8pPr>
            <a:lvl9pPr lvl="8" rtl="0">
              <a:lnSpc>
                <a:spcPct val="100000"/>
              </a:lnSpc>
              <a:spcBef>
                <a:spcPct val="0"/>
              </a:spcBef>
              <a:spcAft>
                <a:spcPct val="0"/>
              </a:spcAft>
              <a:buClr>
                <a:schemeClr val="accent5"/>
              </a:buClr>
              <a:buSzPts val="1400"/>
              <a:buNone/>
              <a:defRPr>
                <a:solidFill>
                  <a:schemeClr val="accent5"/>
                </a:solidFill>
              </a:defRPr>
            </a:lvl9pPr>
          </a:lstStyle>
          <a:p>
            <a:pPr/>
          </a:p>
        </p:txBody>
      </p:sp>
      <p:sp>
        <p:nvSpPr>
          <p:cNvPr id="726" name="Google Shape;726;p24"/>
          <p:cNvSpPr/>
          <p:nvPr/>
        </p:nvSpPr>
        <p:spPr>
          <a:xfrm>
            <a:off x="-114300" y="4877725"/>
            <a:ext cx="9258300" cy="3750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only 2">
  <p:cSld name="CUSTOM_8">
    <p:spTree>
      <p:nvGrpSpPr>
        <p:cNvPr id="727" name="Shape 727"/>
        <p:cNvGrpSpPr/>
        <p:nvPr/>
      </p:nvGrpSpPr>
      <p:grpSpPr>
        <a:xfrm>
          <a:off x="0" y="0"/>
          <a:ext cx="0" cy="0"/>
        </a:xfrm>
      </p:grpSpPr>
      <p:sp>
        <p:nvSpPr>
          <p:cNvPr id="728" name="Google Shape;728;p25"/>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vl1pPr lvl="0" rtl="0">
              <a:spcBef>
                <a:spcPct val="0"/>
              </a:spcBef>
              <a:spcAft>
                <a:spcPct val="0"/>
              </a:spcAft>
              <a:buSzPts val="3500"/>
              <a:buNone/>
              <a:defRPr sz="3500"/>
            </a:lvl1pPr>
            <a:lvl2pPr lvl="1" rtl="0">
              <a:spcBef>
                <a:spcPct val="0"/>
              </a:spcBef>
              <a:spcAft>
                <a:spcPct val="0"/>
              </a:spcAft>
              <a:buSzPts val="3500"/>
              <a:buFont typeface="Raleway Black"/>
              <a:buNone/>
              <a:defRPr sz="3500">
                <a:latin typeface="Raleway Black"/>
                <a:ea typeface="Raleway Black"/>
                <a:cs typeface="Raleway Black"/>
                <a:sym typeface="Raleway Black"/>
              </a:defRPr>
            </a:lvl2pPr>
            <a:lvl3pPr lvl="2" rtl="0">
              <a:spcBef>
                <a:spcPct val="0"/>
              </a:spcBef>
              <a:spcAft>
                <a:spcPct val="0"/>
              </a:spcAft>
              <a:buSzPts val="3500"/>
              <a:buFont typeface="Raleway Black"/>
              <a:buNone/>
              <a:defRPr sz="3500">
                <a:latin typeface="Raleway Black"/>
                <a:ea typeface="Raleway Black"/>
                <a:cs typeface="Raleway Black"/>
                <a:sym typeface="Raleway Black"/>
              </a:defRPr>
            </a:lvl3pPr>
            <a:lvl4pPr lvl="3" rtl="0">
              <a:spcBef>
                <a:spcPct val="0"/>
              </a:spcBef>
              <a:spcAft>
                <a:spcPct val="0"/>
              </a:spcAft>
              <a:buSzPts val="3500"/>
              <a:buFont typeface="Raleway Black"/>
              <a:buNone/>
              <a:defRPr sz="3500">
                <a:latin typeface="Raleway Black"/>
                <a:ea typeface="Raleway Black"/>
                <a:cs typeface="Raleway Black"/>
                <a:sym typeface="Raleway Black"/>
              </a:defRPr>
            </a:lvl4pPr>
            <a:lvl5pPr lvl="4" rtl="0">
              <a:spcBef>
                <a:spcPct val="0"/>
              </a:spcBef>
              <a:spcAft>
                <a:spcPct val="0"/>
              </a:spcAft>
              <a:buSzPts val="3500"/>
              <a:buFont typeface="Raleway Black"/>
              <a:buNone/>
              <a:defRPr sz="3500">
                <a:latin typeface="Raleway Black"/>
                <a:ea typeface="Raleway Black"/>
                <a:cs typeface="Raleway Black"/>
                <a:sym typeface="Raleway Black"/>
              </a:defRPr>
            </a:lvl5pPr>
            <a:lvl6pPr lvl="5" rtl="0">
              <a:spcBef>
                <a:spcPct val="0"/>
              </a:spcBef>
              <a:spcAft>
                <a:spcPct val="0"/>
              </a:spcAft>
              <a:buSzPts val="3500"/>
              <a:buFont typeface="Raleway Black"/>
              <a:buNone/>
              <a:defRPr sz="3500">
                <a:latin typeface="Raleway Black"/>
                <a:ea typeface="Raleway Black"/>
                <a:cs typeface="Raleway Black"/>
                <a:sym typeface="Raleway Black"/>
              </a:defRPr>
            </a:lvl6pPr>
            <a:lvl7pPr lvl="6" rtl="0">
              <a:spcBef>
                <a:spcPct val="0"/>
              </a:spcBef>
              <a:spcAft>
                <a:spcPct val="0"/>
              </a:spcAft>
              <a:buSzPts val="3500"/>
              <a:buFont typeface="Raleway Black"/>
              <a:buNone/>
              <a:defRPr sz="3500">
                <a:latin typeface="Raleway Black"/>
                <a:ea typeface="Raleway Black"/>
                <a:cs typeface="Raleway Black"/>
                <a:sym typeface="Raleway Black"/>
              </a:defRPr>
            </a:lvl7pPr>
            <a:lvl8pPr lvl="7" rtl="0">
              <a:spcBef>
                <a:spcPct val="0"/>
              </a:spcBef>
              <a:spcAft>
                <a:spcPct val="0"/>
              </a:spcAft>
              <a:buSzPts val="3500"/>
              <a:buFont typeface="Raleway Black"/>
              <a:buNone/>
              <a:defRPr sz="3500">
                <a:latin typeface="Raleway Black"/>
                <a:ea typeface="Raleway Black"/>
                <a:cs typeface="Raleway Black"/>
                <a:sym typeface="Raleway Black"/>
              </a:defRPr>
            </a:lvl8pPr>
            <a:lvl9pPr lvl="8" rtl="0">
              <a:spcBef>
                <a:spcPct val="0"/>
              </a:spcBef>
              <a:spcAft>
                <a:spcPct val="0"/>
              </a:spcAft>
              <a:buSzPts val="3500"/>
              <a:buFont typeface="Raleway Black"/>
              <a:buNone/>
              <a:defRPr sz="3500">
                <a:latin typeface="Raleway Black"/>
                <a:ea typeface="Raleway Black"/>
                <a:cs typeface="Raleway Black"/>
                <a:sym typeface="Raleway Black"/>
              </a:defRPr>
            </a:lvl9pPr>
          </a:lstStyle>
          <a:p>
            <a:pPr/>
          </a:p>
        </p:txBody>
      </p:sp>
      <p:sp>
        <p:nvSpPr>
          <p:cNvPr id="729" name="Google Shape;729;p25"/>
          <p:cNvSpPr/>
          <p:nvPr/>
        </p:nvSpPr>
        <p:spPr>
          <a:xfrm rot="5400000">
            <a:off x="1895950" y="-2110025"/>
            <a:ext cx="5094900" cy="9097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730" name="Google Shape;730;p25"/>
          <p:cNvGrpSpPr/>
          <p:nvPr/>
        </p:nvGrpSpPr>
        <p:grpSpPr>
          <a:xfrm flipH="1">
            <a:off x="6350182" y="661664"/>
            <a:ext cx="3823739" cy="312682"/>
            <a:chOff x="9422000" y="4481475"/>
            <a:chExt cx="2137600" cy="174800"/>
          </a:xfrm>
        </p:grpSpPr>
        <p:sp>
          <p:nvSpPr>
            <p:cNvPr id="731" name="Google Shape;731;p25"/>
            <p:cNvSpPr/>
            <p:nvPr/>
          </p:nvSpPr>
          <p:spPr>
            <a:xfrm rot="5400000">
              <a:off x="114600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32" name="Google Shape;732;p25"/>
            <p:cNvSpPr/>
            <p:nvPr/>
          </p:nvSpPr>
          <p:spPr>
            <a:xfrm rot="5400000">
              <a:off x="114189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33" name="Google Shape;733;p25"/>
            <p:cNvSpPr/>
            <p:nvPr/>
          </p:nvSpPr>
          <p:spPr>
            <a:xfrm rot="5400000">
              <a:off x="113772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34" name="Google Shape;734;p25"/>
            <p:cNvSpPr/>
            <p:nvPr/>
          </p:nvSpPr>
          <p:spPr>
            <a:xfrm rot="5400000">
              <a:off x="113354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35" name="Google Shape;735;p25"/>
            <p:cNvSpPr/>
            <p:nvPr/>
          </p:nvSpPr>
          <p:spPr>
            <a:xfrm rot="5400000">
              <a:off x="11294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36" name="Google Shape;736;p25"/>
            <p:cNvSpPr/>
            <p:nvPr/>
          </p:nvSpPr>
          <p:spPr>
            <a:xfrm rot="5400000">
              <a:off x="1125257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37" name="Google Shape;737;p25"/>
            <p:cNvSpPr/>
            <p:nvPr/>
          </p:nvSpPr>
          <p:spPr>
            <a:xfrm rot="5400000">
              <a:off x="112107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38" name="Google Shape;738;p25"/>
            <p:cNvSpPr/>
            <p:nvPr/>
          </p:nvSpPr>
          <p:spPr>
            <a:xfrm rot="5400000">
              <a:off x="111701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39" name="Google Shape;739;p25"/>
            <p:cNvSpPr/>
            <p:nvPr/>
          </p:nvSpPr>
          <p:spPr>
            <a:xfrm rot="5400000">
              <a:off x="111283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40" name="Google Shape;740;p25"/>
            <p:cNvSpPr/>
            <p:nvPr/>
          </p:nvSpPr>
          <p:spPr>
            <a:xfrm rot="5400000">
              <a:off x="110876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41" name="Google Shape;741;p25"/>
            <p:cNvSpPr/>
            <p:nvPr/>
          </p:nvSpPr>
          <p:spPr>
            <a:xfrm rot="5400000">
              <a:off x="110455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42" name="Google Shape;742;p25"/>
            <p:cNvSpPr/>
            <p:nvPr/>
          </p:nvSpPr>
          <p:spPr>
            <a:xfrm rot="5400000">
              <a:off x="110040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43" name="Google Shape;743;p25"/>
            <p:cNvSpPr/>
            <p:nvPr/>
          </p:nvSpPr>
          <p:spPr>
            <a:xfrm rot="5400000">
              <a:off x="10963050"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44" name="Google Shape;744;p25"/>
            <p:cNvSpPr/>
            <p:nvPr/>
          </p:nvSpPr>
          <p:spPr>
            <a:xfrm rot="5400000">
              <a:off x="109212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45" name="Google Shape;745;p25"/>
            <p:cNvSpPr/>
            <p:nvPr/>
          </p:nvSpPr>
          <p:spPr>
            <a:xfrm rot="5400000">
              <a:off x="108802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46" name="Google Shape;746;p25"/>
            <p:cNvSpPr/>
            <p:nvPr/>
          </p:nvSpPr>
          <p:spPr>
            <a:xfrm rot="5400000">
              <a:off x="1083842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47" name="Google Shape;747;p25"/>
            <p:cNvSpPr/>
            <p:nvPr/>
          </p:nvSpPr>
          <p:spPr>
            <a:xfrm rot="5400000">
              <a:off x="107966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48" name="Google Shape;748;p25"/>
            <p:cNvSpPr/>
            <p:nvPr/>
          </p:nvSpPr>
          <p:spPr>
            <a:xfrm rot="5400000">
              <a:off x="10755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49" name="Google Shape;749;p25"/>
            <p:cNvSpPr/>
            <p:nvPr/>
          </p:nvSpPr>
          <p:spPr>
            <a:xfrm rot="5400000">
              <a:off x="107142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50" name="Google Shape;750;p25"/>
            <p:cNvSpPr/>
            <p:nvPr/>
          </p:nvSpPr>
          <p:spPr>
            <a:xfrm rot="5400000">
              <a:off x="10672400"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51" name="Google Shape;751;p25"/>
            <p:cNvSpPr/>
            <p:nvPr/>
          </p:nvSpPr>
          <p:spPr>
            <a:xfrm rot="5400000">
              <a:off x="1063175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52" name="Google Shape;752;p25"/>
            <p:cNvSpPr/>
            <p:nvPr/>
          </p:nvSpPr>
          <p:spPr>
            <a:xfrm rot="5400000">
              <a:off x="1058957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53" name="Google Shape;753;p25"/>
            <p:cNvSpPr/>
            <p:nvPr/>
          </p:nvSpPr>
          <p:spPr>
            <a:xfrm rot="5400000">
              <a:off x="1054891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54" name="Google Shape;754;p25"/>
            <p:cNvSpPr/>
            <p:nvPr/>
          </p:nvSpPr>
          <p:spPr>
            <a:xfrm rot="5400000">
              <a:off x="105071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55" name="Google Shape;755;p25"/>
            <p:cNvSpPr/>
            <p:nvPr/>
          </p:nvSpPr>
          <p:spPr>
            <a:xfrm rot="5400000">
              <a:off x="104653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56" name="Google Shape;756;p25"/>
            <p:cNvSpPr/>
            <p:nvPr/>
          </p:nvSpPr>
          <p:spPr>
            <a:xfrm rot="5400000">
              <a:off x="104243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57" name="Google Shape;757;p25"/>
            <p:cNvSpPr/>
            <p:nvPr/>
          </p:nvSpPr>
          <p:spPr>
            <a:xfrm rot="5400000">
              <a:off x="103825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58" name="Google Shape;758;p25"/>
            <p:cNvSpPr/>
            <p:nvPr/>
          </p:nvSpPr>
          <p:spPr>
            <a:xfrm rot="5400000">
              <a:off x="1034185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59" name="Google Shape;759;p25"/>
            <p:cNvSpPr/>
            <p:nvPr/>
          </p:nvSpPr>
          <p:spPr>
            <a:xfrm rot="5400000">
              <a:off x="103000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60" name="Google Shape;760;p25"/>
            <p:cNvSpPr/>
            <p:nvPr/>
          </p:nvSpPr>
          <p:spPr>
            <a:xfrm rot="5400000">
              <a:off x="102582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61" name="Google Shape;761;p25"/>
            <p:cNvSpPr/>
            <p:nvPr/>
          </p:nvSpPr>
          <p:spPr>
            <a:xfrm rot="5400000">
              <a:off x="102172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62" name="Google Shape;762;p25"/>
            <p:cNvSpPr/>
            <p:nvPr/>
          </p:nvSpPr>
          <p:spPr>
            <a:xfrm rot="5400000">
              <a:off x="101754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63" name="Google Shape;763;p25"/>
            <p:cNvSpPr/>
            <p:nvPr/>
          </p:nvSpPr>
          <p:spPr>
            <a:xfrm rot="5400000">
              <a:off x="101336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64" name="Google Shape;764;p25"/>
            <p:cNvSpPr/>
            <p:nvPr/>
          </p:nvSpPr>
          <p:spPr>
            <a:xfrm rot="5400000">
              <a:off x="1009297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65" name="Google Shape;765;p25"/>
            <p:cNvSpPr/>
            <p:nvPr/>
          </p:nvSpPr>
          <p:spPr>
            <a:xfrm rot="5400000">
              <a:off x="100511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66" name="Google Shape;766;p25"/>
            <p:cNvSpPr/>
            <p:nvPr/>
          </p:nvSpPr>
          <p:spPr>
            <a:xfrm rot="5400000">
              <a:off x="100101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67" name="Google Shape;767;p25"/>
            <p:cNvSpPr/>
            <p:nvPr/>
          </p:nvSpPr>
          <p:spPr>
            <a:xfrm rot="5400000">
              <a:off x="9968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68" name="Google Shape;768;p25"/>
            <p:cNvSpPr/>
            <p:nvPr/>
          </p:nvSpPr>
          <p:spPr>
            <a:xfrm rot="5400000">
              <a:off x="99265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69" name="Google Shape;769;p25"/>
            <p:cNvSpPr/>
            <p:nvPr/>
          </p:nvSpPr>
          <p:spPr>
            <a:xfrm rot="5400000">
              <a:off x="98859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70" name="Google Shape;770;p25"/>
            <p:cNvSpPr/>
            <p:nvPr/>
          </p:nvSpPr>
          <p:spPr>
            <a:xfrm rot="5400000">
              <a:off x="984412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71" name="Google Shape;771;p25"/>
            <p:cNvSpPr/>
            <p:nvPr/>
          </p:nvSpPr>
          <p:spPr>
            <a:xfrm rot="5400000">
              <a:off x="98030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72" name="Google Shape;772;p25"/>
            <p:cNvSpPr/>
            <p:nvPr/>
          </p:nvSpPr>
          <p:spPr>
            <a:xfrm rot="5400000">
              <a:off x="97613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73" name="Google Shape;773;p25"/>
            <p:cNvSpPr/>
            <p:nvPr/>
          </p:nvSpPr>
          <p:spPr>
            <a:xfrm rot="5400000">
              <a:off x="97195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74" name="Google Shape;774;p25"/>
            <p:cNvSpPr/>
            <p:nvPr/>
          </p:nvSpPr>
          <p:spPr>
            <a:xfrm rot="5400000">
              <a:off x="96788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75" name="Google Shape;775;p25"/>
            <p:cNvSpPr/>
            <p:nvPr/>
          </p:nvSpPr>
          <p:spPr>
            <a:xfrm rot="5400000">
              <a:off x="963705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76" name="Google Shape;776;p25"/>
            <p:cNvSpPr/>
            <p:nvPr/>
          </p:nvSpPr>
          <p:spPr>
            <a:xfrm rot="5400000">
              <a:off x="95952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77" name="Google Shape;777;p25"/>
            <p:cNvSpPr/>
            <p:nvPr/>
          </p:nvSpPr>
          <p:spPr>
            <a:xfrm rot="5400000">
              <a:off x="95542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78" name="Google Shape;778;p25"/>
            <p:cNvSpPr/>
            <p:nvPr/>
          </p:nvSpPr>
          <p:spPr>
            <a:xfrm rot="5400000">
              <a:off x="95124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79" name="Google Shape;779;p25"/>
            <p:cNvSpPr/>
            <p:nvPr/>
          </p:nvSpPr>
          <p:spPr>
            <a:xfrm rot="5400000">
              <a:off x="947177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80" name="Google Shape;780;p25"/>
            <p:cNvSpPr/>
            <p:nvPr/>
          </p:nvSpPr>
          <p:spPr>
            <a:xfrm rot="5400000">
              <a:off x="9429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81" name="Google Shape;781;p25"/>
            <p:cNvSpPr/>
            <p:nvPr/>
          </p:nvSpPr>
          <p:spPr>
            <a:xfrm rot="5400000">
              <a:off x="93881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82" name="Google Shape;782;p25"/>
            <p:cNvSpPr/>
            <p:nvPr/>
          </p:nvSpPr>
          <p:spPr>
            <a:xfrm rot="5400000">
              <a:off x="9347150" y="4556325"/>
              <a:ext cx="174800" cy="25100"/>
            </a:xfrm>
            <a:custGeom>
              <a:rect l="l" t="t" r="r" b="b"/>
              <a:pathLst>
                <a:path w="6992" h="1004" fill="none" extrusionOk="0">
                  <a:moveTo>
                    <a:pt x="1" y="912"/>
                  </a:moveTo>
                  <a:cubicBezTo>
                    <a:pt x="639" y="1004"/>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and list 1">
  <p:cSld name="CUSTOM_16">
    <p:spTree>
      <p:nvGrpSpPr>
        <p:cNvPr id="783" name="Shape 783"/>
        <p:cNvGrpSpPr/>
        <p:nvPr/>
      </p:nvGrpSpPr>
      <p:grpSpPr>
        <a:xfrm>
          <a:off x="0" y="0"/>
          <a:ext cx="0" cy="0"/>
        </a:xfrm>
      </p:grpSpPr>
      <p:sp>
        <p:nvSpPr>
          <p:cNvPr id="784" name="Google Shape;784;p26"/>
          <p:cNvSpPr/>
          <p:nvPr/>
        </p:nvSpPr>
        <p:spPr>
          <a:xfrm rot="5400000">
            <a:off x="5807700" y="1912350"/>
            <a:ext cx="5506200" cy="13188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785" name="Google Shape;785;p26"/>
          <p:cNvGrpSpPr/>
          <p:nvPr/>
        </p:nvGrpSpPr>
        <p:grpSpPr>
          <a:xfrm flipH="1">
            <a:off x="6262107" y="661664"/>
            <a:ext cx="3823739" cy="312682"/>
            <a:chOff x="9422000" y="4481475"/>
            <a:chExt cx="2137600" cy="174800"/>
          </a:xfrm>
        </p:grpSpPr>
        <p:sp>
          <p:nvSpPr>
            <p:cNvPr id="786" name="Google Shape;786;p26"/>
            <p:cNvSpPr/>
            <p:nvPr/>
          </p:nvSpPr>
          <p:spPr>
            <a:xfrm rot="5400000">
              <a:off x="114600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87" name="Google Shape;787;p26"/>
            <p:cNvSpPr/>
            <p:nvPr/>
          </p:nvSpPr>
          <p:spPr>
            <a:xfrm rot="5400000">
              <a:off x="114189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88" name="Google Shape;788;p26"/>
            <p:cNvSpPr/>
            <p:nvPr/>
          </p:nvSpPr>
          <p:spPr>
            <a:xfrm rot="5400000">
              <a:off x="113772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89" name="Google Shape;789;p26"/>
            <p:cNvSpPr/>
            <p:nvPr/>
          </p:nvSpPr>
          <p:spPr>
            <a:xfrm rot="5400000">
              <a:off x="113354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90" name="Google Shape;790;p26"/>
            <p:cNvSpPr/>
            <p:nvPr/>
          </p:nvSpPr>
          <p:spPr>
            <a:xfrm rot="5400000">
              <a:off x="11294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91" name="Google Shape;791;p26"/>
            <p:cNvSpPr/>
            <p:nvPr/>
          </p:nvSpPr>
          <p:spPr>
            <a:xfrm rot="5400000">
              <a:off x="1125257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92" name="Google Shape;792;p26"/>
            <p:cNvSpPr/>
            <p:nvPr/>
          </p:nvSpPr>
          <p:spPr>
            <a:xfrm rot="5400000">
              <a:off x="112107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93" name="Google Shape;793;p26"/>
            <p:cNvSpPr/>
            <p:nvPr/>
          </p:nvSpPr>
          <p:spPr>
            <a:xfrm rot="5400000">
              <a:off x="111701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94" name="Google Shape;794;p26"/>
            <p:cNvSpPr/>
            <p:nvPr/>
          </p:nvSpPr>
          <p:spPr>
            <a:xfrm rot="5400000">
              <a:off x="111283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95" name="Google Shape;795;p26"/>
            <p:cNvSpPr/>
            <p:nvPr/>
          </p:nvSpPr>
          <p:spPr>
            <a:xfrm rot="5400000">
              <a:off x="110876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96" name="Google Shape;796;p26"/>
            <p:cNvSpPr/>
            <p:nvPr/>
          </p:nvSpPr>
          <p:spPr>
            <a:xfrm rot="5400000">
              <a:off x="110455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97" name="Google Shape;797;p26"/>
            <p:cNvSpPr/>
            <p:nvPr/>
          </p:nvSpPr>
          <p:spPr>
            <a:xfrm rot="5400000">
              <a:off x="110040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98" name="Google Shape;798;p26"/>
            <p:cNvSpPr/>
            <p:nvPr/>
          </p:nvSpPr>
          <p:spPr>
            <a:xfrm rot="5400000">
              <a:off x="10963050" y="4556700"/>
              <a:ext cx="174800" cy="24350"/>
            </a:xfrm>
            <a:custGeom>
              <a:rect l="l" t="t" r="r" b="b"/>
              <a:pathLst>
                <a:path w="6992" h="974"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99" name="Google Shape;799;p26"/>
            <p:cNvSpPr/>
            <p:nvPr/>
          </p:nvSpPr>
          <p:spPr>
            <a:xfrm rot="5400000">
              <a:off x="109212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00" name="Google Shape;800;p26"/>
            <p:cNvSpPr/>
            <p:nvPr/>
          </p:nvSpPr>
          <p:spPr>
            <a:xfrm rot="5400000">
              <a:off x="108802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01" name="Google Shape;801;p26"/>
            <p:cNvSpPr/>
            <p:nvPr/>
          </p:nvSpPr>
          <p:spPr>
            <a:xfrm rot="5400000">
              <a:off x="1083842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02" name="Google Shape;802;p26"/>
            <p:cNvSpPr/>
            <p:nvPr/>
          </p:nvSpPr>
          <p:spPr>
            <a:xfrm rot="5400000">
              <a:off x="107966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03" name="Google Shape;803;p26"/>
            <p:cNvSpPr/>
            <p:nvPr/>
          </p:nvSpPr>
          <p:spPr>
            <a:xfrm rot="5400000">
              <a:off x="10755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04" name="Google Shape;804;p26"/>
            <p:cNvSpPr/>
            <p:nvPr/>
          </p:nvSpPr>
          <p:spPr>
            <a:xfrm rot="5400000">
              <a:off x="107142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05" name="Google Shape;805;p26"/>
            <p:cNvSpPr/>
            <p:nvPr/>
          </p:nvSpPr>
          <p:spPr>
            <a:xfrm rot="5400000">
              <a:off x="10672400"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06" name="Google Shape;806;p26"/>
            <p:cNvSpPr/>
            <p:nvPr/>
          </p:nvSpPr>
          <p:spPr>
            <a:xfrm rot="5400000">
              <a:off x="1063175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07" name="Google Shape;807;p26"/>
            <p:cNvSpPr/>
            <p:nvPr/>
          </p:nvSpPr>
          <p:spPr>
            <a:xfrm rot="5400000">
              <a:off x="1058957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08" name="Google Shape;808;p26"/>
            <p:cNvSpPr/>
            <p:nvPr/>
          </p:nvSpPr>
          <p:spPr>
            <a:xfrm rot="5400000">
              <a:off x="1054891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09" name="Google Shape;809;p26"/>
            <p:cNvSpPr/>
            <p:nvPr/>
          </p:nvSpPr>
          <p:spPr>
            <a:xfrm rot="5400000">
              <a:off x="105071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10" name="Google Shape;810;p26"/>
            <p:cNvSpPr/>
            <p:nvPr/>
          </p:nvSpPr>
          <p:spPr>
            <a:xfrm rot="5400000">
              <a:off x="104653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11" name="Google Shape;811;p26"/>
            <p:cNvSpPr/>
            <p:nvPr/>
          </p:nvSpPr>
          <p:spPr>
            <a:xfrm rot="5400000">
              <a:off x="104243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12" name="Google Shape;812;p26"/>
            <p:cNvSpPr/>
            <p:nvPr/>
          </p:nvSpPr>
          <p:spPr>
            <a:xfrm rot="5400000">
              <a:off x="103825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13" name="Google Shape;813;p26"/>
            <p:cNvSpPr/>
            <p:nvPr/>
          </p:nvSpPr>
          <p:spPr>
            <a:xfrm rot="5400000">
              <a:off x="1034185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14" name="Google Shape;814;p26"/>
            <p:cNvSpPr/>
            <p:nvPr/>
          </p:nvSpPr>
          <p:spPr>
            <a:xfrm rot="5400000">
              <a:off x="103000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15" name="Google Shape;815;p26"/>
            <p:cNvSpPr/>
            <p:nvPr/>
          </p:nvSpPr>
          <p:spPr>
            <a:xfrm rot="5400000">
              <a:off x="102582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16" name="Google Shape;816;p26"/>
            <p:cNvSpPr/>
            <p:nvPr/>
          </p:nvSpPr>
          <p:spPr>
            <a:xfrm rot="5400000">
              <a:off x="102172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17" name="Google Shape;817;p26"/>
            <p:cNvSpPr/>
            <p:nvPr/>
          </p:nvSpPr>
          <p:spPr>
            <a:xfrm rot="5400000">
              <a:off x="101754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18" name="Google Shape;818;p26"/>
            <p:cNvSpPr/>
            <p:nvPr/>
          </p:nvSpPr>
          <p:spPr>
            <a:xfrm rot="5400000">
              <a:off x="101336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19" name="Google Shape;819;p26"/>
            <p:cNvSpPr/>
            <p:nvPr/>
          </p:nvSpPr>
          <p:spPr>
            <a:xfrm rot="5400000">
              <a:off x="1009297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20" name="Google Shape;820;p26"/>
            <p:cNvSpPr/>
            <p:nvPr/>
          </p:nvSpPr>
          <p:spPr>
            <a:xfrm rot="5400000">
              <a:off x="100511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21" name="Google Shape;821;p26"/>
            <p:cNvSpPr/>
            <p:nvPr/>
          </p:nvSpPr>
          <p:spPr>
            <a:xfrm rot="5400000">
              <a:off x="100101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22" name="Google Shape;822;p26"/>
            <p:cNvSpPr/>
            <p:nvPr/>
          </p:nvSpPr>
          <p:spPr>
            <a:xfrm rot="5400000">
              <a:off x="9968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23" name="Google Shape;823;p26"/>
            <p:cNvSpPr/>
            <p:nvPr/>
          </p:nvSpPr>
          <p:spPr>
            <a:xfrm rot="5400000">
              <a:off x="99265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24" name="Google Shape;824;p26"/>
            <p:cNvSpPr/>
            <p:nvPr/>
          </p:nvSpPr>
          <p:spPr>
            <a:xfrm rot="5400000">
              <a:off x="98859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25" name="Google Shape;825;p26"/>
            <p:cNvSpPr/>
            <p:nvPr/>
          </p:nvSpPr>
          <p:spPr>
            <a:xfrm rot="5400000">
              <a:off x="984412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26" name="Google Shape;826;p26"/>
            <p:cNvSpPr/>
            <p:nvPr/>
          </p:nvSpPr>
          <p:spPr>
            <a:xfrm rot="5400000">
              <a:off x="98030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27" name="Google Shape;827;p26"/>
            <p:cNvSpPr/>
            <p:nvPr/>
          </p:nvSpPr>
          <p:spPr>
            <a:xfrm rot="5400000">
              <a:off x="97613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28" name="Google Shape;828;p26"/>
            <p:cNvSpPr/>
            <p:nvPr/>
          </p:nvSpPr>
          <p:spPr>
            <a:xfrm rot="5400000">
              <a:off x="97195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29" name="Google Shape;829;p26"/>
            <p:cNvSpPr/>
            <p:nvPr/>
          </p:nvSpPr>
          <p:spPr>
            <a:xfrm rot="5400000">
              <a:off x="96788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30" name="Google Shape;830;p26"/>
            <p:cNvSpPr/>
            <p:nvPr/>
          </p:nvSpPr>
          <p:spPr>
            <a:xfrm rot="5400000">
              <a:off x="963705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31" name="Google Shape;831;p26"/>
            <p:cNvSpPr/>
            <p:nvPr/>
          </p:nvSpPr>
          <p:spPr>
            <a:xfrm rot="5400000">
              <a:off x="95952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32" name="Google Shape;832;p26"/>
            <p:cNvSpPr/>
            <p:nvPr/>
          </p:nvSpPr>
          <p:spPr>
            <a:xfrm rot="5400000">
              <a:off x="95542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33" name="Google Shape;833;p26"/>
            <p:cNvSpPr/>
            <p:nvPr/>
          </p:nvSpPr>
          <p:spPr>
            <a:xfrm rot="5400000">
              <a:off x="95124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34" name="Google Shape;834;p26"/>
            <p:cNvSpPr/>
            <p:nvPr/>
          </p:nvSpPr>
          <p:spPr>
            <a:xfrm rot="5400000">
              <a:off x="947177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35" name="Google Shape;835;p26"/>
            <p:cNvSpPr/>
            <p:nvPr/>
          </p:nvSpPr>
          <p:spPr>
            <a:xfrm rot="5400000">
              <a:off x="9429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36" name="Google Shape;836;p26"/>
            <p:cNvSpPr/>
            <p:nvPr/>
          </p:nvSpPr>
          <p:spPr>
            <a:xfrm rot="5400000">
              <a:off x="93881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37" name="Google Shape;837;p26"/>
            <p:cNvSpPr/>
            <p:nvPr/>
          </p:nvSpPr>
          <p:spPr>
            <a:xfrm rot="5400000">
              <a:off x="9347150" y="4556325"/>
              <a:ext cx="174800" cy="25100"/>
            </a:xfrm>
            <a:custGeom>
              <a:rect l="l" t="t" r="r" b="b"/>
              <a:pathLst>
                <a:path w="6992" h="1004" fill="none" extrusionOk="0">
                  <a:moveTo>
                    <a:pt x="1" y="912"/>
                  </a:moveTo>
                  <a:cubicBezTo>
                    <a:pt x="639" y="1004"/>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838" name="Google Shape;838;p26"/>
          <p:cNvSpPr/>
          <p:nvPr/>
        </p:nvSpPr>
        <p:spPr>
          <a:xfrm rot="5400000">
            <a:off x="1380175" y="-1594175"/>
            <a:ext cx="5094900" cy="8066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39" name="Google Shape;839;p26"/>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vl1pPr lvl="0" rtl="0">
              <a:spcBef>
                <a:spcPct val="0"/>
              </a:spcBef>
              <a:spcAft>
                <a:spcPct val="0"/>
              </a:spcAft>
              <a:buSzPts val="3500"/>
              <a:buNone/>
              <a:defRPr sz="3500"/>
            </a:lvl1pPr>
            <a:lvl2pPr lvl="1" rtl="0">
              <a:spcBef>
                <a:spcPct val="0"/>
              </a:spcBef>
              <a:spcAft>
                <a:spcPct val="0"/>
              </a:spcAft>
              <a:buSzPts val="3500"/>
              <a:buFont typeface="Raleway Black"/>
              <a:buNone/>
              <a:defRPr sz="3500">
                <a:latin typeface="Raleway Black"/>
                <a:ea typeface="Raleway Black"/>
                <a:cs typeface="Raleway Black"/>
                <a:sym typeface="Raleway Black"/>
              </a:defRPr>
            </a:lvl2pPr>
            <a:lvl3pPr lvl="2" rtl="0">
              <a:spcBef>
                <a:spcPct val="0"/>
              </a:spcBef>
              <a:spcAft>
                <a:spcPct val="0"/>
              </a:spcAft>
              <a:buSzPts val="3500"/>
              <a:buFont typeface="Raleway Black"/>
              <a:buNone/>
              <a:defRPr sz="3500">
                <a:latin typeface="Raleway Black"/>
                <a:ea typeface="Raleway Black"/>
                <a:cs typeface="Raleway Black"/>
                <a:sym typeface="Raleway Black"/>
              </a:defRPr>
            </a:lvl3pPr>
            <a:lvl4pPr lvl="3" rtl="0">
              <a:spcBef>
                <a:spcPct val="0"/>
              </a:spcBef>
              <a:spcAft>
                <a:spcPct val="0"/>
              </a:spcAft>
              <a:buSzPts val="3500"/>
              <a:buFont typeface="Raleway Black"/>
              <a:buNone/>
              <a:defRPr sz="3500">
                <a:latin typeface="Raleway Black"/>
                <a:ea typeface="Raleway Black"/>
                <a:cs typeface="Raleway Black"/>
                <a:sym typeface="Raleway Black"/>
              </a:defRPr>
            </a:lvl4pPr>
            <a:lvl5pPr lvl="4" rtl="0">
              <a:spcBef>
                <a:spcPct val="0"/>
              </a:spcBef>
              <a:spcAft>
                <a:spcPct val="0"/>
              </a:spcAft>
              <a:buSzPts val="3500"/>
              <a:buFont typeface="Raleway Black"/>
              <a:buNone/>
              <a:defRPr sz="3500">
                <a:latin typeface="Raleway Black"/>
                <a:ea typeface="Raleway Black"/>
                <a:cs typeface="Raleway Black"/>
                <a:sym typeface="Raleway Black"/>
              </a:defRPr>
            </a:lvl5pPr>
            <a:lvl6pPr lvl="5" rtl="0">
              <a:spcBef>
                <a:spcPct val="0"/>
              </a:spcBef>
              <a:spcAft>
                <a:spcPct val="0"/>
              </a:spcAft>
              <a:buSzPts val="3500"/>
              <a:buFont typeface="Raleway Black"/>
              <a:buNone/>
              <a:defRPr sz="3500">
                <a:latin typeface="Raleway Black"/>
                <a:ea typeface="Raleway Black"/>
                <a:cs typeface="Raleway Black"/>
                <a:sym typeface="Raleway Black"/>
              </a:defRPr>
            </a:lvl6pPr>
            <a:lvl7pPr lvl="6" rtl="0">
              <a:spcBef>
                <a:spcPct val="0"/>
              </a:spcBef>
              <a:spcAft>
                <a:spcPct val="0"/>
              </a:spcAft>
              <a:buSzPts val="3500"/>
              <a:buFont typeface="Raleway Black"/>
              <a:buNone/>
              <a:defRPr sz="3500">
                <a:latin typeface="Raleway Black"/>
                <a:ea typeface="Raleway Black"/>
                <a:cs typeface="Raleway Black"/>
                <a:sym typeface="Raleway Black"/>
              </a:defRPr>
            </a:lvl7pPr>
            <a:lvl8pPr lvl="7" rtl="0">
              <a:spcBef>
                <a:spcPct val="0"/>
              </a:spcBef>
              <a:spcAft>
                <a:spcPct val="0"/>
              </a:spcAft>
              <a:buSzPts val="3500"/>
              <a:buFont typeface="Raleway Black"/>
              <a:buNone/>
              <a:defRPr sz="3500">
                <a:latin typeface="Raleway Black"/>
                <a:ea typeface="Raleway Black"/>
                <a:cs typeface="Raleway Black"/>
                <a:sym typeface="Raleway Black"/>
              </a:defRPr>
            </a:lvl8pPr>
            <a:lvl9pPr lvl="8" rtl="0">
              <a:spcBef>
                <a:spcPct val="0"/>
              </a:spcBef>
              <a:spcAft>
                <a:spcPct val="0"/>
              </a:spcAft>
              <a:buSzPts val="3500"/>
              <a:buFont typeface="Raleway Black"/>
              <a:buNone/>
              <a:defRPr sz="3500">
                <a:latin typeface="Raleway Black"/>
                <a:ea typeface="Raleway Black"/>
                <a:cs typeface="Raleway Black"/>
                <a:sym typeface="Raleway Black"/>
              </a:defRPr>
            </a:lvl9pPr>
          </a:lstStyle>
          <a:p>
            <a:pPr/>
          </a:p>
        </p:txBody>
      </p:sp>
      <p:sp>
        <p:nvSpPr>
          <p:cNvPr id="840" name="Google Shape;840;p26"/>
          <p:cNvSpPr txBox="1"/>
          <p:nvPr>
            <p:ph type="subTitle" idx="1"/>
          </p:nvPr>
        </p:nvSpPr>
        <p:spPr>
          <a:xfrm>
            <a:off x="738975" y="1912600"/>
            <a:ext cx="6460200" cy="24003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100"/>
              <a:buNone/>
              <a:defRPr sz="1100">
                <a:solidFill>
                  <a:schemeClr val="accent5"/>
                </a:solidFill>
              </a:defRPr>
            </a:lvl1pPr>
            <a:lvl2pPr lvl="1" rtl="0">
              <a:spcBef>
                <a:spcPts val="1600"/>
              </a:spcBef>
              <a:spcAft>
                <a:spcPct val="0"/>
              </a:spcAft>
              <a:buSzPts val="1100"/>
              <a:buNone/>
              <a:defRPr sz="1100"/>
            </a:lvl2pPr>
            <a:lvl3pPr lvl="2" rtl="0">
              <a:spcBef>
                <a:spcPts val="1600"/>
              </a:spcBef>
              <a:spcAft>
                <a:spcPct val="0"/>
              </a:spcAft>
              <a:buSzPts val="1100"/>
              <a:buNone/>
              <a:defRPr sz="1100"/>
            </a:lvl3pPr>
            <a:lvl4pPr lvl="3" rtl="0">
              <a:spcBef>
                <a:spcPts val="1600"/>
              </a:spcBef>
              <a:spcAft>
                <a:spcPct val="0"/>
              </a:spcAft>
              <a:buSzPts val="1100"/>
              <a:buNone/>
              <a:defRPr sz="1100"/>
            </a:lvl4pPr>
            <a:lvl5pPr lvl="4" rtl="0">
              <a:spcBef>
                <a:spcPts val="1600"/>
              </a:spcBef>
              <a:spcAft>
                <a:spcPct val="0"/>
              </a:spcAft>
              <a:buSzPts val="1100"/>
              <a:buNone/>
              <a:defRPr sz="1100"/>
            </a:lvl5pPr>
            <a:lvl6pPr lvl="5" rtl="0">
              <a:spcBef>
                <a:spcPts val="1600"/>
              </a:spcBef>
              <a:spcAft>
                <a:spcPct val="0"/>
              </a:spcAft>
              <a:buSzPts val="1100"/>
              <a:buNone/>
              <a:defRPr sz="1100"/>
            </a:lvl6pPr>
            <a:lvl7pPr lvl="6" rtl="0">
              <a:spcBef>
                <a:spcPts val="1600"/>
              </a:spcBef>
              <a:spcAft>
                <a:spcPct val="0"/>
              </a:spcAft>
              <a:buSzPts val="1100"/>
              <a:buNone/>
              <a:defRPr sz="1100"/>
            </a:lvl7pPr>
            <a:lvl8pPr lvl="7" rtl="0">
              <a:spcBef>
                <a:spcPts val="1600"/>
              </a:spcBef>
              <a:spcAft>
                <a:spcPct val="0"/>
              </a:spcAft>
              <a:buSzPts val="1100"/>
              <a:buNone/>
              <a:defRPr sz="1100"/>
            </a:lvl8pPr>
            <a:lvl9pPr lvl="8" rtl="0">
              <a:spcBef>
                <a:spcPts val="1600"/>
              </a:spcBef>
              <a:spcAft>
                <a:spcPts val="1600"/>
              </a:spcAft>
              <a:buSzPts val="1100"/>
              <a:buNone/>
              <a:defRPr sz="1100"/>
            </a:lvl9pPr>
          </a:lstStyle>
          <a:p>
            <a:pPr/>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and list 1 1">
  <p:cSld name="CUSTOM_16_1">
    <p:spTree>
      <p:nvGrpSpPr>
        <p:cNvPr id="841" name="Shape 841"/>
        <p:cNvGrpSpPr/>
        <p:nvPr/>
      </p:nvGrpSpPr>
      <p:grpSpPr>
        <a:xfrm>
          <a:off x="0" y="0"/>
          <a:ext cx="0" cy="0"/>
        </a:xfrm>
      </p:grpSpPr>
      <p:sp>
        <p:nvSpPr>
          <p:cNvPr id="842" name="Google Shape;842;p27"/>
          <p:cNvSpPr/>
          <p:nvPr/>
        </p:nvSpPr>
        <p:spPr>
          <a:xfrm rot="5400000">
            <a:off x="5807700" y="1912350"/>
            <a:ext cx="5506200" cy="13188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843" name="Google Shape;843;p27"/>
          <p:cNvGrpSpPr/>
          <p:nvPr/>
        </p:nvGrpSpPr>
        <p:grpSpPr>
          <a:xfrm flipH="1">
            <a:off x="6262107" y="661664"/>
            <a:ext cx="3823739" cy="312682"/>
            <a:chOff x="9422000" y="4481475"/>
            <a:chExt cx="2137600" cy="174800"/>
          </a:xfrm>
        </p:grpSpPr>
        <p:sp>
          <p:nvSpPr>
            <p:cNvPr id="844" name="Google Shape;844;p27"/>
            <p:cNvSpPr/>
            <p:nvPr/>
          </p:nvSpPr>
          <p:spPr>
            <a:xfrm rot="5400000">
              <a:off x="114600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45" name="Google Shape;845;p27"/>
            <p:cNvSpPr/>
            <p:nvPr/>
          </p:nvSpPr>
          <p:spPr>
            <a:xfrm rot="5400000">
              <a:off x="114189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46" name="Google Shape;846;p27"/>
            <p:cNvSpPr/>
            <p:nvPr/>
          </p:nvSpPr>
          <p:spPr>
            <a:xfrm rot="5400000">
              <a:off x="113772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47" name="Google Shape;847;p27"/>
            <p:cNvSpPr/>
            <p:nvPr/>
          </p:nvSpPr>
          <p:spPr>
            <a:xfrm rot="5400000">
              <a:off x="113354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48" name="Google Shape;848;p27"/>
            <p:cNvSpPr/>
            <p:nvPr/>
          </p:nvSpPr>
          <p:spPr>
            <a:xfrm rot="5400000">
              <a:off x="11294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49" name="Google Shape;849;p27"/>
            <p:cNvSpPr/>
            <p:nvPr/>
          </p:nvSpPr>
          <p:spPr>
            <a:xfrm rot="5400000">
              <a:off x="1125257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50" name="Google Shape;850;p27"/>
            <p:cNvSpPr/>
            <p:nvPr/>
          </p:nvSpPr>
          <p:spPr>
            <a:xfrm rot="5400000">
              <a:off x="112107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51" name="Google Shape;851;p27"/>
            <p:cNvSpPr/>
            <p:nvPr/>
          </p:nvSpPr>
          <p:spPr>
            <a:xfrm rot="5400000">
              <a:off x="111701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52" name="Google Shape;852;p27"/>
            <p:cNvSpPr/>
            <p:nvPr/>
          </p:nvSpPr>
          <p:spPr>
            <a:xfrm rot="5400000">
              <a:off x="111283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53" name="Google Shape;853;p27"/>
            <p:cNvSpPr/>
            <p:nvPr/>
          </p:nvSpPr>
          <p:spPr>
            <a:xfrm rot="5400000">
              <a:off x="110876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54" name="Google Shape;854;p27"/>
            <p:cNvSpPr/>
            <p:nvPr/>
          </p:nvSpPr>
          <p:spPr>
            <a:xfrm rot="5400000">
              <a:off x="110455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55" name="Google Shape;855;p27"/>
            <p:cNvSpPr/>
            <p:nvPr/>
          </p:nvSpPr>
          <p:spPr>
            <a:xfrm rot="5400000">
              <a:off x="110040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56" name="Google Shape;856;p27"/>
            <p:cNvSpPr/>
            <p:nvPr/>
          </p:nvSpPr>
          <p:spPr>
            <a:xfrm rot="5400000">
              <a:off x="10963050" y="4556700"/>
              <a:ext cx="174800" cy="24350"/>
            </a:xfrm>
            <a:custGeom>
              <a:rect l="l" t="t" r="r" b="b"/>
              <a:pathLst>
                <a:path w="6992" h="974"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57" name="Google Shape;857;p27"/>
            <p:cNvSpPr/>
            <p:nvPr/>
          </p:nvSpPr>
          <p:spPr>
            <a:xfrm rot="5400000">
              <a:off x="109212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58" name="Google Shape;858;p27"/>
            <p:cNvSpPr/>
            <p:nvPr/>
          </p:nvSpPr>
          <p:spPr>
            <a:xfrm rot="5400000">
              <a:off x="108802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59" name="Google Shape;859;p27"/>
            <p:cNvSpPr/>
            <p:nvPr/>
          </p:nvSpPr>
          <p:spPr>
            <a:xfrm rot="5400000">
              <a:off x="1083842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60" name="Google Shape;860;p27"/>
            <p:cNvSpPr/>
            <p:nvPr/>
          </p:nvSpPr>
          <p:spPr>
            <a:xfrm rot="5400000">
              <a:off x="107966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61" name="Google Shape;861;p27"/>
            <p:cNvSpPr/>
            <p:nvPr/>
          </p:nvSpPr>
          <p:spPr>
            <a:xfrm rot="5400000">
              <a:off x="10755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62" name="Google Shape;862;p27"/>
            <p:cNvSpPr/>
            <p:nvPr/>
          </p:nvSpPr>
          <p:spPr>
            <a:xfrm rot="5400000">
              <a:off x="107142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63" name="Google Shape;863;p27"/>
            <p:cNvSpPr/>
            <p:nvPr/>
          </p:nvSpPr>
          <p:spPr>
            <a:xfrm rot="5400000">
              <a:off x="10672400"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64" name="Google Shape;864;p27"/>
            <p:cNvSpPr/>
            <p:nvPr/>
          </p:nvSpPr>
          <p:spPr>
            <a:xfrm rot="5400000">
              <a:off x="1063175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65" name="Google Shape;865;p27"/>
            <p:cNvSpPr/>
            <p:nvPr/>
          </p:nvSpPr>
          <p:spPr>
            <a:xfrm rot="5400000">
              <a:off x="1058957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66" name="Google Shape;866;p27"/>
            <p:cNvSpPr/>
            <p:nvPr/>
          </p:nvSpPr>
          <p:spPr>
            <a:xfrm rot="5400000">
              <a:off x="1054891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67" name="Google Shape;867;p27"/>
            <p:cNvSpPr/>
            <p:nvPr/>
          </p:nvSpPr>
          <p:spPr>
            <a:xfrm rot="5400000">
              <a:off x="105071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68" name="Google Shape;868;p27"/>
            <p:cNvSpPr/>
            <p:nvPr/>
          </p:nvSpPr>
          <p:spPr>
            <a:xfrm rot="5400000">
              <a:off x="104653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69" name="Google Shape;869;p27"/>
            <p:cNvSpPr/>
            <p:nvPr/>
          </p:nvSpPr>
          <p:spPr>
            <a:xfrm rot="5400000">
              <a:off x="104243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70" name="Google Shape;870;p27"/>
            <p:cNvSpPr/>
            <p:nvPr/>
          </p:nvSpPr>
          <p:spPr>
            <a:xfrm rot="5400000">
              <a:off x="103825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71" name="Google Shape;871;p27"/>
            <p:cNvSpPr/>
            <p:nvPr/>
          </p:nvSpPr>
          <p:spPr>
            <a:xfrm rot="5400000">
              <a:off x="1034185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72" name="Google Shape;872;p27"/>
            <p:cNvSpPr/>
            <p:nvPr/>
          </p:nvSpPr>
          <p:spPr>
            <a:xfrm rot="5400000">
              <a:off x="103000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73" name="Google Shape;873;p27"/>
            <p:cNvSpPr/>
            <p:nvPr/>
          </p:nvSpPr>
          <p:spPr>
            <a:xfrm rot="5400000">
              <a:off x="102582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74" name="Google Shape;874;p27"/>
            <p:cNvSpPr/>
            <p:nvPr/>
          </p:nvSpPr>
          <p:spPr>
            <a:xfrm rot="5400000">
              <a:off x="102172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75" name="Google Shape;875;p27"/>
            <p:cNvSpPr/>
            <p:nvPr/>
          </p:nvSpPr>
          <p:spPr>
            <a:xfrm rot="5400000">
              <a:off x="101754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76" name="Google Shape;876;p27"/>
            <p:cNvSpPr/>
            <p:nvPr/>
          </p:nvSpPr>
          <p:spPr>
            <a:xfrm rot="5400000">
              <a:off x="101336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77" name="Google Shape;877;p27"/>
            <p:cNvSpPr/>
            <p:nvPr/>
          </p:nvSpPr>
          <p:spPr>
            <a:xfrm rot="5400000">
              <a:off x="1009297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78" name="Google Shape;878;p27"/>
            <p:cNvSpPr/>
            <p:nvPr/>
          </p:nvSpPr>
          <p:spPr>
            <a:xfrm rot="5400000">
              <a:off x="100511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79" name="Google Shape;879;p27"/>
            <p:cNvSpPr/>
            <p:nvPr/>
          </p:nvSpPr>
          <p:spPr>
            <a:xfrm rot="5400000">
              <a:off x="100101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80" name="Google Shape;880;p27"/>
            <p:cNvSpPr/>
            <p:nvPr/>
          </p:nvSpPr>
          <p:spPr>
            <a:xfrm rot="5400000">
              <a:off x="9968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81" name="Google Shape;881;p27"/>
            <p:cNvSpPr/>
            <p:nvPr/>
          </p:nvSpPr>
          <p:spPr>
            <a:xfrm rot="5400000">
              <a:off x="99265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82" name="Google Shape;882;p27"/>
            <p:cNvSpPr/>
            <p:nvPr/>
          </p:nvSpPr>
          <p:spPr>
            <a:xfrm rot="5400000">
              <a:off x="98859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83" name="Google Shape;883;p27"/>
            <p:cNvSpPr/>
            <p:nvPr/>
          </p:nvSpPr>
          <p:spPr>
            <a:xfrm rot="5400000">
              <a:off x="984412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84" name="Google Shape;884;p27"/>
            <p:cNvSpPr/>
            <p:nvPr/>
          </p:nvSpPr>
          <p:spPr>
            <a:xfrm rot="5400000">
              <a:off x="98030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85" name="Google Shape;885;p27"/>
            <p:cNvSpPr/>
            <p:nvPr/>
          </p:nvSpPr>
          <p:spPr>
            <a:xfrm rot="5400000">
              <a:off x="97613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86" name="Google Shape;886;p27"/>
            <p:cNvSpPr/>
            <p:nvPr/>
          </p:nvSpPr>
          <p:spPr>
            <a:xfrm rot="5400000">
              <a:off x="97195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87" name="Google Shape;887;p27"/>
            <p:cNvSpPr/>
            <p:nvPr/>
          </p:nvSpPr>
          <p:spPr>
            <a:xfrm rot="5400000">
              <a:off x="96788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88" name="Google Shape;888;p27"/>
            <p:cNvSpPr/>
            <p:nvPr/>
          </p:nvSpPr>
          <p:spPr>
            <a:xfrm rot="5400000">
              <a:off x="963705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89" name="Google Shape;889;p27"/>
            <p:cNvSpPr/>
            <p:nvPr/>
          </p:nvSpPr>
          <p:spPr>
            <a:xfrm rot="5400000">
              <a:off x="95952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90" name="Google Shape;890;p27"/>
            <p:cNvSpPr/>
            <p:nvPr/>
          </p:nvSpPr>
          <p:spPr>
            <a:xfrm rot="5400000">
              <a:off x="95542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91" name="Google Shape;891;p27"/>
            <p:cNvSpPr/>
            <p:nvPr/>
          </p:nvSpPr>
          <p:spPr>
            <a:xfrm rot="5400000">
              <a:off x="95124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92" name="Google Shape;892;p27"/>
            <p:cNvSpPr/>
            <p:nvPr/>
          </p:nvSpPr>
          <p:spPr>
            <a:xfrm rot="5400000">
              <a:off x="947177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93" name="Google Shape;893;p27"/>
            <p:cNvSpPr/>
            <p:nvPr/>
          </p:nvSpPr>
          <p:spPr>
            <a:xfrm rot="5400000">
              <a:off x="9429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94" name="Google Shape;894;p27"/>
            <p:cNvSpPr/>
            <p:nvPr/>
          </p:nvSpPr>
          <p:spPr>
            <a:xfrm rot="5400000">
              <a:off x="93881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95" name="Google Shape;895;p27"/>
            <p:cNvSpPr/>
            <p:nvPr/>
          </p:nvSpPr>
          <p:spPr>
            <a:xfrm rot="5400000">
              <a:off x="9347150" y="4556325"/>
              <a:ext cx="174800" cy="25100"/>
            </a:xfrm>
            <a:custGeom>
              <a:rect l="l" t="t" r="r" b="b"/>
              <a:pathLst>
                <a:path w="6992" h="1004" fill="none" extrusionOk="0">
                  <a:moveTo>
                    <a:pt x="1" y="912"/>
                  </a:moveTo>
                  <a:cubicBezTo>
                    <a:pt x="639" y="1004"/>
                    <a:pt x="6992" y="0"/>
                    <a:pt x="6992" y="0"/>
                  </a:cubicBezTo>
                </a:path>
              </a:pathLst>
            </a:custGeom>
            <a:noFill/>
            <a:ln w="19000" cap="flat" cmpd="sng">
              <a:solidFill>
                <a:srgbClr val="CE1B35"/>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896" name="Google Shape;896;p27"/>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vl1pPr lvl="0" rtl="0">
              <a:spcBef>
                <a:spcPct val="0"/>
              </a:spcBef>
              <a:spcAft>
                <a:spcPct val="0"/>
              </a:spcAft>
              <a:buSzPts val="3500"/>
              <a:buNone/>
              <a:defRPr sz="3500"/>
            </a:lvl1pPr>
            <a:lvl2pPr lvl="1" rtl="0">
              <a:spcBef>
                <a:spcPct val="0"/>
              </a:spcBef>
              <a:spcAft>
                <a:spcPct val="0"/>
              </a:spcAft>
              <a:buSzPts val="3500"/>
              <a:buFont typeface="Raleway Black"/>
              <a:buNone/>
              <a:defRPr sz="3500">
                <a:latin typeface="Raleway Black"/>
                <a:ea typeface="Raleway Black"/>
                <a:cs typeface="Raleway Black"/>
                <a:sym typeface="Raleway Black"/>
              </a:defRPr>
            </a:lvl2pPr>
            <a:lvl3pPr lvl="2" rtl="0">
              <a:spcBef>
                <a:spcPct val="0"/>
              </a:spcBef>
              <a:spcAft>
                <a:spcPct val="0"/>
              </a:spcAft>
              <a:buSzPts val="3500"/>
              <a:buFont typeface="Raleway Black"/>
              <a:buNone/>
              <a:defRPr sz="3500">
                <a:latin typeface="Raleway Black"/>
                <a:ea typeface="Raleway Black"/>
                <a:cs typeface="Raleway Black"/>
                <a:sym typeface="Raleway Black"/>
              </a:defRPr>
            </a:lvl3pPr>
            <a:lvl4pPr lvl="3" rtl="0">
              <a:spcBef>
                <a:spcPct val="0"/>
              </a:spcBef>
              <a:spcAft>
                <a:spcPct val="0"/>
              </a:spcAft>
              <a:buSzPts val="3500"/>
              <a:buFont typeface="Raleway Black"/>
              <a:buNone/>
              <a:defRPr sz="3500">
                <a:latin typeface="Raleway Black"/>
                <a:ea typeface="Raleway Black"/>
                <a:cs typeface="Raleway Black"/>
                <a:sym typeface="Raleway Black"/>
              </a:defRPr>
            </a:lvl4pPr>
            <a:lvl5pPr lvl="4" rtl="0">
              <a:spcBef>
                <a:spcPct val="0"/>
              </a:spcBef>
              <a:spcAft>
                <a:spcPct val="0"/>
              </a:spcAft>
              <a:buSzPts val="3500"/>
              <a:buFont typeface="Raleway Black"/>
              <a:buNone/>
              <a:defRPr sz="3500">
                <a:latin typeface="Raleway Black"/>
                <a:ea typeface="Raleway Black"/>
                <a:cs typeface="Raleway Black"/>
                <a:sym typeface="Raleway Black"/>
              </a:defRPr>
            </a:lvl5pPr>
            <a:lvl6pPr lvl="5" rtl="0">
              <a:spcBef>
                <a:spcPct val="0"/>
              </a:spcBef>
              <a:spcAft>
                <a:spcPct val="0"/>
              </a:spcAft>
              <a:buSzPts val="3500"/>
              <a:buFont typeface="Raleway Black"/>
              <a:buNone/>
              <a:defRPr sz="3500">
                <a:latin typeface="Raleway Black"/>
                <a:ea typeface="Raleway Black"/>
                <a:cs typeface="Raleway Black"/>
                <a:sym typeface="Raleway Black"/>
              </a:defRPr>
            </a:lvl6pPr>
            <a:lvl7pPr lvl="6" rtl="0">
              <a:spcBef>
                <a:spcPct val="0"/>
              </a:spcBef>
              <a:spcAft>
                <a:spcPct val="0"/>
              </a:spcAft>
              <a:buSzPts val="3500"/>
              <a:buFont typeface="Raleway Black"/>
              <a:buNone/>
              <a:defRPr sz="3500">
                <a:latin typeface="Raleway Black"/>
                <a:ea typeface="Raleway Black"/>
                <a:cs typeface="Raleway Black"/>
                <a:sym typeface="Raleway Black"/>
              </a:defRPr>
            </a:lvl7pPr>
            <a:lvl8pPr lvl="7" rtl="0">
              <a:spcBef>
                <a:spcPct val="0"/>
              </a:spcBef>
              <a:spcAft>
                <a:spcPct val="0"/>
              </a:spcAft>
              <a:buSzPts val="3500"/>
              <a:buFont typeface="Raleway Black"/>
              <a:buNone/>
              <a:defRPr sz="3500">
                <a:latin typeface="Raleway Black"/>
                <a:ea typeface="Raleway Black"/>
                <a:cs typeface="Raleway Black"/>
                <a:sym typeface="Raleway Black"/>
              </a:defRPr>
            </a:lvl8pPr>
            <a:lvl9pPr lvl="8" rtl="0">
              <a:spcBef>
                <a:spcPct val="0"/>
              </a:spcBef>
              <a:spcAft>
                <a:spcPct val="0"/>
              </a:spcAft>
              <a:buSzPts val="3500"/>
              <a:buFont typeface="Raleway Black"/>
              <a:buNone/>
              <a:defRPr sz="3500">
                <a:latin typeface="Raleway Black"/>
                <a:ea typeface="Raleway Black"/>
                <a:cs typeface="Raleway Black"/>
                <a:sym typeface="Raleway Black"/>
              </a:defRPr>
            </a:lvl9pPr>
          </a:lstStyle>
          <a:p>
            <a:pPr/>
          </a:p>
        </p:txBody>
      </p:sp>
      <p:sp>
        <p:nvSpPr>
          <p:cNvPr id="897" name="Google Shape;897;p27"/>
          <p:cNvSpPr txBox="1"/>
          <p:nvPr>
            <p:ph type="subTitle" idx="1"/>
          </p:nvPr>
        </p:nvSpPr>
        <p:spPr>
          <a:xfrm>
            <a:off x="738975" y="1912600"/>
            <a:ext cx="6460200" cy="24003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100"/>
              <a:buNone/>
              <a:defRPr sz="1100">
                <a:solidFill>
                  <a:schemeClr val="accent5"/>
                </a:solidFill>
              </a:defRPr>
            </a:lvl1pPr>
            <a:lvl2pPr lvl="1" rtl="0">
              <a:spcBef>
                <a:spcPts val="1600"/>
              </a:spcBef>
              <a:spcAft>
                <a:spcPct val="0"/>
              </a:spcAft>
              <a:buSzPts val="1100"/>
              <a:buNone/>
              <a:defRPr sz="1100"/>
            </a:lvl2pPr>
            <a:lvl3pPr lvl="2" rtl="0">
              <a:spcBef>
                <a:spcPts val="1600"/>
              </a:spcBef>
              <a:spcAft>
                <a:spcPct val="0"/>
              </a:spcAft>
              <a:buSzPts val="1100"/>
              <a:buNone/>
              <a:defRPr sz="1100"/>
            </a:lvl3pPr>
            <a:lvl4pPr lvl="3" rtl="0">
              <a:spcBef>
                <a:spcPts val="1600"/>
              </a:spcBef>
              <a:spcAft>
                <a:spcPct val="0"/>
              </a:spcAft>
              <a:buSzPts val="1100"/>
              <a:buNone/>
              <a:defRPr sz="1100"/>
            </a:lvl4pPr>
            <a:lvl5pPr lvl="4" rtl="0">
              <a:spcBef>
                <a:spcPts val="1600"/>
              </a:spcBef>
              <a:spcAft>
                <a:spcPct val="0"/>
              </a:spcAft>
              <a:buSzPts val="1100"/>
              <a:buNone/>
              <a:defRPr sz="1100"/>
            </a:lvl5pPr>
            <a:lvl6pPr lvl="5" rtl="0">
              <a:spcBef>
                <a:spcPts val="1600"/>
              </a:spcBef>
              <a:spcAft>
                <a:spcPct val="0"/>
              </a:spcAft>
              <a:buSzPts val="1100"/>
              <a:buNone/>
              <a:defRPr sz="1100"/>
            </a:lvl6pPr>
            <a:lvl7pPr lvl="6" rtl="0">
              <a:spcBef>
                <a:spcPts val="1600"/>
              </a:spcBef>
              <a:spcAft>
                <a:spcPct val="0"/>
              </a:spcAft>
              <a:buSzPts val="1100"/>
              <a:buNone/>
              <a:defRPr sz="1100"/>
            </a:lvl7pPr>
            <a:lvl8pPr lvl="7" rtl="0">
              <a:spcBef>
                <a:spcPts val="1600"/>
              </a:spcBef>
              <a:spcAft>
                <a:spcPct val="0"/>
              </a:spcAft>
              <a:buSzPts val="1100"/>
              <a:buNone/>
              <a:defRPr sz="1100"/>
            </a:lvl8pPr>
            <a:lvl9pPr lvl="8" rtl="0">
              <a:spcBef>
                <a:spcPts val="1600"/>
              </a:spcBef>
              <a:spcAft>
                <a:spcPts val="1600"/>
              </a:spcAft>
              <a:buSzPts val="1100"/>
              <a:buNone/>
              <a:defRPr sz="1100"/>
            </a:lvl9pPr>
          </a:lstStyle>
          <a:p>
            <a:pPr/>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and two lists">
  <p:cSld name="CUSTOM_13">
    <p:spTree>
      <p:nvGrpSpPr>
        <p:cNvPr id="955" name="Shape 955"/>
        <p:cNvGrpSpPr/>
        <p:nvPr/>
      </p:nvGrpSpPr>
      <p:grpSpPr>
        <a:xfrm>
          <a:off x="0" y="0"/>
          <a:ext cx="0" cy="0"/>
        </a:xfrm>
      </p:grpSpPr>
      <p:sp>
        <p:nvSpPr>
          <p:cNvPr id="956" name="Google Shape;956;p29"/>
          <p:cNvSpPr/>
          <p:nvPr/>
        </p:nvSpPr>
        <p:spPr>
          <a:xfrm rot="5400000">
            <a:off x="1738425" y="-1952525"/>
            <a:ext cx="5094900" cy="8782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957" name="Google Shape;957;p29"/>
          <p:cNvGrpSpPr/>
          <p:nvPr/>
        </p:nvGrpSpPr>
        <p:grpSpPr>
          <a:xfrm flipH="1">
            <a:off x="7302682" y="661664"/>
            <a:ext cx="3823739" cy="312682"/>
            <a:chOff x="9422000" y="4481475"/>
            <a:chExt cx="2137600" cy="174800"/>
          </a:xfrm>
        </p:grpSpPr>
        <p:sp>
          <p:nvSpPr>
            <p:cNvPr id="958" name="Google Shape;958;p29"/>
            <p:cNvSpPr/>
            <p:nvPr/>
          </p:nvSpPr>
          <p:spPr>
            <a:xfrm rot="5400000">
              <a:off x="114600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59" name="Google Shape;959;p29"/>
            <p:cNvSpPr/>
            <p:nvPr/>
          </p:nvSpPr>
          <p:spPr>
            <a:xfrm rot="5400000">
              <a:off x="114189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60" name="Google Shape;960;p29"/>
            <p:cNvSpPr/>
            <p:nvPr/>
          </p:nvSpPr>
          <p:spPr>
            <a:xfrm rot="5400000">
              <a:off x="113772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61" name="Google Shape;961;p29"/>
            <p:cNvSpPr/>
            <p:nvPr/>
          </p:nvSpPr>
          <p:spPr>
            <a:xfrm rot="5400000">
              <a:off x="113354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62" name="Google Shape;962;p29"/>
            <p:cNvSpPr/>
            <p:nvPr/>
          </p:nvSpPr>
          <p:spPr>
            <a:xfrm rot="5400000">
              <a:off x="11294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63" name="Google Shape;963;p29"/>
            <p:cNvSpPr/>
            <p:nvPr/>
          </p:nvSpPr>
          <p:spPr>
            <a:xfrm rot="5400000">
              <a:off x="1125257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64" name="Google Shape;964;p29"/>
            <p:cNvSpPr/>
            <p:nvPr/>
          </p:nvSpPr>
          <p:spPr>
            <a:xfrm rot="5400000">
              <a:off x="112107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65" name="Google Shape;965;p29"/>
            <p:cNvSpPr/>
            <p:nvPr/>
          </p:nvSpPr>
          <p:spPr>
            <a:xfrm rot="5400000">
              <a:off x="111701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66" name="Google Shape;966;p29"/>
            <p:cNvSpPr/>
            <p:nvPr/>
          </p:nvSpPr>
          <p:spPr>
            <a:xfrm rot="5400000">
              <a:off x="111283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67" name="Google Shape;967;p29"/>
            <p:cNvSpPr/>
            <p:nvPr/>
          </p:nvSpPr>
          <p:spPr>
            <a:xfrm rot="5400000">
              <a:off x="110876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68" name="Google Shape;968;p29"/>
            <p:cNvSpPr/>
            <p:nvPr/>
          </p:nvSpPr>
          <p:spPr>
            <a:xfrm rot="5400000">
              <a:off x="110455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69" name="Google Shape;969;p29"/>
            <p:cNvSpPr/>
            <p:nvPr/>
          </p:nvSpPr>
          <p:spPr>
            <a:xfrm rot="5400000">
              <a:off x="110040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70" name="Google Shape;970;p29"/>
            <p:cNvSpPr/>
            <p:nvPr/>
          </p:nvSpPr>
          <p:spPr>
            <a:xfrm rot="5400000">
              <a:off x="10963050"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71" name="Google Shape;971;p29"/>
            <p:cNvSpPr/>
            <p:nvPr/>
          </p:nvSpPr>
          <p:spPr>
            <a:xfrm rot="5400000">
              <a:off x="109212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72" name="Google Shape;972;p29"/>
            <p:cNvSpPr/>
            <p:nvPr/>
          </p:nvSpPr>
          <p:spPr>
            <a:xfrm rot="5400000">
              <a:off x="108802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73" name="Google Shape;973;p29"/>
            <p:cNvSpPr/>
            <p:nvPr/>
          </p:nvSpPr>
          <p:spPr>
            <a:xfrm rot="5400000">
              <a:off x="1083842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74" name="Google Shape;974;p29"/>
            <p:cNvSpPr/>
            <p:nvPr/>
          </p:nvSpPr>
          <p:spPr>
            <a:xfrm rot="5400000">
              <a:off x="107966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75" name="Google Shape;975;p29"/>
            <p:cNvSpPr/>
            <p:nvPr/>
          </p:nvSpPr>
          <p:spPr>
            <a:xfrm rot="5400000">
              <a:off x="10755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76" name="Google Shape;976;p29"/>
            <p:cNvSpPr/>
            <p:nvPr/>
          </p:nvSpPr>
          <p:spPr>
            <a:xfrm rot="5400000">
              <a:off x="107142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77" name="Google Shape;977;p29"/>
            <p:cNvSpPr/>
            <p:nvPr/>
          </p:nvSpPr>
          <p:spPr>
            <a:xfrm rot="5400000">
              <a:off x="10672400"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78" name="Google Shape;978;p29"/>
            <p:cNvSpPr/>
            <p:nvPr/>
          </p:nvSpPr>
          <p:spPr>
            <a:xfrm rot="5400000">
              <a:off x="1063175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79" name="Google Shape;979;p29"/>
            <p:cNvSpPr/>
            <p:nvPr/>
          </p:nvSpPr>
          <p:spPr>
            <a:xfrm rot="5400000">
              <a:off x="1058957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80" name="Google Shape;980;p29"/>
            <p:cNvSpPr/>
            <p:nvPr/>
          </p:nvSpPr>
          <p:spPr>
            <a:xfrm rot="5400000">
              <a:off x="1054891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81" name="Google Shape;981;p29"/>
            <p:cNvSpPr/>
            <p:nvPr/>
          </p:nvSpPr>
          <p:spPr>
            <a:xfrm rot="5400000">
              <a:off x="105071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82" name="Google Shape;982;p29"/>
            <p:cNvSpPr/>
            <p:nvPr/>
          </p:nvSpPr>
          <p:spPr>
            <a:xfrm rot="5400000">
              <a:off x="104653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83" name="Google Shape;983;p29"/>
            <p:cNvSpPr/>
            <p:nvPr/>
          </p:nvSpPr>
          <p:spPr>
            <a:xfrm rot="5400000">
              <a:off x="104243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84" name="Google Shape;984;p29"/>
            <p:cNvSpPr/>
            <p:nvPr/>
          </p:nvSpPr>
          <p:spPr>
            <a:xfrm rot="5400000">
              <a:off x="103825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85" name="Google Shape;985;p29"/>
            <p:cNvSpPr/>
            <p:nvPr/>
          </p:nvSpPr>
          <p:spPr>
            <a:xfrm rot="5400000">
              <a:off x="1034185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86" name="Google Shape;986;p29"/>
            <p:cNvSpPr/>
            <p:nvPr/>
          </p:nvSpPr>
          <p:spPr>
            <a:xfrm rot="5400000">
              <a:off x="103000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87" name="Google Shape;987;p29"/>
            <p:cNvSpPr/>
            <p:nvPr/>
          </p:nvSpPr>
          <p:spPr>
            <a:xfrm rot="5400000">
              <a:off x="102582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88" name="Google Shape;988;p29"/>
            <p:cNvSpPr/>
            <p:nvPr/>
          </p:nvSpPr>
          <p:spPr>
            <a:xfrm rot="5400000">
              <a:off x="102172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89" name="Google Shape;989;p29"/>
            <p:cNvSpPr/>
            <p:nvPr/>
          </p:nvSpPr>
          <p:spPr>
            <a:xfrm rot="5400000">
              <a:off x="101754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90" name="Google Shape;990;p29"/>
            <p:cNvSpPr/>
            <p:nvPr/>
          </p:nvSpPr>
          <p:spPr>
            <a:xfrm rot="5400000">
              <a:off x="101336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91" name="Google Shape;991;p29"/>
            <p:cNvSpPr/>
            <p:nvPr/>
          </p:nvSpPr>
          <p:spPr>
            <a:xfrm rot="5400000">
              <a:off x="1009297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92" name="Google Shape;992;p29"/>
            <p:cNvSpPr/>
            <p:nvPr/>
          </p:nvSpPr>
          <p:spPr>
            <a:xfrm rot="5400000">
              <a:off x="100511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93" name="Google Shape;993;p29"/>
            <p:cNvSpPr/>
            <p:nvPr/>
          </p:nvSpPr>
          <p:spPr>
            <a:xfrm rot="5400000">
              <a:off x="100101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94" name="Google Shape;994;p29"/>
            <p:cNvSpPr/>
            <p:nvPr/>
          </p:nvSpPr>
          <p:spPr>
            <a:xfrm rot="5400000">
              <a:off x="9968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95" name="Google Shape;995;p29"/>
            <p:cNvSpPr/>
            <p:nvPr/>
          </p:nvSpPr>
          <p:spPr>
            <a:xfrm rot="5400000">
              <a:off x="99265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96" name="Google Shape;996;p29"/>
            <p:cNvSpPr/>
            <p:nvPr/>
          </p:nvSpPr>
          <p:spPr>
            <a:xfrm rot="5400000">
              <a:off x="98859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97" name="Google Shape;997;p29"/>
            <p:cNvSpPr/>
            <p:nvPr/>
          </p:nvSpPr>
          <p:spPr>
            <a:xfrm rot="5400000">
              <a:off x="984412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98" name="Google Shape;998;p29"/>
            <p:cNvSpPr/>
            <p:nvPr/>
          </p:nvSpPr>
          <p:spPr>
            <a:xfrm rot="5400000">
              <a:off x="98030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999" name="Google Shape;999;p29"/>
            <p:cNvSpPr/>
            <p:nvPr/>
          </p:nvSpPr>
          <p:spPr>
            <a:xfrm rot="5400000">
              <a:off x="97613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000" name="Google Shape;1000;p29"/>
            <p:cNvSpPr/>
            <p:nvPr/>
          </p:nvSpPr>
          <p:spPr>
            <a:xfrm rot="5400000">
              <a:off x="97195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001" name="Google Shape;1001;p29"/>
            <p:cNvSpPr/>
            <p:nvPr/>
          </p:nvSpPr>
          <p:spPr>
            <a:xfrm rot="5400000">
              <a:off x="96788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002" name="Google Shape;1002;p29"/>
            <p:cNvSpPr/>
            <p:nvPr/>
          </p:nvSpPr>
          <p:spPr>
            <a:xfrm rot="5400000">
              <a:off x="963705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003" name="Google Shape;1003;p29"/>
            <p:cNvSpPr/>
            <p:nvPr/>
          </p:nvSpPr>
          <p:spPr>
            <a:xfrm rot="5400000">
              <a:off x="95952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004" name="Google Shape;1004;p29"/>
            <p:cNvSpPr/>
            <p:nvPr/>
          </p:nvSpPr>
          <p:spPr>
            <a:xfrm rot="5400000">
              <a:off x="95542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005" name="Google Shape;1005;p29"/>
            <p:cNvSpPr/>
            <p:nvPr/>
          </p:nvSpPr>
          <p:spPr>
            <a:xfrm rot="5400000">
              <a:off x="95124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006" name="Google Shape;1006;p29"/>
            <p:cNvSpPr/>
            <p:nvPr/>
          </p:nvSpPr>
          <p:spPr>
            <a:xfrm rot="5400000">
              <a:off x="947177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007" name="Google Shape;1007;p29"/>
            <p:cNvSpPr/>
            <p:nvPr/>
          </p:nvSpPr>
          <p:spPr>
            <a:xfrm rot="5400000">
              <a:off x="9429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008" name="Google Shape;1008;p29"/>
            <p:cNvSpPr/>
            <p:nvPr/>
          </p:nvSpPr>
          <p:spPr>
            <a:xfrm rot="5400000">
              <a:off x="93881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009" name="Google Shape;1009;p29"/>
            <p:cNvSpPr/>
            <p:nvPr/>
          </p:nvSpPr>
          <p:spPr>
            <a:xfrm rot="5400000">
              <a:off x="9347150" y="4556325"/>
              <a:ext cx="174800" cy="25100"/>
            </a:xfrm>
            <a:custGeom>
              <a:rect l="l" t="t" r="r" b="b"/>
              <a:pathLst>
                <a:path w="6992" h="1004" fill="none" extrusionOk="0">
                  <a:moveTo>
                    <a:pt x="1" y="912"/>
                  </a:moveTo>
                  <a:cubicBezTo>
                    <a:pt x="639" y="1004"/>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1010" name="Google Shape;1010;p29"/>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vl1pPr lvl="0" rtl="0">
              <a:spcBef>
                <a:spcPct val="0"/>
              </a:spcBef>
              <a:spcAft>
                <a:spcPct val="0"/>
              </a:spcAft>
              <a:buSzPts val="3500"/>
              <a:buNone/>
              <a:defRPr sz="3500"/>
            </a:lvl1pPr>
            <a:lvl2pPr lvl="1" rtl="0">
              <a:spcBef>
                <a:spcPct val="0"/>
              </a:spcBef>
              <a:spcAft>
                <a:spcPct val="0"/>
              </a:spcAft>
              <a:buSzPts val="3500"/>
              <a:buFont typeface="Raleway Black"/>
              <a:buNone/>
              <a:defRPr sz="3500">
                <a:latin typeface="Raleway Black"/>
                <a:ea typeface="Raleway Black"/>
                <a:cs typeface="Raleway Black"/>
                <a:sym typeface="Raleway Black"/>
              </a:defRPr>
            </a:lvl2pPr>
            <a:lvl3pPr lvl="2" rtl="0">
              <a:spcBef>
                <a:spcPct val="0"/>
              </a:spcBef>
              <a:spcAft>
                <a:spcPct val="0"/>
              </a:spcAft>
              <a:buSzPts val="3500"/>
              <a:buFont typeface="Raleway Black"/>
              <a:buNone/>
              <a:defRPr sz="3500">
                <a:latin typeface="Raleway Black"/>
                <a:ea typeface="Raleway Black"/>
                <a:cs typeface="Raleway Black"/>
                <a:sym typeface="Raleway Black"/>
              </a:defRPr>
            </a:lvl3pPr>
            <a:lvl4pPr lvl="3" rtl="0">
              <a:spcBef>
                <a:spcPct val="0"/>
              </a:spcBef>
              <a:spcAft>
                <a:spcPct val="0"/>
              </a:spcAft>
              <a:buSzPts val="3500"/>
              <a:buFont typeface="Raleway Black"/>
              <a:buNone/>
              <a:defRPr sz="3500">
                <a:latin typeface="Raleway Black"/>
                <a:ea typeface="Raleway Black"/>
                <a:cs typeface="Raleway Black"/>
                <a:sym typeface="Raleway Black"/>
              </a:defRPr>
            </a:lvl4pPr>
            <a:lvl5pPr lvl="4" rtl="0">
              <a:spcBef>
                <a:spcPct val="0"/>
              </a:spcBef>
              <a:spcAft>
                <a:spcPct val="0"/>
              </a:spcAft>
              <a:buSzPts val="3500"/>
              <a:buFont typeface="Raleway Black"/>
              <a:buNone/>
              <a:defRPr sz="3500">
                <a:latin typeface="Raleway Black"/>
                <a:ea typeface="Raleway Black"/>
                <a:cs typeface="Raleway Black"/>
                <a:sym typeface="Raleway Black"/>
              </a:defRPr>
            </a:lvl5pPr>
            <a:lvl6pPr lvl="5" rtl="0">
              <a:spcBef>
                <a:spcPct val="0"/>
              </a:spcBef>
              <a:spcAft>
                <a:spcPct val="0"/>
              </a:spcAft>
              <a:buSzPts val="3500"/>
              <a:buFont typeface="Raleway Black"/>
              <a:buNone/>
              <a:defRPr sz="3500">
                <a:latin typeface="Raleway Black"/>
                <a:ea typeface="Raleway Black"/>
                <a:cs typeface="Raleway Black"/>
                <a:sym typeface="Raleway Black"/>
              </a:defRPr>
            </a:lvl6pPr>
            <a:lvl7pPr lvl="6" rtl="0">
              <a:spcBef>
                <a:spcPct val="0"/>
              </a:spcBef>
              <a:spcAft>
                <a:spcPct val="0"/>
              </a:spcAft>
              <a:buSzPts val="3500"/>
              <a:buFont typeface="Raleway Black"/>
              <a:buNone/>
              <a:defRPr sz="3500">
                <a:latin typeface="Raleway Black"/>
                <a:ea typeface="Raleway Black"/>
                <a:cs typeface="Raleway Black"/>
                <a:sym typeface="Raleway Black"/>
              </a:defRPr>
            </a:lvl7pPr>
            <a:lvl8pPr lvl="7" rtl="0">
              <a:spcBef>
                <a:spcPct val="0"/>
              </a:spcBef>
              <a:spcAft>
                <a:spcPct val="0"/>
              </a:spcAft>
              <a:buSzPts val="3500"/>
              <a:buFont typeface="Raleway Black"/>
              <a:buNone/>
              <a:defRPr sz="3500">
                <a:latin typeface="Raleway Black"/>
                <a:ea typeface="Raleway Black"/>
                <a:cs typeface="Raleway Black"/>
                <a:sym typeface="Raleway Black"/>
              </a:defRPr>
            </a:lvl8pPr>
            <a:lvl9pPr lvl="8" rtl="0">
              <a:spcBef>
                <a:spcPct val="0"/>
              </a:spcBef>
              <a:spcAft>
                <a:spcPct val="0"/>
              </a:spcAft>
              <a:buSzPts val="3500"/>
              <a:buFont typeface="Raleway Black"/>
              <a:buNone/>
              <a:defRPr sz="3500">
                <a:latin typeface="Raleway Black"/>
                <a:ea typeface="Raleway Black"/>
                <a:cs typeface="Raleway Black"/>
                <a:sym typeface="Raleway Black"/>
              </a:defRPr>
            </a:lvl9pPr>
          </a:lstStyle>
          <a:p>
            <a:pPr/>
          </a:p>
        </p:txBody>
      </p:sp>
      <p:sp>
        <p:nvSpPr>
          <p:cNvPr id="1011" name="Google Shape;1011;p29"/>
          <p:cNvSpPr txBox="1"/>
          <p:nvPr>
            <p:ph type="subTitle" idx="1"/>
          </p:nvPr>
        </p:nvSpPr>
        <p:spPr>
          <a:xfrm>
            <a:off x="738975" y="1476375"/>
            <a:ext cx="3595500" cy="30927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100"/>
              <a:buNone/>
              <a:defRPr sz="1100">
                <a:solidFill>
                  <a:schemeClr val="accent5"/>
                </a:solidFill>
              </a:defRPr>
            </a:lvl1pPr>
            <a:lvl2pPr lvl="1" rtl="0">
              <a:spcBef>
                <a:spcPts val="1600"/>
              </a:spcBef>
              <a:spcAft>
                <a:spcPct val="0"/>
              </a:spcAft>
              <a:buSzPts val="1100"/>
              <a:buNone/>
              <a:defRPr sz="1100"/>
            </a:lvl2pPr>
            <a:lvl3pPr lvl="2" rtl="0">
              <a:spcBef>
                <a:spcPts val="1600"/>
              </a:spcBef>
              <a:spcAft>
                <a:spcPct val="0"/>
              </a:spcAft>
              <a:buSzPts val="1100"/>
              <a:buNone/>
              <a:defRPr sz="1100"/>
            </a:lvl3pPr>
            <a:lvl4pPr lvl="3" rtl="0">
              <a:spcBef>
                <a:spcPts val="1600"/>
              </a:spcBef>
              <a:spcAft>
                <a:spcPct val="0"/>
              </a:spcAft>
              <a:buSzPts val="1100"/>
              <a:buNone/>
              <a:defRPr sz="1100"/>
            </a:lvl4pPr>
            <a:lvl5pPr lvl="4" rtl="0">
              <a:spcBef>
                <a:spcPts val="1600"/>
              </a:spcBef>
              <a:spcAft>
                <a:spcPct val="0"/>
              </a:spcAft>
              <a:buSzPts val="1100"/>
              <a:buNone/>
              <a:defRPr sz="1100"/>
            </a:lvl5pPr>
            <a:lvl6pPr lvl="5" rtl="0">
              <a:spcBef>
                <a:spcPts val="1600"/>
              </a:spcBef>
              <a:spcAft>
                <a:spcPct val="0"/>
              </a:spcAft>
              <a:buSzPts val="1100"/>
              <a:buNone/>
              <a:defRPr sz="1100"/>
            </a:lvl6pPr>
            <a:lvl7pPr lvl="6" rtl="0">
              <a:spcBef>
                <a:spcPts val="1600"/>
              </a:spcBef>
              <a:spcAft>
                <a:spcPct val="0"/>
              </a:spcAft>
              <a:buSzPts val="1100"/>
              <a:buNone/>
              <a:defRPr sz="1100"/>
            </a:lvl7pPr>
            <a:lvl8pPr lvl="7" rtl="0">
              <a:spcBef>
                <a:spcPts val="1600"/>
              </a:spcBef>
              <a:spcAft>
                <a:spcPct val="0"/>
              </a:spcAft>
              <a:buSzPts val="1100"/>
              <a:buNone/>
              <a:defRPr sz="1100"/>
            </a:lvl8pPr>
            <a:lvl9pPr lvl="8" rtl="0">
              <a:spcBef>
                <a:spcPts val="1600"/>
              </a:spcBef>
              <a:spcAft>
                <a:spcPts val="1600"/>
              </a:spcAft>
              <a:buSzPts val="1100"/>
              <a:buNone/>
              <a:defRPr sz="1100"/>
            </a:lvl9pPr>
          </a:lstStyle>
          <a:p>
            <a:pPr/>
          </a:p>
        </p:txBody>
      </p:sp>
      <p:sp>
        <p:nvSpPr>
          <p:cNvPr id="1012" name="Google Shape;1012;p29"/>
          <p:cNvSpPr txBox="1"/>
          <p:nvPr>
            <p:ph type="subTitle" idx="2"/>
          </p:nvPr>
        </p:nvSpPr>
        <p:spPr>
          <a:xfrm>
            <a:off x="4624439" y="1476375"/>
            <a:ext cx="3595500" cy="30927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100"/>
              <a:buNone/>
              <a:defRPr sz="1100">
                <a:solidFill>
                  <a:schemeClr val="accent5"/>
                </a:solidFill>
              </a:defRPr>
            </a:lvl1pPr>
            <a:lvl2pPr lvl="1" rtl="0">
              <a:spcBef>
                <a:spcPts val="1600"/>
              </a:spcBef>
              <a:spcAft>
                <a:spcPct val="0"/>
              </a:spcAft>
              <a:buSzPts val="1100"/>
              <a:buNone/>
              <a:defRPr sz="1100"/>
            </a:lvl2pPr>
            <a:lvl3pPr lvl="2" rtl="0">
              <a:spcBef>
                <a:spcPts val="1600"/>
              </a:spcBef>
              <a:spcAft>
                <a:spcPct val="0"/>
              </a:spcAft>
              <a:buSzPts val="1100"/>
              <a:buNone/>
              <a:defRPr sz="1100"/>
            </a:lvl3pPr>
            <a:lvl4pPr lvl="3" rtl="0">
              <a:spcBef>
                <a:spcPts val="1600"/>
              </a:spcBef>
              <a:spcAft>
                <a:spcPct val="0"/>
              </a:spcAft>
              <a:buSzPts val="1100"/>
              <a:buNone/>
              <a:defRPr sz="1100"/>
            </a:lvl4pPr>
            <a:lvl5pPr lvl="4" rtl="0">
              <a:spcBef>
                <a:spcPts val="1600"/>
              </a:spcBef>
              <a:spcAft>
                <a:spcPct val="0"/>
              </a:spcAft>
              <a:buSzPts val="1100"/>
              <a:buNone/>
              <a:defRPr sz="1100"/>
            </a:lvl5pPr>
            <a:lvl6pPr lvl="5" rtl="0">
              <a:spcBef>
                <a:spcPts val="1600"/>
              </a:spcBef>
              <a:spcAft>
                <a:spcPct val="0"/>
              </a:spcAft>
              <a:buSzPts val="1100"/>
              <a:buNone/>
              <a:defRPr sz="1100"/>
            </a:lvl6pPr>
            <a:lvl7pPr lvl="6" rtl="0">
              <a:spcBef>
                <a:spcPts val="1600"/>
              </a:spcBef>
              <a:spcAft>
                <a:spcPct val="0"/>
              </a:spcAft>
              <a:buSzPts val="1100"/>
              <a:buNone/>
              <a:defRPr sz="1100"/>
            </a:lvl7pPr>
            <a:lvl8pPr lvl="7" rtl="0">
              <a:spcBef>
                <a:spcPts val="1600"/>
              </a:spcBef>
              <a:spcAft>
                <a:spcPct val="0"/>
              </a:spcAft>
              <a:buSzPts val="1100"/>
              <a:buNone/>
              <a:defRPr sz="1100"/>
            </a:lvl8pPr>
            <a:lvl9pPr lvl="8" rtl="0">
              <a:spcBef>
                <a:spcPts val="1600"/>
              </a:spcBef>
              <a:spcAft>
                <a:spcPts val="1600"/>
              </a:spcAft>
              <a:buSzPts val="1100"/>
              <a:buNone/>
              <a:defRPr sz="1100"/>
            </a:lvl9pPr>
          </a:lstStyle>
          <a:p>
            <a:p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Section header" type="secHead">
  <p:cSld name="SECTION_HEADER">
    <p:spTree>
      <p:nvGrpSpPr>
        <p:cNvPr id="11" name="Shape 11"/>
        <p:cNvGrpSpPr/>
        <p:nvPr/>
      </p:nvGrpSpPr>
      <p:grpSpPr>
        <a:xfrm>
          <a:off x="0" y="0"/>
          <a:ext cx="0" cy="0"/>
        </a:xfrm>
      </p:grpSpPr>
      <p:sp>
        <p:nvSpPr>
          <p:cNvPr id="12" name="Google Shape;12;p3"/>
          <p:cNvSpPr/>
          <p:nvPr/>
        </p:nvSpPr>
        <p:spPr>
          <a:xfrm>
            <a:off x="465275" y="630000"/>
            <a:ext cx="5565600" cy="393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 name="Google Shape;13;p3"/>
          <p:cNvSpPr txBox="1"/>
          <p:nvPr>
            <p:ph type="title"/>
          </p:nvPr>
        </p:nvSpPr>
        <p:spPr>
          <a:xfrm>
            <a:off x="720000" y="2329825"/>
            <a:ext cx="2497200" cy="1043700"/>
          </a:xfrm>
          <a:prstGeom prst="rect">
            <a:avLst/>
          </a:prstGeom>
        </p:spPr>
        <p:txBody>
          <a:bodyPr spcFirstLastPara="1" wrap="square" lIns="91425" tIns="91425" rIns="91425" bIns="91425" anchor="ctr" anchorCtr="0">
            <a:noAutofit/>
          </a:bodyPr>
          <a:lstStyle>
            <a:defPPr/>
            <a:lvl1pPr lvl="0">
              <a:spcBef>
                <a:spcPct val="0"/>
              </a:spcBef>
              <a:spcAft>
                <a:spcPct val="0"/>
              </a:spcAft>
              <a:buSzPts val="3600"/>
              <a:buNone/>
              <a:defRPr sz="3600"/>
            </a:lvl1pPr>
            <a:lvl2pPr lvl="1">
              <a:spcBef>
                <a:spcPct val="0"/>
              </a:spcBef>
              <a:spcAft>
                <a:spcPct val="0"/>
              </a:spcAft>
              <a:buSzPts val="3600"/>
              <a:buNone/>
              <a:defRPr sz="3600"/>
            </a:lvl2pPr>
            <a:lvl3pPr lvl="2">
              <a:spcBef>
                <a:spcPct val="0"/>
              </a:spcBef>
              <a:spcAft>
                <a:spcPct val="0"/>
              </a:spcAft>
              <a:buSzPts val="3600"/>
              <a:buNone/>
              <a:defRPr sz="3600"/>
            </a:lvl3pPr>
            <a:lvl4pPr lvl="3">
              <a:spcBef>
                <a:spcPct val="0"/>
              </a:spcBef>
              <a:spcAft>
                <a:spcPct val="0"/>
              </a:spcAft>
              <a:buSzPts val="3600"/>
              <a:buNone/>
              <a:defRPr sz="3600"/>
            </a:lvl4pPr>
            <a:lvl5pPr lvl="4">
              <a:spcBef>
                <a:spcPct val="0"/>
              </a:spcBef>
              <a:spcAft>
                <a:spcPct val="0"/>
              </a:spcAft>
              <a:buSzPts val="3600"/>
              <a:buNone/>
              <a:defRPr sz="3600"/>
            </a:lvl5pPr>
            <a:lvl6pPr lvl="5">
              <a:spcBef>
                <a:spcPct val="0"/>
              </a:spcBef>
              <a:spcAft>
                <a:spcPct val="0"/>
              </a:spcAft>
              <a:buSzPts val="3600"/>
              <a:buNone/>
              <a:defRPr sz="3600"/>
            </a:lvl6pPr>
            <a:lvl7pPr lvl="6">
              <a:spcBef>
                <a:spcPct val="0"/>
              </a:spcBef>
              <a:spcAft>
                <a:spcPct val="0"/>
              </a:spcAft>
              <a:buSzPts val="3600"/>
              <a:buNone/>
              <a:defRPr sz="3600"/>
            </a:lvl7pPr>
            <a:lvl8pPr lvl="7">
              <a:spcBef>
                <a:spcPct val="0"/>
              </a:spcBef>
              <a:spcAft>
                <a:spcPct val="0"/>
              </a:spcAft>
              <a:buSzPts val="3600"/>
              <a:buNone/>
              <a:defRPr sz="3600"/>
            </a:lvl8pPr>
            <a:lvl9pPr lvl="8">
              <a:spcBef>
                <a:spcPct val="0"/>
              </a:spcBef>
              <a:spcAft>
                <a:spcPct val="0"/>
              </a:spcAft>
              <a:buSzPts val="3600"/>
              <a:buNone/>
              <a:defRPr sz="3600"/>
            </a:lvl9pPr>
          </a:lstStyle>
          <a:p>
            <a:pPr/>
          </a:p>
        </p:txBody>
      </p:sp>
      <p:sp>
        <p:nvSpPr>
          <p:cNvPr id="14" name="Google Shape;14;p3"/>
          <p:cNvSpPr txBox="1"/>
          <p:nvPr>
            <p:ph type="title" idx="2" hasCustomPrompt="1"/>
          </p:nvPr>
        </p:nvSpPr>
        <p:spPr>
          <a:xfrm>
            <a:off x="3369625" y="801450"/>
            <a:ext cx="2325600" cy="1790700"/>
          </a:xfrm>
          <a:prstGeom prst="rect">
            <a:avLst/>
          </a:prstGeom>
        </p:spPr>
        <p:txBody>
          <a:bodyPr spcFirstLastPara="1" wrap="square" lIns="91425" tIns="91425" rIns="91425" bIns="91425" anchor="ctr" anchorCtr="0">
            <a:noAutofit/>
          </a:bodyPr>
          <a:lstStyle>
            <a:defPPr/>
            <a:lvl1pPr lvl="0" algn="r" rtl="0">
              <a:spcBef>
                <a:spcPct val="0"/>
              </a:spcBef>
              <a:spcAft>
                <a:spcPct val="0"/>
              </a:spcAft>
              <a:buSzPts val="14000"/>
              <a:buFont typeface="Open Sans"/>
              <a:buNone/>
              <a:defRPr sz="14000" b="1" u="none">
                <a:latin typeface="Open Sans"/>
                <a:ea typeface="Open Sans"/>
                <a:cs typeface="Open Sans"/>
                <a:sym typeface="Open Sans"/>
              </a:defRPr>
            </a:lvl1pPr>
            <a:lvl2pPr lvl="1" algn="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2pPr>
            <a:lvl3pPr lvl="2" algn="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3pPr>
            <a:lvl4pPr lvl="3" algn="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4pPr>
            <a:lvl5pPr lvl="4" algn="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5pPr>
            <a:lvl6pPr lvl="5" algn="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6pPr>
            <a:lvl7pPr lvl="6" algn="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7pPr>
            <a:lvl8pPr lvl="7" algn="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8pPr>
            <a:lvl9pPr lvl="8" algn="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9pPr>
          </a:lstStyle>
          <a:p>
            <a:pPr/>
            <a:r>
              <a:t>xx%</a:t>
            </a:r>
          </a:p>
        </p:txBody>
      </p:sp>
      <p:sp>
        <p:nvSpPr>
          <p:cNvPr id="15" name="Google Shape;15;p3"/>
          <p:cNvSpPr txBox="1"/>
          <p:nvPr>
            <p:ph type="subTitle" idx="1"/>
          </p:nvPr>
        </p:nvSpPr>
        <p:spPr>
          <a:xfrm>
            <a:off x="720000" y="3415675"/>
            <a:ext cx="2916300" cy="6426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SzPts val="1800"/>
              <a:buNone/>
              <a:defRPr/>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p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and body" type="tx">
  <p:cSld name="TITLE_AND_BODY">
    <p:spTree>
      <p:nvGrpSpPr>
        <p:cNvPr id="16" name="Shape 16"/>
        <p:cNvGrpSpPr/>
        <p:nvPr/>
      </p:nvGrpSpPr>
      <p:grpSpPr>
        <a:xfrm>
          <a:off x="0" y="0"/>
          <a:ext cx="0" cy="0"/>
        </a:xfrm>
      </p:grpSpPr>
      <p:sp>
        <p:nvSpPr>
          <p:cNvPr id="17" name="Google Shape;17;p4"/>
          <p:cNvSpPr txBox="1"/>
          <p:nvPr>
            <p:ph type="title"/>
          </p:nvPr>
        </p:nvSpPr>
        <p:spPr>
          <a:xfrm>
            <a:off x="720000" y="1260000"/>
            <a:ext cx="3353700" cy="572700"/>
          </a:xfrm>
          <a:prstGeom prst="rect">
            <a:avLst/>
          </a:prstGeom>
        </p:spPr>
        <p:txBody>
          <a:bodyPr spcFirstLastPara="1" wrap="square" lIns="91425" tIns="91425" rIns="91425" bIns="91425" anchor="t" anchorCtr="0">
            <a:noAutofit/>
          </a:bodyPr>
          <a:lstStyle>
            <a:defPPr/>
            <a:lvl1pPr lvl="0" rtl="0">
              <a:spcBef>
                <a:spcPct val="0"/>
              </a:spcBef>
              <a:spcAft>
                <a:spcPct val="0"/>
              </a:spcAft>
              <a:buSzPts val="3500"/>
              <a:buNone/>
              <a:defRPr sz="3500"/>
            </a:lvl1pPr>
            <a:lvl2pPr lvl="1" rtl="0">
              <a:spcBef>
                <a:spcPct val="0"/>
              </a:spcBef>
              <a:spcAft>
                <a:spcPct val="0"/>
              </a:spcAft>
              <a:buSzPts val="3500"/>
              <a:buFont typeface="Raleway Black"/>
              <a:buNone/>
              <a:defRPr sz="3500">
                <a:latin typeface="Raleway Black"/>
                <a:ea typeface="Raleway Black"/>
                <a:cs typeface="Raleway Black"/>
                <a:sym typeface="Raleway Black"/>
              </a:defRPr>
            </a:lvl2pPr>
            <a:lvl3pPr lvl="2" rtl="0">
              <a:spcBef>
                <a:spcPct val="0"/>
              </a:spcBef>
              <a:spcAft>
                <a:spcPct val="0"/>
              </a:spcAft>
              <a:buSzPts val="3500"/>
              <a:buFont typeface="Raleway Black"/>
              <a:buNone/>
              <a:defRPr sz="3500">
                <a:latin typeface="Raleway Black"/>
                <a:ea typeface="Raleway Black"/>
                <a:cs typeface="Raleway Black"/>
                <a:sym typeface="Raleway Black"/>
              </a:defRPr>
            </a:lvl3pPr>
            <a:lvl4pPr lvl="3" rtl="0">
              <a:spcBef>
                <a:spcPct val="0"/>
              </a:spcBef>
              <a:spcAft>
                <a:spcPct val="0"/>
              </a:spcAft>
              <a:buSzPts val="3500"/>
              <a:buFont typeface="Raleway Black"/>
              <a:buNone/>
              <a:defRPr sz="3500">
                <a:latin typeface="Raleway Black"/>
                <a:ea typeface="Raleway Black"/>
                <a:cs typeface="Raleway Black"/>
                <a:sym typeface="Raleway Black"/>
              </a:defRPr>
            </a:lvl4pPr>
            <a:lvl5pPr lvl="4" rtl="0">
              <a:spcBef>
                <a:spcPct val="0"/>
              </a:spcBef>
              <a:spcAft>
                <a:spcPct val="0"/>
              </a:spcAft>
              <a:buSzPts val="3500"/>
              <a:buFont typeface="Raleway Black"/>
              <a:buNone/>
              <a:defRPr sz="3500">
                <a:latin typeface="Raleway Black"/>
                <a:ea typeface="Raleway Black"/>
                <a:cs typeface="Raleway Black"/>
                <a:sym typeface="Raleway Black"/>
              </a:defRPr>
            </a:lvl5pPr>
            <a:lvl6pPr lvl="5" rtl="0">
              <a:spcBef>
                <a:spcPct val="0"/>
              </a:spcBef>
              <a:spcAft>
                <a:spcPct val="0"/>
              </a:spcAft>
              <a:buSzPts val="3500"/>
              <a:buFont typeface="Raleway Black"/>
              <a:buNone/>
              <a:defRPr sz="3500">
                <a:latin typeface="Raleway Black"/>
                <a:ea typeface="Raleway Black"/>
                <a:cs typeface="Raleway Black"/>
                <a:sym typeface="Raleway Black"/>
              </a:defRPr>
            </a:lvl6pPr>
            <a:lvl7pPr lvl="6" rtl="0">
              <a:spcBef>
                <a:spcPct val="0"/>
              </a:spcBef>
              <a:spcAft>
                <a:spcPct val="0"/>
              </a:spcAft>
              <a:buSzPts val="3500"/>
              <a:buFont typeface="Raleway Black"/>
              <a:buNone/>
              <a:defRPr sz="3500">
                <a:latin typeface="Raleway Black"/>
                <a:ea typeface="Raleway Black"/>
                <a:cs typeface="Raleway Black"/>
                <a:sym typeface="Raleway Black"/>
              </a:defRPr>
            </a:lvl7pPr>
            <a:lvl8pPr lvl="7" rtl="0">
              <a:spcBef>
                <a:spcPct val="0"/>
              </a:spcBef>
              <a:spcAft>
                <a:spcPct val="0"/>
              </a:spcAft>
              <a:buSzPts val="3500"/>
              <a:buFont typeface="Raleway Black"/>
              <a:buNone/>
              <a:defRPr sz="3500">
                <a:latin typeface="Raleway Black"/>
                <a:ea typeface="Raleway Black"/>
                <a:cs typeface="Raleway Black"/>
                <a:sym typeface="Raleway Black"/>
              </a:defRPr>
            </a:lvl8pPr>
            <a:lvl9pPr lvl="8" rtl="0">
              <a:spcBef>
                <a:spcPct val="0"/>
              </a:spcBef>
              <a:spcAft>
                <a:spcPct val="0"/>
              </a:spcAft>
              <a:buSzPts val="3500"/>
              <a:buFont typeface="Raleway Black"/>
              <a:buNone/>
              <a:defRPr sz="3500">
                <a:latin typeface="Raleway Black"/>
                <a:ea typeface="Raleway Black"/>
                <a:cs typeface="Raleway Black"/>
                <a:sym typeface="Raleway Black"/>
              </a:defRPr>
            </a:lvl9pPr>
          </a:lstStyle>
          <a:p>
            <a:pPr/>
          </a:p>
        </p:txBody>
      </p:sp>
      <p:sp>
        <p:nvSpPr>
          <p:cNvPr id="18" name="Google Shape;18;p4"/>
          <p:cNvSpPr txBox="1"/>
          <p:nvPr>
            <p:ph type="subTitle" idx="1"/>
          </p:nvPr>
        </p:nvSpPr>
        <p:spPr>
          <a:xfrm>
            <a:off x="729500" y="2143500"/>
            <a:ext cx="3353700" cy="17400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SzPts val="1600"/>
              <a:buNone/>
              <a:defRPr sz="1600"/>
            </a:lvl1pPr>
            <a:lvl2pPr lvl="1" rtl="0">
              <a:lnSpc>
                <a:spcPct val="100000"/>
              </a:lnSpc>
              <a:spcBef>
                <a:spcPts val="1600"/>
              </a:spcBef>
              <a:spcAft>
                <a:spcPct val="0"/>
              </a:spcAft>
              <a:buSzPts val="1600"/>
              <a:buNone/>
              <a:defRPr sz="1600"/>
            </a:lvl2pPr>
            <a:lvl3pPr lvl="2" rtl="0">
              <a:lnSpc>
                <a:spcPct val="100000"/>
              </a:lnSpc>
              <a:spcBef>
                <a:spcPts val="1600"/>
              </a:spcBef>
              <a:spcAft>
                <a:spcPct val="0"/>
              </a:spcAft>
              <a:buSzPts val="1600"/>
              <a:buNone/>
              <a:defRPr sz="1600"/>
            </a:lvl3pPr>
            <a:lvl4pPr lvl="3" rtl="0">
              <a:lnSpc>
                <a:spcPct val="100000"/>
              </a:lnSpc>
              <a:spcBef>
                <a:spcPts val="1600"/>
              </a:spcBef>
              <a:spcAft>
                <a:spcPct val="0"/>
              </a:spcAft>
              <a:buSzPts val="1600"/>
              <a:buNone/>
              <a:defRPr sz="1600"/>
            </a:lvl4pPr>
            <a:lvl5pPr lvl="4" rtl="0">
              <a:lnSpc>
                <a:spcPct val="100000"/>
              </a:lnSpc>
              <a:spcBef>
                <a:spcPts val="1600"/>
              </a:spcBef>
              <a:spcAft>
                <a:spcPct val="0"/>
              </a:spcAft>
              <a:buSzPts val="1600"/>
              <a:buNone/>
              <a:defRPr sz="1600"/>
            </a:lvl5pPr>
            <a:lvl6pPr lvl="5" rtl="0">
              <a:lnSpc>
                <a:spcPct val="100000"/>
              </a:lnSpc>
              <a:spcBef>
                <a:spcPts val="1600"/>
              </a:spcBef>
              <a:spcAft>
                <a:spcPct val="0"/>
              </a:spcAft>
              <a:buSzPts val="1600"/>
              <a:buNone/>
              <a:defRPr sz="1600"/>
            </a:lvl6pPr>
            <a:lvl7pPr lvl="6" rtl="0">
              <a:lnSpc>
                <a:spcPct val="100000"/>
              </a:lnSpc>
              <a:spcBef>
                <a:spcPts val="1600"/>
              </a:spcBef>
              <a:spcAft>
                <a:spcPct val="0"/>
              </a:spcAft>
              <a:buSzPts val="1600"/>
              <a:buNone/>
              <a:defRPr sz="1600"/>
            </a:lvl7pPr>
            <a:lvl8pPr lvl="7" rtl="0">
              <a:lnSpc>
                <a:spcPct val="100000"/>
              </a:lnSpc>
              <a:spcBef>
                <a:spcPts val="1600"/>
              </a:spcBef>
              <a:spcAft>
                <a:spcPct val="0"/>
              </a:spcAft>
              <a:buSzPts val="1600"/>
              <a:buNone/>
              <a:defRPr sz="1600"/>
            </a:lvl8pPr>
            <a:lvl9pPr lvl="8" rtl="0">
              <a:lnSpc>
                <a:spcPct val="100000"/>
              </a:lnSpc>
              <a:spcBef>
                <a:spcPts val="1600"/>
              </a:spcBef>
              <a:spcAft>
                <a:spcPts val="1600"/>
              </a:spcAft>
              <a:buSzPts val="1600"/>
              <a:buNone/>
              <a:defRPr sz="1600"/>
            </a:lvl9pPr>
          </a:lstStyle>
          <a:p>
            <a:p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only" type="titleOnly">
  <p:cSld name="TITLE_ONLY">
    <p:spTree>
      <p:nvGrpSpPr>
        <p:cNvPr id="26" name="Shape 26"/>
        <p:cNvGrpSpPr/>
        <p:nvPr/>
      </p:nvGrpSpPr>
      <p:grpSpPr>
        <a:xfrm>
          <a:off x="0" y="0"/>
          <a:ext cx="0" cy="0"/>
        </a:xfrm>
      </p:grpSpPr>
      <p:sp>
        <p:nvSpPr>
          <p:cNvPr id="27" name="Google Shape;27;p6"/>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vl1pPr lvl="0" rtl="0">
              <a:spcBef>
                <a:spcPct val="0"/>
              </a:spcBef>
              <a:spcAft>
                <a:spcPct val="0"/>
              </a:spcAft>
              <a:buSzPts val="3500"/>
              <a:buNone/>
              <a:defRPr sz="3500"/>
            </a:lvl1pPr>
            <a:lvl2pPr lvl="1" rtl="0">
              <a:spcBef>
                <a:spcPct val="0"/>
              </a:spcBef>
              <a:spcAft>
                <a:spcPct val="0"/>
              </a:spcAft>
              <a:buSzPts val="3500"/>
              <a:buFont typeface="Raleway Black"/>
              <a:buNone/>
              <a:defRPr sz="3500">
                <a:latin typeface="Raleway Black"/>
                <a:ea typeface="Raleway Black"/>
                <a:cs typeface="Raleway Black"/>
                <a:sym typeface="Raleway Black"/>
              </a:defRPr>
            </a:lvl2pPr>
            <a:lvl3pPr lvl="2" rtl="0">
              <a:spcBef>
                <a:spcPct val="0"/>
              </a:spcBef>
              <a:spcAft>
                <a:spcPct val="0"/>
              </a:spcAft>
              <a:buSzPts val="3500"/>
              <a:buFont typeface="Raleway Black"/>
              <a:buNone/>
              <a:defRPr sz="3500">
                <a:latin typeface="Raleway Black"/>
                <a:ea typeface="Raleway Black"/>
                <a:cs typeface="Raleway Black"/>
                <a:sym typeface="Raleway Black"/>
              </a:defRPr>
            </a:lvl3pPr>
            <a:lvl4pPr lvl="3" rtl="0">
              <a:spcBef>
                <a:spcPct val="0"/>
              </a:spcBef>
              <a:spcAft>
                <a:spcPct val="0"/>
              </a:spcAft>
              <a:buSzPts val="3500"/>
              <a:buFont typeface="Raleway Black"/>
              <a:buNone/>
              <a:defRPr sz="3500">
                <a:latin typeface="Raleway Black"/>
                <a:ea typeface="Raleway Black"/>
                <a:cs typeface="Raleway Black"/>
                <a:sym typeface="Raleway Black"/>
              </a:defRPr>
            </a:lvl4pPr>
            <a:lvl5pPr lvl="4" rtl="0">
              <a:spcBef>
                <a:spcPct val="0"/>
              </a:spcBef>
              <a:spcAft>
                <a:spcPct val="0"/>
              </a:spcAft>
              <a:buSzPts val="3500"/>
              <a:buFont typeface="Raleway Black"/>
              <a:buNone/>
              <a:defRPr sz="3500">
                <a:latin typeface="Raleway Black"/>
                <a:ea typeface="Raleway Black"/>
                <a:cs typeface="Raleway Black"/>
                <a:sym typeface="Raleway Black"/>
              </a:defRPr>
            </a:lvl5pPr>
            <a:lvl6pPr lvl="5" rtl="0">
              <a:spcBef>
                <a:spcPct val="0"/>
              </a:spcBef>
              <a:spcAft>
                <a:spcPct val="0"/>
              </a:spcAft>
              <a:buSzPts val="3500"/>
              <a:buFont typeface="Raleway Black"/>
              <a:buNone/>
              <a:defRPr sz="3500">
                <a:latin typeface="Raleway Black"/>
                <a:ea typeface="Raleway Black"/>
                <a:cs typeface="Raleway Black"/>
                <a:sym typeface="Raleway Black"/>
              </a:defRPr>
            </a:lvl6pPr>
            <a:lvl7pPr lvl="6" rtl="0">
              <a:spcBef>
                <a:spcPct val="0"/>
              </a:spcBef>
              <a:spcAft>
                <a:spcPct val="0"/>
              </a:spcAft>
              <a:buSzPts val="3500"/>
              <a:buFont typeface="Raleway Black"/>
              <a:buNone/>
              <a:defRPr sz="3500">
                <a:latin typeface="Raleway Black"/>
                <a:ea typeface="Raleway Black"/>
                <a:cs typeface="Raleway Black"/>
                <a:sym typeface="Raleway Black"/>
              </a:defRPr>
            </a:lvl7pPr>
            <a:lvl8pPr lvl="7" rtl="0">
              <a:spcBef>
                <a:spcPct val="0"/>
              </a:spcBef>
              <a:spcAft>
                <a:spcPct val="0"/>
              </a:spcAft>
              <a:buSzPts val="3500"/>
              <a:buFont typeface="Raleway Black"/>
              <a:buNone/>
              <a:defRPr sz="3500">
                <a:latin typeface="Raleway Black"/>
                <a:ea typeface="Raleway Black"/>
                <a:cs typeface="Raleway Black"/>
                <a:sym typeface="Raleway Black"/>
              </a:defRPr>
            </a:lvl8pPr>
            <a:lvl9pPr lvl="8" rtl="0">
              <a:spcBef>
                <a:spcPct val="0"/>
              </a:spcBef>
              <a:spcAft>
                <a:spcPct val="0"/>
              </a:spcAft>
              <a:buSzPts val="3500"/>
              <a:buFont typeface="Raleway Black"/>
              <a:buNone/>
              <a:defRPr sz="3500">
                <a:latin typeface="Raleway Black"/>
                <a:ea typeface="Raleway Black"/>
                <a:cs typeface="Raleway Black"/>
                <a:sym typeface="Raleway Black"/>
              </a:defRPr>
            </a:lvl9pPr>
          </a:lstStyle>
          <a:p>
            <a:pPr/>
          </a:p>
        </p:txBody>
      </p:sp>
      <p:sp>
        <p:nvSpPr>
          <p:cNvPr id="28" name="Google Shape;28;p6"/>
          <p:cNvSpPr/>
          <p:nvPr/>
        </p:nvSpPr>
        <p:spPr>
          <a:xfrm rot="5400000">
            <a:off x="1380175" y="-1594175"/>
            <a:ext cx="5094900" cy="8066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9" name="Google Shape;29;p6"/>
          <p:cNvGrpSpPr/>
          <p:nvPr/>
        </p:nvGrpSpPr>
        <p:grpSpPr>
          <a:xfrm flipH="1">
            <a:off x="6350182" y="661664"/>
            <a:ext cx="3823739" cy="312682"/>
            <a:chOff x="9422000" y="4481475"/>
            <a:chExt cx="2137600" cy="174800"/>
          </a:xfrm>
        </p:grpSpPr>
        <p:sp>
          <p:nvSpPr>
            <p:cNvPr id="30" name="Google Shape;30;p6"/>
            <p:cNvSpPr/>
            <p:nvPr/>
          </p:nvSpPr>
          <p:spPr>
            <a:xfrm rot="5400000">
              <a:off x="114600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 name="Google Shape;31;p6"/>
            <p:cNvSpPr/>
            <p:nvPr/>
          </p:nvSpPr>
          <p:spPr>
            <a:xfrm rot="5400000">
              <a:off x="114189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2" name="Google Shape;32;p6"/>
            <p:cNvSpPr/>
            <p:nvPr/>
          </p:nvSpPr>
          <p:spPr>
            <a:xfrm rot="5400000">
              <a:off x="113772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 name="Google Shape;33;p6"/>
            <p:cNvSpPr/>
            <p:nvPr/>
          </p:nvSpPr>
          <p:spPr>
            <a:xfrm rot="5400000">
              <a:off x="113354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 name="Google Shape;34;p6"/>
            <p:cNvSpPr/>
            <p:nvPr/>
          </p:nvSpPr>
          <p:spPr>
            <a:xfrm rot="5400000">
              <a:off x="11294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 name="Google Shape;35;p6"/>
            <p:cNvSpPr/>
            <p:nvPr/>
          </p:nvSpPr>
          <p:spPr>
            <a:xfrm rot="5400000">
              <a:off x="1125257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 name="Google Shape;36;p6"/>
            <p:cNvSpPr/>
            <p:nvPr/>
          </p:nvSpPr>
          <p:spPr>
            <a:xfrm rot="5400000">
              <a:off x="112107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 name="Google Shape;37;p6"/>
            <p:cNvSpPr/>
            <p:nvPr/>
          </p:nvSpPr>
          <p:spPr>
            <a:xfrm rot="5400000">
              <a:off x="111701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 name="Google Shape;38;p6"/>
            <p:cNvSpPr/>
            <p:nvPr/>
          </p:nvSpPr>
          <p:spPr>
            <a:xfrm rot="5400000">
              <a:off x="111283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 name="Google Shape;39;p6"/>
            <p:cNvSpPr/>
            <p:nvPr/>
          </p:nvSpPr>
          <p:spPr>
            <a:xfrm rot="5400000">
              <a:off x="110876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 name="Google Shape;40;p6"/>
            <p:cNvSpPr/>
            <p:nvPr/>
          </p:nvSpPr>
          <p:spPr>
            <a:xfrm rot="5400000">
              <a:off x="110455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1" name="Google Shape;41;p6"/>
            <p:cNvSpPr/>
            <p:nvPr/>
          </p:nvSpPr>
          <p:spPr>
            <a:xfrm rot="5400000">
              <a:off x="110040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2" name="Google Shape;42;p6"/>
            <p:cNvSpPr/>
            <p:nvPr/>
          </p:nvSpPr>
          <p:spPr>
            <a:xfrm rot="5400000">
              <a:off x="10963050"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3" name="Google Shape;43;p6"/>
            <p:cNvSpPr/>
            <p:nvPr/>
          </p:nvSpPr>
          <p:spPr>
            <a:xfrm rot="5400000">
              <a:off x="109212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4" name="Google Shape;44;p6"/>
            <p:cNvSpPr/>
            <p:nvPr/>
          </p:nvSpPr>
          <p:spPr>
            <a:xfrm rot="5400000">
              <a:off x="108802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5" name="Google Shape;45;p6"/>
            <p:cNvSpPr/>
            <p:nvPr/>
          </p:nvSpPr>
          <p:spPr>
            <a:xfrm rot="5400000">
              <a:off x="1083842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6" name="Google Shape;46;p6"/>
            <p:cNvSpPr/>
            <p:nvPr/>
          </p:nvSpPr>
          <p:spPr>
            <a:xfrm rot="5400000">
              <a:off x="107966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7" name="Google Shape;47;p6"/>
            <p:cNvSpPr/>
            <p:nvPr/>
          </p:nvSpPr>
          <p:spPr>
            <a:xfrm rot="5400000">
              <a:off x="10755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8" name="Google Shape;48;p6"/>
            <p:cNvSpPr/>
            <p:nvPr/>
          </p:nvSpPr>
          <p:spPr>
            <a:xfrm rot="5400000">
              <a:off x="107142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9" name="Google Shape;49;p6"/>
            <p:cNvSpPr/>
            <p:nvPr/>
          </p:nvSpPr>
          <p:spPr>
            <a:xfrm rot="5400000">
              <a:off x="10672400"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50" name="Google Shape;50;p6"/>
            <p:cNvSpPr/>
            <p:nvPr/>
          </p:nvSpPr>
          <p:spPr>
            <a:xfrm rot="5400000">
              <a:off x="1063175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51" name="Google Shape;51;p6"/>
            <p:cNvSpPr/>
            <p:nvPr/>
          </p:nvSpPr>
          <p:spPr>
            <a:xfrm rot="5400000">
              <a:off x="1058957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52" name="Google Shape;52;p6"/>
            <p:cNvSpPr/>
            <p:nvPr/>
          </p:nvSpPr>
          <p:spPr>
            <a:xfrm rot="5400000">
              <a:off x="1054891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53" name="Google Shape;53;p6"/>
            <p:cNvSpPr/>
            <p:nvPr/>
          </p:nvSpPr>
          <p:spPr>
            <a:xfrm rot="5400000">
              <a:off x="105071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54" name="Google Shape;54;p6"/>
            <p:cNvSpPr/>
            <p:nvPr/>
          </p:nvSpPr>
          <p:spPr>
            <a:xfrm rot="5400000">
              <a:off x="104653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55" name="Google Shape;55;p6"/>
            <p:cNvSpPr/>
            <p:nvPr/>
          </p:nvSpPr>
          <p:spPr>
            <a:xfrm rot="5400000">
              <a:off x="104243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56" name="Google Shape;56;p6"/>
            <p:cNvSpPr/>
            <p:nvPr/>
          </p:nvSpPr>
          <p:spPr>
            <a:xfrm rot="5400000">
              <a:off x="103825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57" name="Google Shape;57;p6"/>
            <p:cNvSpPr/>
            <p:nvPr/>
          </p:nvSpPr>
          <p:spPr>
            <a:xfrm rot="5400000">
              <a:off x="1034185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58" name="Google Shape;58;p6"/>
            <p:cNvSpPr/>
            <p:nvPr/>
          </p:nvSpPr>
          <p:spPr>
            <a:xfrm rot="5400000">
              <a:off x="103000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59" name="Google Shape;59;p6"/>
            <p:cNvSpPr/>
            <p:nvPr/>
          </p:nvSpPr>
          <p:spPr>
            <a:xfrm rot="5400000">
              <a:off x="102582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60" name="Google Shape;60;p6"/>
            <p:cNvSpPr/>
            <p:nvPr/>
          </p:nvSpPr>
          <p:spPr>
            <a:xfrm rot="5400000">
              <a:off x="102172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61" name="Google Shape;61;p6"/>
            <p:cNvSpPr/>
            <p:nvPr/>
          </p:nvSpPr>
          <p:spPr>
            <a:xfrm rot="5400000">
              <a:off x="101754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62" name="Google Shape;62;p6"/>
            <p:cNvSpPr/>
            <p:nvPr/>
          </p:nvSpPr>
          <p:spPr>
            <a:xfrm rot="5400000">
              <a:off x="101336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63" name="Google Shape;63;p6"/>
            <p:cNvSpPr/>
            <p:nvPr/>
          </p:nvSpPr>
          <p:spPr>
            <a:xfrm rot="5400000">
              <a:off x="1009297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64" name="Google Shape;64;p6"/>
            <p:cNvSpPr/>
            <p:nvPr/>
          </p:nvSpPr>
          <p:spPr>
            <a:xfrm rot="5400000">
              <a:off x="100511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65" name="Google Shape;65;p6"/>
            <p:cNvSpPr/>
            <p:nvPr/>
          </p:nvSpPr>
          <p:spPr>
            <a:xfrm rot="5400000">
              <a:off x="100101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66" name="Google Shape;66;p6"/>
            <p:cNvSpPr/>
            <p:nvPr/>
          </p:nvSpPr>
          <p:spPr>
            <a:xfrm rot="5400000">
              <a:off x="9968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67" name="Google Shape;67;p6"/>
            <p:cNvSpPr/>
            <p:nvPr/>
          </p:nvSpPr>
          <p:spPr>
            <a:xfrm rot="5400000">
              <a:off x="99265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68" name="Google Shape;68;p6"/>
            <p:cNvSpPr/>
            <p:nvPr/>
          </p:nvSpPr>
          <p:spPr>
            <a:xfrm rot="5400000">
              <a:off x="98859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69" name="Google Shape;69;p6"/>
            <p:cNvSpPr/>
            <p:nvPr/>
          </p:nvSpPr>
          <p:spPr>
            <a:xfrm rot="5400000">
              <a:off x="984412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0" name="Google Shape;70;p6"/>
            <p:cNvSpPr/>
            <p:nvPr/>
          </p:nvSpPr>
          <p:spPr>
            <a:xfrm rot="5400000">
              <a:off x="98030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1" name="Google Shape;71;p6"/>
            <p:cNvSpPr/>
            <p:nvPr/>
          </p:nvSpPr>
          <p:spPr>
            <a:xfrm rot="5400000">
              <a:off x="97613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2" name="Google Shape;72;p6"/>
            <p:cNvSpPr/>
            <p:nvPr/>
          </p:nvSpPr>
          <p:spPr>
            <a:xfrm rot="5400000">
              <a:off x="97195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3" name="Google Shape;73;p6"/>
            <p:cNvSpPr/>
            <p:nvPr/>
          </p:nvSpPr>
          <p:spPr>
            <a:xfrm rot="5400000">
              <a:off x="96788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4" name="Google Shape;74;p6"/>
            <p:cNvSpPr/>
            <p:nvPr/>
          </p:nvSpPr>
          <p:spPr>
            <a:xfrm rot="5400000">
              <a:off x="963705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5" name="Google Shape;75;p6"/>
            <p:cNvSpPr/>
            <p:nvPr/>
          </p:nvSpPr>
          <p:spPr>
            <a:xfrm rot="5400000">
              <a:off x="95952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6" name="Google Shape;76;p6"/>
            <p:cNvSpPr/>
            <p:nvPr/>
          </p:nvSpPr>
          <p:spPr>
            <a:xfrm rot="5400000">
              <a:off x="95542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7" name="Google Shape;77;p6"/>
            <p:cNvSpPr/>
            <p:nvPr/>
          </p:nvSpPr>
          <p:spPr>
            <a:xfrm rot="5400000">
              <a:off x="95124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8" name="Google Shape;78;p6"/>
            <p:cNvSpPr/>
            <p:nvPr/>
          </p:nvSpPr>
          <p:spPr>
            <a:xfrm rot="5400000">
              <a:off x="947177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79" name="Google Shape;79;p6"/>
            <p:cNvSpPr/>
            <p:nvPr/>
          </p:nvSpPr>
          <p:spPr>
            <a:xfrm rot="5400000">
              <a:off x="9429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0" name="Google Shape;80;p6"/>
            <p:cNvSpPr/>
            <p:nvPr/>
          </p:nvSpPr>
          <p:spPr>
            <a:xfrm rot="5400000">
              <a:off x="93881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81" name="Google Shape;81;p6"/>
            <p:cNvSpPr/>
            <p:nvPr/>
          </p:nvSpPr>
          <p:spPr>
            <a:xfrm rot="5400000">
              <a:off x="9347150" y="4556325"/>
              <a:ext cx="174800" cy="25100"/>
            </a:xfrm>
            <a:custGeom>
              <a:rect l="l" t="t" r="r" b="b"/>
              <a:pathLst>
                <a:path w="6992" h="1004" fill="none" extrusionOk="0">
                  <a:moveTo>
                    <a:pt x="1" y="912"/>
                  </a:moveTo>
                  <a:cubicBezTo>
                    <a:pt x="639" y="1004"/>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Main point">
  <p:cSld name="MAIN_POINT">
    <p:spTree>
      <p:nvGrpSpPr>
        <p:cNvPr id="175" name="Shape 175"/>
        <p:cNvGrpSpPr/>
        <p:nvPr/>
      </p:nvGrpSpPr>
      <p:grpSpPr>
        <a:xfrm>
          <a:off x="0" y="0"/>
          <a:ext cx="0" cy="0"/>
        </a:xfrm>
      </p:grpSpPr>
      <p:sp>
        <p:nvSpPr>
          <p:cNvPr id="176" name="Google Shape;176;p9"/>
          <p:cNvSpPr/>
          <p:nvPr/>
        </p:nvSpPr>
        <p:spPr>
          <a:xfrm rot="5400000">
            <a:off x="5807700" y="1912350"/>
            <a:ext cx="5506200" cy="13188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7" name="Google Shape;177;p9"/>
          <p:cNvSpPr/>
          <p:nvPr/>
        </p:nvSpPr>
        <p:spPr>
          <a:xfrm rot="5400000">
            <a:off x="1700550" y="-1815600"/>
            <a:ext cx="4837200" cy="8774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178" name="Google Shape;178;p9"/>
          <p:cNvGrpSpPr/>
          <p:nvPr/>
        </p:nvGrpSpPr>
        <p:grpSpPr>
          <a:xfrm>
            <a:off x="8355436" y="1478060"/>
            <a:ext cx="312682" cy="2193963"/>
            <a:chOff x="8954936" y="1478060"/>
            <a:chExt cx="312682" cy="2193963"/>
          </a:xfrm>
        </p:grpSpPr>
        <p:sp>
          <p:nvSpPr>
            <p:cNvPr id="179" name="Google Shape;179;p9"/>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0" name="Google Shape;180;p9"/>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1" name="Google Shape;181;p9"/>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2" name="Google Shape;182;p9"/>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3" name="Google Shape;183;p9"/>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4" name="Google Shape;184;p9"/>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5" name="Google Shape;185;p9"/>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6" name="Google Shape;186;p9"/>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7" name="Google Shape;187;p9"/>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8" name="Google Shape;188;p9"/>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9" name="Google Shape;189;p9"/>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0" name="Google Shape;190;p9"/>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1" name="Google Shape;191;p9"/>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2" name="Google Shape;192;p9"/>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3" name="Google Shape;193;p9"/>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4" name="Google Shape;194;p9"/>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5" name="Google Shape;195;p9"/>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6" name="Google Shape;196;p9"/>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7" name="Google Shape;197;p9"/>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8" name="Google Shape;198;p9"/>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9" name="Google Shape;199;p9"/>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0" name="Google Shape;200;p9"/>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1" name="Google Shape;201;p9"/>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2" name="Google Shape;202;p9"/>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3" name="Google Shape;203;p9"/>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4" name="Google Shape;204;p9"/>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5" name="Google Shape;205;p9"/>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6" name="Google Shape;206;p9"/>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7" name="Google Shape;207;p9"/>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8" name="Google Shape;208;p9"/>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09" name="Google Shape;209;p9"/>
          <p:cNvSpPr txBox="1"/>
          <p:nvPr>
            <p:ph type="title"/>
          </p:nvPr>
        </p:nvSpPr>
        <p:spPr>
          <a:xfrm>
            <a:off x="720000" y="1522650"/>
            <a:ext cx="6426900" cy="2098200"/>
          </a:xfrm>
          <a:prstGeom prst="rect">
            <a:avLst/>
          </a:prstGeom>
        </p:spPr>
        <p:txBody>
          <a:bodyPr spcFirstLastPara="1" wrap="square" lIns="91425" tIns="91425" rIns="91425" bIns="91425" anchor="ctr" anchorCtr="0">
            <a:noAutofit/>
          </a:bodyPr>
          <a:lstStyle>
            <a:defPPr/>
            <a:lvl1pPr lvl="0">
              <a:spcBef>
                <a:spcPct val="0"/>
              </a:spcBef>
              <a:spcAft>
                <a:spcPct val="0"/>
              </a:spcAft>
              <a:buSzPts val="8000"/>
              <a:buNone/>
              <a:defRPr sz="8000"/>
            </a:lvl1pPr>
            <a:lvl2pPr lvl="1">
              <a:spcBef>
                <a:spcPct val="0"/>
              </a:spcBef>
              <a:spcAft>
                <a:spcPct val="0"/>
              </a:spcAft>
              <a:buSzPts val="8000"/>
              <a:buNone/>
              <a:defRPr sz="8000"/>
            </a:lvl2pPr>
            <a:lvl3pPr lvl="2">
              <a:spcBef>
                <a:spcPct val="0"/>
              </a:spcBef>
              <a:spcAft>
                <a:spcPct val="0"/>
              </a:spcAft>
              <a:buSzPts val="8000"/>
              <a:buNone/>
              <a:defRPr sz="8000"/>
            </a:lvl3pPr>
            <a:lvl4pPr lvl="3">
              <a:spcBef>
                <a:spcPct val="0"/>
              </a:spcBef>
              <a:spcAft>
                <a:spcPct val="0"/>
              </a:spcAft>
              <a:buSzPts val="8000"/>
              <a:buNone/>
              <a:defRPr sz="8000"/>
            </a:lvl4pPr>
            <a:lvl5pPr lvl="4">
              <a:spcBef>
                <a:spcPct val="0"/>
              </a:spcBef>
              <a:spcAft>
                <a:spcPct val="0"/>
              </a:spcAft>
              <a:buSzPts val="8000"/>
              <a:buNone/>
              <a:defRPr sz="8000"/>
            </a:lvl5pPr>
            <a:lvl6pPr lvl="5">
              <a:spcBef>
                <a:spcPct val="0"/>
              </a:spcBef>
              <a:spcAft>
                <a:spcPct val="0"/>
              </a:spcAft>
              <a:buSzPts val="8000"/>
              <a:buNone/>
              <a:defRPr sz="8000"/>
            </a:lvl6pPr>
            <a:lvl7pPr lvl="6">
              <a:spcBef>
                <a:spcPct val="0"/>
              </a:spcBef>
              <a:spcAft>
                <a:spcPct val="0"/>
              </a:spcAft>
              <a:buSzPts val="8000"/>
              <a:buNone/>
              <a:defRPr sz="8000"/>
            </a:lvl7pPr>
            <a:lvl8pPr lvl="7">
              <a:spcBef>
                <a:spcPct val="0"/>
              </a:spcBef>
              <a:spcAft>
                <a:spcPct val="0"/>
              </a:spcAft>
              <a:buSzPts val="8000"/>
              <a:buNone/>
              <a:defRPr sz="8000"/>
            </a:lvl8pPr>
            <a:lvl9pPr lvl="8">
              <a:spcBef>
                <a:spcPct val="0"/>
              </a:spcBef>
              <a:spcAft>
                <a:spcPct val="0"/>
              </a:spcAft>
              <a:buSzPts val="8000"/>
              <a:buNone/>
              <a:defRPr sz="8000"/>
            </a:lvl9pPr>
          </a:lstStyle>
          <a:p>
            <a:pP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Caption">
  <p:cSld name="CAPTION_ONLY">
    <p:spTree>
      <p:nvGrpSpPr>
        <p:cNvPr id="215" name="Shape 215"/>
        <p:cNvGrpSpPr/>
        <p:nvPr/>
      </p:nvGrpSpPr>
      <p:grpSpPr>
        <a:xfrm>
          <a:off x="0" y="0"/>
          <a:ext cx="0" cy="0"/>
        </a:xfrm>
      </p:grpSpPr>
      <p:sp>
        <p:nvSpPr>
          <p:cNvPr id="216" name="Google Shape;216;p11"/>
          <p:cNvSpPr txBox="1"/>
          <p:nvPr>
            <p:ph type="title"/>
          </p:nvPr>
        </p:nvSpPr>
        <p:spPr>
          <a:xfrm>
            <a:off x="720000" y="1810350"/>
            <a:ext cx="2023200" cy="1522800"/>
          </a:xfrm>
          <a:prstGeom prst="rect">
            <a:avLst/>
          </a:prstGeom>
        </p:spPr>
        <p:txBody>
          <a:bodyPr spcFirstLastPara="1" wrap="square" lIns="91425" tIns="91425" rIns="91425" bIns="91425" anchor="t" anchorCtr="0">
            <a:noAutofit/>
          </a:bodyPr>
          <a:lstStyle>
            <a:defPPr/>
            <a:lvl1pPr lvl="0" rtl="0">
              <a:spcBef>
                <a:spcPct val="0"/>
              </a:spcBef>
              <a:spcAft>
                <a:spcPct val="0"/>
              </a:spcAft>
              <a:buSzPts val="2400"/>
              <a:buNone/>
              <a:defRPr sz="2400"/>
            </a:lvl1pPr>
            <a:lvl2pPr lvl="1" rtl="0">
              <a:spcBef>
                <a:spcPct val="0"/>
              </a:spcBef>
              <a:spcAft>
                <a:spcPct val="0"/>
              </a:spcAft>
              <a:buSzPts val="2400"/>
              <a:buFont typeface="Raleway Black"/>
              <a:buNone/>
              <a:defRPr sz="2400">
                <a:latin typeface="Raleway Black"/>
                <a:ea typeface="Raleway Black"/>
                <a:cs typeface="Raleway Black"/>
                <a:sym typeface="Raleway Black"/>
              </a:defRPr>
            </a:lvl2pPr>
            <a:lvl3pPr lvl="2" rtl="0">
              <a:spcBef>
                <a:spcPct val="0"/>
              </a:spcBef>
              <a:spcAft>
                <a:spcPct val="0"/>
              </a:spcAft>
              <a:buSzPts val="2400"/>
              <a:buFont typeface="Raleway Black"/>
              <a:buNone/>
              <a:defRPr sz="2400">
                <a:latin typeface="Raleway Black"/>
                <a:ea typeface="Raleway Black"/>
                <a:cs typeface="Raleway Black"/>
                <a:sym typeface="Raleway Black"/>
              </a:defRPr>
            </a:lvl3pPr>
            <a:lvl4pPr lvl="3" rtl="0">
              <a:spcBef>
                <a:spcPct val="0"/>
              </a:spcBef>
              <a:spcAft>
                <a:spcPct val="0"/>
              </a:spcAft>
              <a:buSzPts val="2400"/>
              <a:buFont typeface="Raleway Black"/>
              <a:buNone/>
              <a:defRPr sz="2400">
                <a:latin typeface="Raleway Black"/>
                <a:ea typeface="Raleway Black"/>
                <a:cs typeface="Raleway Black"/>
                <a:sym typeface="Raleway Black"/>
              </a:defRPr>
            </a:lvl4pPr>
            <a:lvl5pPr lvl="4" rtl="0">
              <a:spcBef>
                <a:spcPct val="0"/>
              </a:spcBef>
              <a:spcAft>
                <a:spcPct val="0"/>
              </a:spcAft>
              <a:buSzPts val="2400"/>
              <a:buFont typeface="Raleway Black"/>
              <a:buNone/>
              <a:defRPr sz="2400">
                <a:latin typeface="Raleway Black"/>
                <a:ea typeface="Raleway Black"/>
                <a:cs typeface="Raleway Black"/>
                <a:sym typeface="Raleway Black"/>
              </a:defRPr>
            </a:lvl5pPr>
            <a:lvl6pPr lvl="5" rtl="0">
              <a:spcBef>
                <a:spcPct val="0"/>
              </a:spcBef>
              <a:spcAft>
                <a:spcPct val="0"/>
              </a:spcAft>
              <a:buSzPts val="2400"/>
              <a:buFont typeface="Raleway Black"/>
              <a:buNone/>
              <a:defRPr sz="2400">
                <a:latin typeface="Raleway Black"/>
                <a:ea typeface="Raleway Black"/>
                <a:cs typeface="Raleway Black"/>
                <a:sym typeface="Raleway Black"/>
              </a:defRPr>
            </a:lvl6pPr>
            <a:lvl7pPr lvl="6" rtl="0">
              <a:spcBef>
                <a:spcPct val="0"/>
              </a:spcBef>
              <a:spcAft>
                <a:spcPct val="0"/>
              </a:spcAft>
              <a:buSzPts val="2400"/>
              <a:buFont typeface="Raleway Black"/>
              <a:buNone/>
              <a:defRPr sz="2400">
                <a:latin typeface="Raleway Black"/>
                <a:ea typeface="Raleway Black"/>
                <a:cs typeface="Raleway Black"/>
                <a:sym typeface="Raleway Black"/>
              </a:defRPr>
            </a:lvl7pPr>
            <a:lvl8pPr lvl="7" rtl="0">
              <a:spcBef>
                <a:spcPct val="0"/>
              </a:spcBef>
              <a:spcAft>
                <a:spcPct val="0"/>
              </a:spcAft>
              <a:buSzPts val="2400"/>
              <a:buFont typeface="Raleway Black"/>
              <a:buNone/>
              <a:defRPr sz="2400">
                <a:latin typeface="Raleway Black"/>
                <a:ea typeface="Raleway Black"/>
                <a:cs typeface="Raleway Black"/>
                <a:sym typeface="Raleway Black"/>
              </a:defRPr>
            </a:lvl8pPr>
            <a:lvl9pPr lvl="8" rtl="0">
              <a:spcBef>
                <a:spcPct val="0"/>
              </a:spcBef>
              <a:spcAft>
                <a:spcPct val="0"/>
              </a:spcAft>
              <a:buSzPts val="2400"/>
              <a:buFont typeface="Raleway Black"/>
              <a:buNone/>
              <a:defRPr sz="2400">
                <a:latin typeface="Raleway Black"/>
                <a:ea typeface="Raleway Black"/>
                <a:cs typeface="Raleway Black"/>
                <a:sym typeface="Raleway Black"/>
              </a:defRPr>
            </a:lvl9pPr>
          </a:lstStyle>
          <a:p>
            <a:pPr/>
          </a:p>
        </p:txBody>
      </p:sp>
      <p:grpSp>
        <p:nvGrpSpPr>
          <p:cNvPr id="217" name="Google Shape;217;p11"/>
          <p:cNvGrpSpPr/>
          <p:nvPr/>
        </p:nvGrpSpPr>
        <p:grpSpPr>
          <a:xfrm>
            <a:off x="8831311" y="1478060"/>
            <a:ext cx="312682" cy="2193963"/>
            <a:chOff x="8954936" y="1478060"/>
            <a:chExt cx="312682" cy="2193963"/>
          </a:xfrm>
        </p:grpSpPr>
        <p:sp>
          <p:nvSpPr>
            <p:cNvPr id="218" name="Google Shape;218;p11"/>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9" name="Google Shape;219;p11"/>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0" name="Google Shape;220;p11"/>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1" name="Google Shape;221;p11"/>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2" name="Google Shape;222;p11"/>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3" name="Google Shape;223;p11"/>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4" name="Google Shape;224;p11"/>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5" name="Google Shape;225;p11"/>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6" name="Google Shape;226;p11"/>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7" name="Google Shape;227;p11"/>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8" name="Google Shape;228;p11"/>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9" name="Google Shape;229;p11"/>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0" name="Google Shape;230;p11"/>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1" name="Google Shape;231;p11"/>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2" name="Google Shape;232;p11"/>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3" name="Google Shape;233;p11"/>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4" name="Google Shape;234;p11"/>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5" name="Google Shape;235;p11"/>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6" name="Google Shape;236;p11"/>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7" name="Google Shape;237;p11"/>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8" name="Google Shape;238;p11"/>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9" name="Google Shape;239;p11"/>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0" name="Google Shape;240;p11"/>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1" name="Google Shape;241;p11"/>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2" name="Google Shape;242;p11"/>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3" name="Google Shape;243;p11"/>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4" name="Google Shape;244;p11"/>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5" name="Google Shape;245;p11"/>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6" name="Google Shape;246;p11"/>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7" name="Google Shape;247;p11"/>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Big number">
  <p:cSld name="BIG_NUMBER">
    <p:spTree>
      <p:nvGrpSpPr>
        <p:cNvPr id="248" name="Shape 248"/>
        <p:cNvGrpSpPr/>
        <p:nvPr/>
      </p:nvGrpSpPr>
      <p:grpSpPr>
        <a:xfrm>
          <a:off x="0" y="0"/>
          <a:ext cx="0" cy="0"/>
        </a:xfrm>
      </p:grpSpPr>
      <p:sp>
        <p:nvSpPr>
          <p:cNvPr id="249" name="Google Shape;249;p12"/>
          <p:cNvSpPr txBox="1"/>
          <p:nvPr>
            <p:ph type="title" hasCustomPrompt="1"/>
          </p:nvPr>
        </p:nvSpPr>
        <p:spPr>
          <a:xfrm>
            <a:off x="720000" y="1752775"/>
            <a:ext cx="5139300" cy="990000"/>
          </a:xfrm>
          <a:prstGeom prst="rect">
            <a:avLst/>
          </a:prstGeom>
        </p:spPr>
        <p:txBody>
          <a:bodyPr spcFirstLastPara="1" wrap="square" lIns="91425" tIns="91425" rIns="91425" bIns="91425" anchor="b" anchorCtr="0">
            <a:noAutofit/>
          </a:bodyPr>
          <a:lstStyle>
            <a:defPPr/>
            <a:lvl1pPr lvl="0">
              <a:spcBef>
                <a:spcPct val="0"/>
              </a:spcBef>
              <a:spcAft>
                <a:spcPct val="0"/>
              </a:spcAft>
              <a:buSzPts val="6500"/>
              <a:buNone/>
              <a:defRPr sz="6500"/>
            </a:lvl1pPr>
            <a:lvl2pPr lvl="1">
              <a:spcBef>
                <a:spcPct val="0"/>
              </a:spcBef>
              <a:spcAft>
                <a:spcPct val="0"/>
              </a:spcAft>
              <a:buSzPts val="6500"/>
              <a:buNone/>
              <a:defRPr sz="6500"/>
            </a:lvl2pPr>
            <a:lvl3pPr lvl="2">
              <a:spcBef>
                <a:spcPct val="0"/>
              </a:spcBef>
              <a:spcAft>
                <a:spcPct val="0"/>
              </a:spcAft>
              <a:buSzPts val="6500"/>
              <a:buNone/>
              <a:defRPr sz="6500"/>
            </a:lvl3pPr>
            <a:lvl4pPr lvl="3">
              <a:spcBef>
                <a:spcPct val="0"/>
              </a:spcBef>
              <a:spcAft>
                <a:spcPct val="0"/>
              </a:spcAft>
              <a:buSzPts val="6500"/>
              <a:buNone/>
              <a:defRPr sz="6500"/>
            </a:lvl4pPr>
            <a:lvl5pPr lvl="4">
              <a:spcBef>
                <a:spcPct val="0"/>
              </a:spcBef>
              <a:spcAft>
                <a:spcPct val="0"/>
              </a:spcAft>
              <a:buSzPts val="6500"/>
              <a:buNone/>
              <a:defRPr sz="6500"/>
            </a:lvl5pPr>
            <a:lvl6pPr lvl="5">
              <a:spcBef>
                <a:spcPct val="0"/>
              </a:spcBef>
              <a:spcAft>
                <a:spcPct val="0"/>
              </a:spcAft>
              <a:buSzPts val="6500"/>
              <a:buNone/>
              <a:defRPr sz="6500"/>
            </a:lvl6pPr>
            <a:lvl7pPr lvl="6">
              <a:spcBef>
                <a:spcPct val="0"/>
              </a:spcBef>
              <a:spcAft>
                <a:spcPct val="0"/>
              </a:spcAft>
              <a:buSzPts val="6500"/>
              <a:buNone/>
              <a:defRPr sz="6500"/>
            </a:lvl7pPr>
            <a:lvl8pPr lvl="7">
              <a:spcBef>
                <a:spcPct val="0"/>
              </a:spcBef>
              <a:spcAft>
                <a:spcPct val="0"/>
              </a:spcAft>
              <a:buSzPts val="6500"/>
              <a:buNone/>
              <a:defRPr sz="6500"/>
            </a:lvl8pPr>
            <a:lvl9pPr lvl="8">
              <a:spcBef>
                <a:spcPct val="0"/>
              </a:spcBef>
              <a:spcAft>
                <a:spcPct val="0"/>
              </a:spcAft>
              <a:buSzPts val="6500"/>
              <a:buNone/>
              <a:defRPr sz="6500"/>
            </a:lvl9pPr>
          </a:lstStyle>
          <a:p>
            <a:pPr/>
            <a:r>
              <a:t>xx%</a:t>
            </a:r>
          </a:p>
        </p:txBody>
      </p:sp>
      <p:sp>
        <p:nvSpPr>
          <p:cNvPr id="250" name="Google Shape;250;p12"/>
          <p:cNvSpPr txBox="1"/>
          <p:nvPr>
            <p:ph type="subTitle" idx="1"/>
          </p:nvPr>
        </p:nvSpPr>
        <p:spPr>
          <a:xfrm>
            <a:off x="720000" y="2680925"/>
            <a:ext cx="3274200" cy="709800"/>
          </a:xfrm>
          <a:prstGeom prst="rect">
            <a:avLst/>
          </a:prstGeom>
        </p:spPr>
        <p:txBody>
          <a:bodyPr spcFirstLastPara="1" wrap="square" lIns="91425" tIns="91425" rIns="91425" bIns="91425" anchor="b" anchorCtr="0">
            <a:noAutofit/>
          </a:bodyPr>
          <a:lstStyle>
            <a:defPPr/>
            <a:lvl1pPr lvl="0">
              <a:lnSpc>
                <a:spcPct val="100000"/>
              </a:lnSpc>
              <a:spcBef>
                <a:spcPct val="0"/>
              </a:spcBef>
              <a:spcAft>
                <a:spcPct val="0"/>
              </a:spcAft>
              <a:buSzPts val="1800"/>
              <a:buNone/>
              <a:defRPr/>
            </a:lvl1pPr>
            <a:lvl2pPr lvl="1">
              <a:spcBef>
                <a:spcPts val="1600"/>
              </a:spcBef>
              <a:spcAft>
                <a:spcPct val="0"/>
              </a:spcAft>
              <a:buSzPts val="1400"/>
              <a:buNone/>
              <a:defRPr/>
            </a:lvl2pPr>
            <a:lvl3pPr lvl="2">
              <a:spcBef>
                <a:spcPts val="1600"/>
              </a:spcBef>
              <a:spcAft>
                <a:spcPct val="0"/>
              </a:spcAft>
              <a:buSzPts val="1400"/>
              <a:buNone/>
              <a:defRPr/>
            </a:lvl3pPr>
            <a:lvl4pPr lvl="3">
              <a:spcBef>
                <a:spcPts val="1600"/>
              </a:spcBef>
              <a:spcAft>
                <a:spcPct val="0"/>
              </a:spcAft>
              <a:buSzPts val="1400"/>
              <a:buNone/>
              <a:defRPr/>
            </a:lvl4pPr>
            <a:lvl5pPr lvl="4">
              <a:spcBef>
                <a:spcPts val="1600"/>
              </a:spcBef>
              <a:spcAft>
                <a:spcPct val="0"/>
              </a:spcAft>
              <a:buSzPts val="1400"/>
              <a:buNone/>
              <a:defRPr/>
            </a:lvl5pPr>
            <a:lvl6pPr lvl="5">
              <a:spcBef>
                <a:spcPts val="1600"/>
              </a:spcBef>
              <a:spcAft>
                <a:spcPct val="0"/>
              </a:spcAft>
              <a:buSzPts val="1400"/>
              <a:buNone/>
              <a:defRPr/>
            </a:lvl6pPr>
            <a:lvl7pPr lvl="6">
              <a:spcBef>
                <a:spcPts val="1600"/>
              </a:spcBef>
              <a:spcAft>
                <a:spcPct val="0"/>
              </a:spcAft>
              <a:buSzPts val="1400"/>
              <a:buNone/>
              <a:defRPr/>
            </a:lvl7pPr>
            <a:lvl8pPr lvl="7">
              <a:spcBef>
                <a:spcPts val="1600"/>
              </a:spcBef>
              <a:spcAft>
                <a:spcPct val="0"/>
              </a:spcAft>
              <a:buSzPts val="1400"/>
              <a:buNone/>
              <a:defRPr/>
            </a:lvl8pPr>
            <a:lvl9pPr lvl="8">
              <a:spcBef>
                <a:spcPts val="1600"/>
              </a:spcBef>
              <a:spcAft>
                <a:spcPts val="1600"/>
              </a:spcAft>
              <a:buSzPts val="1400"/>
              <a:buNone/>
              <a:defRPr/>
            </a:lvl9pPr>
          </a:lstStyle>
          <a:p>
            <a:p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and list">
  <p:cSld name="CUSTOM">
    <p:bg>
      <p:bgPr>
        <a:solidFill>
          <a:schemeClr val="accent2"/>
        </a:solidFill>
      </p:bgPr>
    </p:bg>
    <p:spTree>
      <p:nvGrpSpPr>
        <p:cNvPr id="252" name="Shape 252"/>
        <p:cNvGrpSpPr/>
        <p:nvPr/>
      </p:nvGrpSpPr>
      <p:grpSpPr>
        <a:xfrm>
          <a:off x="0" y="0"/>
          <a:ext cx="0" cy="0"/>
        </a:xfrm>
      </p:grpSpPr>
      <p:sp>
        <p:nvSpPr>
          <p:cNvPr id="253" name="Google Shape;253;p14"/>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vl1pPr lvl="0">
              <a:spcBef>
                <a:spcPct val="0"/>
              </a:spcBef>
              <a:spcAft>
                <a:spcPct val="0"/>
              </a:spcAft>
              <a:buSzPts val="3500"/>
              <a:buNone/>
              <a:defRPr sz="3500"/>
            </a:lvl1pPr>
            <a:lvl2pPr lvl="1">
              <a:spcBef>
                <a:spcPct val="0"/>
              </a:spcBef>
              <a:spcAft>
                <a:spcPct val="0"/>
              </a:spcAft>
              <a:buSzPts val="3500"/>
              <a:buFont typeface="Raleway Black"/>
              <a:buNone/>
              <a:defRPr sz="3500">
                <a:latin typeface="Raleway Black"/>
                <a:ea typeface="Raleway Black"/>
                <a:cs typeface="Raleway Black"/>
                <a:sym typeface="Raleway Black"/>
              </a:defRPr>
            </a:lvl2pPr>
            <a:lvl3pPr lvl="2">
              <a:spcBef>
                <a:spcPct val="0"/>
              </a:spcBef>
              <a:spcAft>
                <a:spcPct val="0"/>
              </a:spcAft>
              <a:buSzPts val="3500"/>
              <a:buFont typeface="Raleway Black"/>
              <a:buNone/>
              <a:defRPr sz="3500">
                <a:latin typeface="Raleway Black"/>
                <a:ea typeface="Raleway Black"/>
                <a:cs typeface="Raleway Black"/>
                <a:sym typeface="Raleway Black"/>
              </a:defRPr>
            </a:lvl3pPr>
            <a:lvl4pPr lvl="3">
              <a:spcBef>
                <a:spcPct val="0"/>
              </a:spcBef>
              <a:spcAft>
                <a:spcPct val="0"/>
              </a:spcAft>
              <a:buSzPts val="3500"/>
              <a:buFont typeface="Raleway Black"/>
              <a:buNone/>
              <a:defRPr sz="3500">
                <a:latin typeface="Raleway Black"/>
                <a:ea typeface="Raleway Black"/>
                <a:cs typeface="Raleway Black"/>
                <a:sym typeface="Raleway Black"/>
              </a:defRPr>
            </a:lvl4pPr>
            <a:lvl5pPr lvl="4">
              <a:spcBef>
                <a:spcPct val="0"/>
              </a:spcBef>
              <a:spcAft>
                <a:spcPct val="0"/>
              </a:spcAft>
              <a:buSzPts val="3500"/>
              <a:buFont typeface="Raleway Black"/>
              <a:buNone/>
              <a:defRPr sz="3500">
                <a:latin typeface="Raleway Black"/>
                <a:ea typeface="Raleway Black"/>
                <a:cs typeface="Raleway Black"/>
                <a:sym typeface="Raleway Black"/>
              </a:defRPr>
            </a:lvl5pPr>
            <a:lvl6pPr lvl="5">
              <a:spcBef>
                <a:spcPct val="0"/>
              </a:spcBef>
              <a:spcAft>
                <a:spcPct val="0"/>
              </a:spcAft>
              <a:buSzPts val="3500"/>
              <a:buFont typeface="Raleway Black"/>
              <a:buNone/>
              <a:defRPr sz="3500">
                <a:latin typeface="Raleway Black"/>
                <a:ea typeface="Raleway Black"/>
                <a:cs typeface="Raleway Black"/>
                <a:sym typeface="Raleway Black"/>
              </a:defRPr>
            </a:lvl6pPr>
            <a:lvl7pPr lvl="6">
              <a:spcBef>
                <a:spcPct val="0"/>
              </a:spcBef>
              <a:spcAft>
                <a:spcPct val="0"/>
              </a:spcAft>
              <a:buSzPts val="3500"/>
              <a:buFont typeface="Raleway Black"/>
              <a:buNone/>
              <a:defRPr sz="3500">
                <a:latin typeface="Raleway Black"/>
                <a:ea typeface="Raleway Black"/>
                <a:cs typeface="Raleway Black"/>
                <a:sym typeface="Raleway Black"/>
              </a:defRPr>
            </a:lvl7pPr>
            <a:lvl8pPr lvl="7">
              <a:spcBef>
                <a:spcPct val="0"/>
              </a:spcBef>
              <a:spcAft>
                <a:spcPct val="0"/>
              </a:spcAft>
              <a:buSzPts val="3500"/>
              <a:buFont typeface="Raleway Black"/>
              <a:buNone/>
              <a:defRPr sz="3500">
                <a:latin typeface="Raleway Black"/>
                <a:ea typeface="Raleway Black"/>
                <a:cs typeface="Raleway Black"/>
                <a:sym typeface="Raleway Black"/>
              </a:defRPr>
            </a:lvl8pPr>
            <a:lvl9pPr lvl="8">
              <a:spcBef>
                <a:spcPct val="0"/>
              </a:spcBef>
              <a:spcAft>
                <a:spcPct val="0"/>
              </a:spcAft>
              <a:buSzPts val="3500"/>
              <a:buFont typeface="Raleway Black"/>
              <a:buNone/>
              <a:defRPr sz="3500">
                <a:latin typeface="Raleway Black"/>
                <a:ea typeface="Raleway Black"/>
                <a:cs typeface="Raleway Black"/>
                <a:sym typeface="Raleway Black"/>
              </a:defRPr>
            </a:lvl9pPr>
          </a:lstStyle>
          <a:p>
            <a:pPr/>
          </a:p>
        </p:txBody>
      </p:sp>
      <p:sp>
        <p:nvSpPr>
          <p:cNvPr id="254" name="Google Shape;254;p14"/>
          <p:cNvSpPr txBox="1"/>
          <p:nvPr>
            <p:ph type="subTitle" idx="1"/>
          </p:nvPr>
        </p:nvSpPr>
        <p:spPr>
          <a:xfrm>
            <a:off x="738975" y="1361100"/>
            <a:ext cx="7685100" cy="3207900"/>
          </a:xfrm>
          <a:prstGeom prst="rect">
            <a:avLst/>
          </a:prstGeom>
        </p:spPr>
        <p:txBody>
          <a:bodyPr spcFirstLastPara="1" wrap="square" lIns="91425" tIns="91425" rIns="91425" bIns="91425" anchor="t" anchorCtr="0">
            <a:noAutofit/>
          </a:bodyPr>
          <a:lstStyle>
            <a:defPPr/>
            <a:lvl1pPr lvl="0">
              <a:lnSpc>
                <a:spcPct val="100000"/>
              </a:lnSpc>
              <a:spcBef>
                <a:spcPct val="0"/>
              </a:spcBef>
              <a:spcAft>
                <a:spcPct val="0"/>
              </a:spcAft>
              <a:buClr>
                <a:schemeClr val="accent5"/>
              </a:buClr>
              <a:buSzPts val="1100"/>
              <a:buNone/>
              <a:defRPr sz="1100">
                <a:solidFill>
                  <a:schemeClr val="accent5"/>
                </a:solidFill>
              </a:defRPr>
            </a:lvl1pPr>
            <a:lvl2pPr lvl="1">
              <a:spcBef>
                <a:spcPts val="1600"/>
              </a:spcBef>
              <a:spcAft>
                <a:spcPct val="0"/>
              </a:spcAft>
              <a:buSzPts val="1100"/>
              <a:buNone/>
              <a:defRPr sz="1100"/>
            </a:lvl2pPr>
            <a:lvl3pPr lvl="2">
              <a:spcBef>
                <a:spcPts val="1600"/>
              </a:spcBef>
              <a:spcAft>
                <a:spcPct val="0"/>
              </a:spcAft>
              <a:buSzPts val="1100"/>
              <a:buNone/>
              <a:defRPr sz="1100"/>
            </a:lvl3pPr>
            <a:lvl4pPr lvl="3">
              <a:spcBef>
                <a:spcPts val="1600"/>
              </a:spcBef>
              <a:spcAft>
                <a:spcPct val="0"/>
              </a:spcAft>
              <a:buSzPts val="1100"/>
              <a:buNone/>
              <a:defRPr sz="1100"/>
            </a:lvl4pPr>
            <a:lvl5pPr lvl="4">
              <a:spcBef>
                <a:spcPts val="1600"/>
              </a:spcBef>
              <a:spcAft>
                <a:spcPct val="0"/>
              </a:spcAft>
              <a:buSzPts val="1100"/>
              <a:buNone/>
              <a:defRPr sz="1100"/>
            </a:lvl5pPr>
            <a:lvl6pPr lvl="5">
              <a:spcBef>
                <a:spcPts val="1600"/>
              </a:spcBef>
              <a:spcAft>
                <a:spcPct val="0"/>
              </a:spcAft>
              <a:buSzPts val="1100"/>
              <a:buNone/>
              <a:defRPr sz="1100"/>
            </a:lvl6pPr>
            <a:lvl7pPr lvl="6">
              <a:spcBef>
                <a:spcPts val="1600"/>
              </a:spcBef>
              <a:spcAft>
                <a:spcPct val="0"/>
              </a:spcAft>
              <a:buSzPts val="1100"/>
              <a:buNone/>
              <a:defRPr sz="1100"/>
            </a:lvl7pPr>
            <a:lvl8pPr lvl="7">
              <a:spcBef>
                <a:spcPts val="1600"/>
              </a:spcBef>
              <a:spcAft>
                <a:spcPct val="0"/>
              </a:spcAft>
              <a:buSzPts val="1100"/>
              <a:buNone/>
              <a:defRPr sz="1100"/>
            </a:lvl8pPr>
            <a:lvl9pPr lvl="8">
              <a:spcBef>
                <a:spcPts val="1600"/>
              </a:spcBef>
              <a:spcAft>
                <a:spcPts val="1600"/>
              </a:spcAft>
              <a:buSzPts val="1100"/>
              <a:buNone/>
              <a:defRPr sz="1100"/>
            </a:lvl9pPr>
          </a:lstStyle>
          <a:p>
            <a:pPr/>
          </a:p>
        </p:txBody>
      </p:sp>
      <p:grpSp>
        <p:nvGrpSpPr>
          <p:cNvPr id="255" name="Google Shape;255;p14"/>
          <p:cNvGrpSpPr/>
          <p:nvPr/>
        </p:nvGrpSpPr>
        <p:grpSpPr>
          <a:xfrm flipH="1">
            <a:off x="7410682" y="4830814"/>
            <a:ext cx="3823739" cy="312682"/>
            <a:chOff x="9422000" y="4481475"/>
            <a:chExt cx="2137600" cy="174800"/>
          </a:xfrm>
        </p:grpSpPr>
        <p:sp>
          <p:nvSpPr>
            <p:cNvPr id="256" name="Google Shape;256;p14"/>
            <p:cNvSpPr/>
            <p:nvPr/>
          </p:nvSpPr>
          <p:spPr>
            <a:xfrm rot="5400000">
              <a:off x="114600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7" name="Google Shape;257;p14"/>
            <p:cNvSpPr/>
            <p:nvPr/>
          </p:nvSpPr>
          <p:spPr>
            <a:xfrm rot="5400000">
              <a:off x="114189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8" name="Google Shape;258;p14"/>
            <p:cNvSpPr/>
            <p:nvPr/>
          </p:nvSpPr>
          <p:spPr>
            <a:xfrm rot="5400000">
              <a:off x="113772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9" name="Google Shape;259;p14"/>
            <p:cNvSpPr/>
            <p:nvPr/>
          </p:nvSpPr>
          <p:spPr>
            <a:xfrm rot="5400000">
              <a:off x="113354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0" name="Google Shape;260;p14"/>
            <p:cNvSpPr/>
            <p:nvPr/>
          </p:nvSpPr>
          <p:spPr>
            <a:xfrm rot="5400000">
              <a:off x="11294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1" name="Google Shape;261;p14"/>
            <p:cNvSpPr/>
            <p:nvPr/>
          </p:nvSpPr>
          <p:spPr>
            <a:xfrm rot="5400000">
              <a:off x="1125257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2" name="Google Shape;262;p14"/>
            <p:cNvSpPr/>
            <p:nvPr/>
          </p:nvSpPr>
          <p:spPr>
            <a:xfrm rot="5400000">
              <a:off x="112107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3" name="Google Shape;263;p14"/>
            <p:cNvSpPr/>
            <p:nvPr/>
          </p:nvSpPr>
          <p:spPr>
            <a:xfrm rot="5400000">
              <a:off x="111701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4" name="Google Shape;264;p14"/>
            <p:cNvSpPr/>
            <p:nvPr/>
          </p:nvSpPr>
          <p:spPr>
            <a:xfrm rot="5400000">
              <a:off x="111283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5" name="Google Shape;265;p14"/>
            <p:cNvSpPr/>
            <p:nvPr/>
          </p:nvSpPr>
          <p:spPr>
            <a:xfrm rot="5400000">
              <a:off x="110876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6" name="Google Shape;266;p14"/>
            <p:cNvSpPr/>
            <p:nvPr/>
          </p:nvSpPr>
          <p:spPr>
            <a:xfrm rot="5400000">
              <a:off x="110455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7" name="Google Shape;267;p14"/>
            <p:cNvSpPr/>
            <p:nvPr/>
          </p:nvSpPr>
          <p:spPr>
            <a:xfrm rot="5400000">
              <a:off x="110040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8" name="Google Shape;268;p14"/>
            <p:cNvSpPr/>
            <p:nvPr/>
          </p:nvSpPr>
          <p:spPr>
            <a:xfrm rot="5400000">
              <a:off x="10963050"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9" name="Google Shape;269;p14"/>
            <p:cNvSpPr/>
            <p:nvPr/>
          </p:nvSpPr>
          <p:spPr>
            <a:xfrm rot="5400000">
              <a:off x="109212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0" name="Google Shape;270;p14"/>
            <p:cNvSpPr/>
            <p:nvPr/>
          </p:nvSpPr>
          <p:spPr>
            <a:xfrm rot="5400000">
              <a:off x="108802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1" name="Google Shape;271;p14"/>
            <p:cNvSpPr/>
            <p:nvPr/>
          </p:nvSpPr>
          <p:spPr>
            <a:xfrm rot="5400000">
              <a:off x="1083842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2" name="Google Shape;272;p14"/>
            <p:cNvSpPr/>
            <p:nvPr/>
          </p:nvSpPr>
          <p:spPr>
            <a:xfrm rot="5400000">
              <a:off x="107966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3" name="Google Shape;273;p14"/>
            <p:cNvSpPr/>
            <p:nvPr/>
          </p:nvSpPr>
          <p:spPr>
            <a:xfrm rot="5400000">
              <a:off x="10755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4" name="Google Shape;274;p14"/>
            <p:cNvSpPr/>
            <p:nvPr/>
          </p:nvSpPr>
          <p:spPr>
            <a:xfrm rot="5400000">
              <a:off x="107142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5" name="Google Shape;275;p14"/>
            <p:cNvSpPr/>
            <p:nvPr/>
          </p:nvSpPr>
          <p:spPr>
            <a:xfrm rot="5400000">
              <a:off x="10672400"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6" name="Google Shape;276;p14"/>
            <p:cNvSpPr/>
            <p:nvPr/>
          </p:nvSpPr>
          <p:spPr>
            <a:xfrm rot="5400000">
              <a:off x="1063175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7" name="Google Shape;277;p14"/>
            <p:cNvSpPr/>
            <p:nvPr/>
          </p:nvSpPr>
          <p:spPr>
            <a:xfrm rot="5400000">
              <a:off x="1058957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8" name="Google Shape;278;p14"/>
            <p:cNvSpPr/>
            <p:nvPr/>
          </p:nvSpPr>
          <p:spPr>
            <a:xfrm rot="5400000">
              <a:off x="1054891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9" name="Google Shape;279;p14"/>
            <p:cNvSpPr/>
            <p:nvPr/>
          </p:nvSpPr>
          <p:spPr>
            <a:xfrm rot="5400000">
              <a:off x="105071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0" name="Google Shape;280;p14"/>
            <p:cNvSpPr/>
            <p:nvPr/>
          </p:nvSpPr>
          <p:spPr>
            <a:xfrm rot="5400000">
              <a:off x="104653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1" name="Google Shape;281;p14"/>
            <p:cNvSpPr/>
            <p:nvPr/>
          </p:nvSpPr>
          <p:spPr>
            <a:xfrm rot="5400000">
              <a:off x="104243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2" name="Google Shape;282;p14"/>
            <p:cNvSpPr/>
            <p:nvPr/>
          </p:nvSpPr>
          <p:spPr>
            <a:xfrm rot="5400000">
              <a:off x="103825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3" name="Google Shape;283;p14"/>
            <p:cNvSpPr/>
            <p:nvPr/>
          </p:nvSpPr>
          <p:spPr>
            <a:xfrm rot="5400000">
              <a:off x="1034185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4" name="Google Shape;284;p14"/>
            <p:cNvSpPr/>
            <p:nvPr/>
          </p:nvSpPr>
          <p:spPr>
            <a:xfrm rot="5400000">
              <a:off x="103000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5" name="Google Shape;285;p14"/>
            <p:cNvSpPr/>
            <p:nvPr/>
          </p:nvSpPr>
          <p:spPr>
            <a:xfrm rot="5400000">
              <a:off x="102582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6" name="Google Shape;286;p14"/>
            <p:cNvSpPr/>
            <p:nvPr/>
          </p:nvSpPr>
          <p:spPr>
            <a:xfrm rot="5400000">
              <a:off x="102172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7" name="Google Shape;287;p14"/>
            <p:cNvSpPr/>
            <p:nvPr/>
          </p:nvSpPr>
          <p:spPr>
            <a:xfrm rot="5400000">
              <a:off x="101754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8" name="Google Shape;288;p14"/>
            <p:cNvSpPr/>
            <p:nvPr/>
          </p:nvSpPr>
          <p:spPr>
            <a:xfrm rot="5400000">
              <a:off x="101336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9" name="Google Shape;289;p14"/>
            <p:cNvSpPr/>
            <p:nvPr/>
          </p:nvSpPr>
          <p:spPr>
            <a:xfrm rot="5400000">
              <a:off x="1009297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90" name="Google Shape;290;p14"/>
            <p:cNvSpPr/>
            <p:nvPr/>
          </p:nvSpPr>
          <p:spPr>
            <a:xfrm rot="5400000">
              <a:off x="100511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91" name="Google Shape;291;p14"/>
            <p:cNvSpPr/>
            <p:nvPr/>
          </p:nvSpPr>
          <p:spPr>
            <a:xfrm rot="5400000">
              <a:off x="100101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92" name="Google Shape;292;p14"/>
            <p:cNvSpPr/>
            <p:nvPr/>
          </p:nvSpPr>
          <p:spPr>
            <a:xfrm rot="5400000">
              <a:off x="9968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93" name="Google Shape;293;p14"/>
            <p:cNvSpPr/>
            <p:nvPr/>
          </p:nvSpPr>
          <p:spPr>
            <a:xfrm rot="5400000">
              <a:off x="99265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94" name="Google Shape;294;p14"/>
            <p:cNvSpPr/>
            <p:nvPr/>
          </p:nvSpPr>
          <p:spPr>
            <a:xfrm rot="5400000">
              <a:off x="98859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95" name="Google Shape;295;p14"/>
            <p:cNvSpPr/>
            <p:nvPr/>
          </p:nvSpPr>
          <p:spPr>
            <a:xfrm rot="5400000">
              <a:off x="984412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96" name="Google Shape;296;p14"/>
            <p:cNvSpPr/>
            <p:nvPr/>
          </p:nvSpPr>
          <p:spPr>
            <a:xfrm rot="5400000">
              <a:off x="98030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97" name="Google Shape;297;p14"/>
            <p:cNvSpPr/>
            <p:nvPr/>
          </p:nvSpPr>
          <p:spPr>
            <a:xfrm rot="5400000">
              <a:off x="97613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98" name="Google Shape;298;p14"/>
            <p:cNvSpPr/>
            <p:nvPr/>
          </p:nvSpPr>
          <p:spPr>
            <a:xfrm rot="5400000">
              <a:off x="97195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99" name="Google Shape;299;p14"/>
            <p:cNvSpPr/>
            <p:nvPr/>
          </p:nvSpPr>
          <p:spPr>
            <a:xfrm rot="5400000">
              <a:off x="96788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0" name="Google Shape;300;p14"/>
            <p:cNvSpPr/>
            <p:nvPr/>
          </p:nvSpPr>
          <p:spPr>
            <a:xfrm rot="5400000">
              <a:off x="963705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1" name="Google Shape;301;p14"/>
            <p:cNvSpPr/>
            <p:nvPr/>
          </p:nvSpPr>
          <p:spPr>
            <a:xfrm rot="5400000">
              <a:off x="95952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2" name="Google Shape;302;p14"/>
            <p:cNvSpPr/>
            <p:nvPr/>
          </p:nvSpPr>
          <p:spPr>
            <a:xfrm rot="5400000">
              <a:off x="95542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3" name="Google Shape;303;p14"/>
            <p:cNvSpPr/>
            <p:nvPr/>
          </p:nvSpPr>
          <p:spPr>
            <a:xfrm rot="5400000">
              <a:off x="95124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4" name="Google Shape;304;p14"/>
            <p:cNvSpPr/>
            <p:nvPr/>
          </p:nvSpPr>
          <p:spPr>
            <a:xfrm rot="5400000">
              <a:off x="947177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5" name="Google Shape;305;p14"/>
            <p:cNvSpPr/>
            <p:nvPr/>
          </p:nvSpPr>
          <p:spPr>
            <a:xfrm rot="5400000">
              <a:off x="9429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6" name="Google Shape;306;p14"/>
            <p:cNvSpPr/>
            <p:nvPr/>
          </p:nvSpPr>
          <p:spPr>
            <a:xfrm rot="5400000">
              <a:off x="93881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7" name="Google Shape;307;p14"/>
            <p:cNvSpPr/>
            <p:nvPr/>
          </p:nvSpPr>
          <p:spPr>
            <a:xfrm rot="5400000">
              <a:off x="9347150" y="4556325"/>
              <a:ext cx="174800" cy="25100"/>
            </a:xfrm>
            <a:custGeom>
              <a:rect l="l" t="t" r="r" b="b"/>
              <a:pathLst>
                <a:path w="6992" h="1004" fill="none" extrusionOk="0">
                  <a:moveTo>
                    <a:pt x="1" y="912"/>
                  </a:moveTo>
                  <a:cubicBezTo>
                    <a:pt x="639" y="1004"/>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able of contents">
  <p:cSld name="CUSTOM_1">
    <p:bg>
      <p:bgPr>
        <a:solidFill>
          <a:schemeClr val="accent2"/>
        </a:solidFill>
      </p:bgPr>
    </p:bg>
    <p:spTree>
      <p:nvGrpSpPr>
        <p:cNvPr id="308" name="Shape 308"/>
        <p:cNvGrpSpPr/>
        <p:nvPr/>
      </p:nvGrpSpPr>
      <p:grpSpPr>
        <a:xfrm>
          <a:off x="0" y="0"/>
          <a:ext cx="0" cy="0"/>
        </a:xfrm>
      </p:grpSpPr>
      <p:sp>
        <p:nvSpPr>
          <p:cNvPr id="309" name="Google Shape;309;p15"/>
          <p:cNvSpPr/>
          <p:nvPr/>
        </p:nvSpPr>
        <p:spPr>
          <a:xfrm rot="5400000">
            <a:off x="-2304210" y="2080950"/>
            <a:ext cx="5506200" cy="9816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0" name="Google Shape;310;p15"/>
          <p:cNvSpPr/>
          <p:nvPr/>
        </p:nvSpPr>
        <p:spPr>
          <a:xfrm rot="5400000">
            <a:off x="5932411" y="2086050"/>
            <a:ext cx="5506200" cy="971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1" name="Google Shape;311;p15"/>
          <p:cNvSpPr/>
          <p:nvPr/>
        </p:nvSpPr>
        <p:spPr>
          <a:xfrm rot="5400000">
            <a:off x="1789200" y="-1730925"/>
            <a:ext cx="5565600" cy="7869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2" name="Google Shape;312;p15"/>
          <p:cNvSpPr txBox="1"/>
          <p:nvPr>
            <p:ph type="title" hasCustomPrompt="1"/>
          </p:nvPr>
        </p:nvSpPr>
        <p:spPr>
          <a:xfrm>
            <a:off x="1286575" y="1977200"/>
            <a:ext cx="3788700" cy="577800"/>
          </a:xfrm>
          <a:prstGeom prst="rect">
            <a:avLst/>
          </a:prstGeom>
        </p:spPr>
        <p:txBody>
          <a:bodyPr spcFirstLastPara="1" wrap="square" lIns="91425" tIns="91425" rIns="91425" bIns="91425" anchor="ctr" anchorCtr="0">
            <a:noAutofit/>
          </a:bodyPr>
          <a:lstStyle>
            <a:defPPr/>
            <a:lvl1pPr lvl="0"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1pPr>
            <a:lvl2pPr lvl="1"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2pPr>
            <a:lvl3pPr lvl="2"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3pPr>
            <a:lvl4pPr lvl="3"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4pPr>
            <a:lvl5pPr lvl="4"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5pPr>
            <a:lvl6pPr lvl="5"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6pPr>
            <a:lvl7pPr lvl="6"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7pPr>
            <a:lvl8pPr lvl="7"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8pPr>
            <a:lvl9pPr lvl="8"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9pPr>
          </a:lstStyle>
          <a:p>
            <a:pPr/>
            <a:r>
              <a:t>xx%</a:t>
            </a:r>
          </a:p>
        </p:txBody>
      </p:sp>
      <p:sp>
        <p:nvSpPr>
          <p:cNvPr id="313" name="Google Shape;313;p15"/>
          <p:cNvSpPr txBox="1"/>
          <p:nvPr>
            <p:ph type="title" idx="2" hasCustomPrompt="1"/>
          </p:nvPr>
        </p:nvSpPr>
        <p:spPr>
          <a:xfrm>
            <a:off x="1286575" y="3615500"/>
            <a:ext cx="3788700" cy="577800"/>
          </a:xfrm>
          <a:prstGeom prst="rect">
            <a:avLst/>
          </a:prstGeom>
        </p:spPr>
        <p:txBody>
          <a:bodyPr spcFirstLastPara="1" wrap="square" lIns="91425" tIns="91425" rIns="91425" bIns="91425" anchor="ctr" anchorCtr="0">
            <a:noAutofit/>
          </a:bodyPr>
          <a:lstStyle>
            <a:defPPr/>
            <a:lvl1pPr lvl="0"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1pPr>
            <a:lvl2pPr lvl="1"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2pPr>
            <a:lvl3pPr lvl="2"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3pPr>
            <a:lvl4pPr lvl="3"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4pPr>
            <a:lvl5pPr lvl="4"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5pPr>
            <a:lvl6pPr lvl="5"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6pPr>
            <a:lvl7pPr lvl="6"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7pPr>
            <a:lvl8pPr lvl="7"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8pPr>
            <a:lvl9pPr lvl="8"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9pPr>
          </a:lstStyle>
          <a:p>
            <a:pPr/>
            <a:r>
              <a:t>xx%</a:t>
            </a:r>
          </a:p>
        </p:txBody>
      </p:sp>
      <p:sp>
        <p:nvSpPr>
          <p:cNvPr id="314" name="Google Shape;314;p15"/>
          <p:cNvSpPr txBox="1"/>
          <p:nvPr>
            <p:ph type="title" idx="3" hasCustomPrompt="1"/>
          </p:nvPr>
        </p:nvSpPr>
        <p:spPr>
          <a:xfrm>
            <a:off x="4037825" y="1977200"/>
            <a:ext cx="3788700" cy="577800"/>
          </a:xfrm>
          <a:prstGeom prst="rect">
            <a:avLst/>
          </a:prstGeom>
        </p:spPr>
        <p:txBody>
          <a:bodyPr spcFirstLastPara="1" wrap="square" lIns="91425" tIns="91425" rIns="91425" bIns="91425" anchor="ctr" anchorCtr="0">
            <a:noAutofit/>
          </a:bodyPr>
          <a:lstStyle>
            <a:defPPr/>
            <a:lvl1pPr lvl="0"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1pPr>
            <a:lvl2pPr lvl="1"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2pPr>
            <a:lvl3pPr lvl="2"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3pPr>
            <a:lvl4pPr lvl="3"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4pPr>
            <a:lvl5pPr lvl="4"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5pPr>
            <a:lvl6pPr lvl="5"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6pPr>
            <a:lvl7pPr lvl="6"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7pPr>
            <a:lvl8pPr lvl="7"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8pPr>
            <a:lvl9pPr lvl="8"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9pPr>
          </a:lstStyle>
          <a:p>
            <a:pPr/>
            <a:r>
              <a:t>xx%</a:t>
            </a:r>
          </a:p>
        </p:txBody>
      </p:sp>
      <p:sp>
        <p:nvSpPr>
          <p:cNvPr id="315" name="Google Shape;315;p15"/>
          <p:cNvSpPr txBox="1"/>
          <p:nvPr>
            <p:ph type="title" idx="4" hasCustomPrompt="1"/>
          </p:nvPr>
        </p:nvSpPr>
        <p:spPr>
          <a:xfrm>
            <a:off x="4037825" y="3615500"/>
            <a:ext cx="3788700" cy="577800"/>
          </a:xfrm>
          <a:prstGeom prst="rect">
            <a:avLst/>
          </a:prstGeom>
        </p:spPr>
        <p:txBody>
          <a:bodyPr spcFirstLastPara="1" wrap="square" lIns="91425" tIns="91425" rIns="91425" bIns="91425" anchor="ctr" anchorCtr="0">
            <a:noAutofit/>
          </a:bodyPr>
          <a:lstStyle>
            <a:defPPr/>
            <a:lvl1pPr lvl="0"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1pPr>
            <a:lvl2pPr lvl="1"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2pPr>
            <a:lvl3pPr lvl="2"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3pPr>
            <a:lvl4pPr lvl="3"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4pPr>
            <a:lvl5pPr lvl="4"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5pPr>
            <a:lvl6pPr lvl="5"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6pPr>
            <a:lvl7pPr lvl="6"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7pPr>
            <a:lvl8pPr lvl="7"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8pPr>
            <a:lvl9pPr lvl="8" algn="ctr" rtl="0">
              <a:spcBef>
                <a:spcPct val="0"/>
              </a:spcBef>
              <a:spcAft>
                <a:spcPct val="0"/>
              </a:spcAft>
              <a:buClr>
                <a:schemeClr val="accent3"/>
              </a:buClr>
              <a:buSzPts val="14000"/>
              <a:buFont typeface="Open Sans"/>
              <a:buNone/>
              <a:defRPr sz="14000" b="1" u="none">
                <a:solidFill>
                  <a:schemeClr val="accent3"/>
                </a:solidFill>
                <a:latin typeface="Open Sans"/>
                <a:ea typeface="Open Sans"/>
                <a:cs typeface="Open Sans"/>
                <a:sym typeface="Open Sans"/>
              </a:defRPr>
            </a:lvl9pPr>
          </a:lstStyle>
          <a:p>
            <a:pPr/>
            <a:r>
              <a:t>xx%</a:t>
            </a:r>
          </a:p>
        </p:txBody>
      </p:sp>
      <p:sp>
        <p:nvSpPr>
          <p:cNvPr id="316" name="Google Shape;316;p15"/>
          <p:cNvSpPr txBox="1"/>
          <p:nvPr>
            <p:ph type="title" idx="5"/>
          </p:nvPr>
        </p:nvSpPr>
        <p:spPr>
          <a:xfrm>
            <a:off x="2030100" y="477600"/>
            <a:ext cx="5083800" cy="572700"/>
          </a:xfrm>
          <a:prstGeom prst="rect">
            <a:avLst/>
          </a:prstGeom>
        </p:spPr>
        <p:txBody>
          <a:bodyPr spcFirstLastPara="1" wrap="square" lIns="91425" tIns="91425" rIns="91425" bIns="91425" anchor="t" anchorCtr="0">
            <a:noAutofit/>
          </a:bodyPr>
          <a:lstStyle>
            <a:defPPr/>
            <a:lvl1pPr lvl="0" algn="ctr" rtl="0">
              <a:spcBef>
                <a:spcPct val="0"/>
              </a:spcBef>
              <a:spcAft>
                <a:spcPct val="0"/>
              </a:spcAft>
              <a:buSzPts val="3500"/>
              <a:buNone/>
              <a:defRPr sz="3500"/>
            </a:lvl1pPr>
            <a:lvl2pPr lvl="1" algn="ctr" rtl="0">
              <a:spcBef>
                <a:spcPct val="0"/>
              </a:spcBef>
              <a:spcAft>
                <a:spcPct val="0"/>
              </a:spcAft>
              <a:buSzPts val="3500"/>
              <a:buFont typeface="Raleway Black"/>
              <a:buNone/>
              <a:defRPr sz="3500">
                <a:latin typeface="Raleway Black"/>
                <a:ea typeface="Raleway Black"/>
                <a:cs typeface="Raleway Black"/>
                <a:sym typeface="Raleway Black"/>
              </a:defRPr>
            </a:lvl2pPr>
            <a:lvl3pPr lvl="2" algn="ctr" rtl="0">
              <a:spcBef>
                <a:spcPct val="0"/>
              </a:spcBef>
              <a:spcAft>
                <a:spcPct val="0"/>
              </a:spcAft>
              <a:buSzPts val="3500"/>
              <a:buFont typeface="Raleway Black"/>
              <a:buNone/>
              <a:defRPr sz="3500">
                <a:latin typeface="Raleway Black"/>
                <a:ea typeface="Raleway Black"/>
                <a:cs typeface="Raleway Black"/>
                <a:sym typeface="Raleway Black"/>
              </a:defRPr>
            </a:lvl3pPr>
            <a:lvl4pPr lvl="3" algn="ctr" rtl="0">
              <a:spcBef>
                <a:spcPct val="0"/>
              </a:spcBef>
              <a:spcAft>
                <a:spcPct val="0"/>
              </a:spcAft>
              <a:buSzPts val="3500"/>
              <a:buFont typeface="Raleway Black"/>
              <a:buNone/>
              <a:defRPr sz="3500">
                <a:latin typeface="Raleway Black"/>
                <a:ea typeface="Raleway Black"/>
                <a:cs typeface="Raleway Black"/>
                <a:sym typeface="Raleway Black"/>
              </a:defRPr>
            </a:lvl4pPr>
            <a:lvl5pPr lvl="4" algn="ctr" rtl="0">
              <a:spcBef>
                <a:spcPct val="0"/>
              </a:spcBef>
              <a:spcAft>
                <a:spcPct val="0"/>
              </a:spcAft>
              <a:buSzPts val="3500"/>
              <a:buFont typeface="Raleway Black"/>
              <a:buNone/>
              <a:defRPr sz="3500">
                <a:latin typeface="Raleway Black"/>
                <a:ea typeface="Raleway Black"/>
                <a:cs typeface="Raleway Black"/>
                <a:sym typeface="Raleway Black"/>
              </a:defRPr>
            </a:lvl5pPr>
            <a:lvl6pPr lvl="5" algn="ctr" rtl="0">
              <a:spcBef>
                <a:spcPct val="0"/>
              </a:spcBef>
              <a:spcAft>
                <a:spcPct val="0"/>
              </a:spcAft>
              <a:buSzPts val="3500"/>
              <a:buFont typeface="Raleway Black"/>
              <a:buNone/>
              <a:defRPr sz="3500">
                <a:latin typeface="Raleway Black"/>
                <a:ea typeface="Raleway Black"/>
                <a:cs typeface="Raleway Black"/>
                <a:sym typeface="Raleway Black"/>
              </a:defRPr>
            </a:lvl6pPr>
            <a:lvl7pPr lvl="6" algn="ctr" rtl="0">
              <a:spcBef>
                <a:spcPct val="0"/>
              </a:spcBef>
              <a:spcAft>
                <a:spcPct val="0"/>
              </a:spcAft>
              <a:buSzPts val="3500"/>
              <a:buFont typeface="Raleway Black"/>
              <a:buNone/>
              <a:defRPr sz="3500">
                <a:latin typeface="Raleway Black"/>
                <a:ea typeface="Raleway Black"/>
                <a:cs typeface="Raleway Black"/>
                <a:sym typeface="Raleway Black"/>
              </a:defRPr>
            </a:lvl7pPr>
            <a:lvl8pPr lvl="7" algn="ctr" rtl="0">
              <a:spcBef>
                <a:spcPct val="0"/>
              </a:spcBef>
              <a:spcAft>
                <a:spcPct val="0"/>
              </a:spcAft>
              <a:buSzPts val="3500"/>
              <a:buFont typeface="Raleway Black"/>
              <a:buNone/>
              <a:defRPr sz="3500">
                <a:latin typeface="Raleway Black"/>
                <a:ea typeface="Raleway Black"/>
                <a:cs typeface="Raleway Black"/>
                <a:sym typeface="Raleway Black"/>
              </a:defRPr>
            </a:lvl8pPr>
            <a:lvl9pPr lvl="8" algn="ctr" rtl="0">
              <a:spcBef>
                <a:spcPct val="0"/>
              </a:spcBef>
              <a:spcAft>
                <a:spcPct val="0"/>
              </a:spcAft>
              <a:buSzPts val="3500"/>
              <a:buFont typeface="Raleway Black"/>
              <a:buNone/>
              <a:defRPr sz="3500">
                <a:latin typeface="Raleway Black"/>
                <a:ea typeface="Raleway Black"/>
                <a:cs typeface="Raleway Black"/>
                <a:sym typeface="Raleway Black"/>
              </a:defRPr>
            </a:lvl9pPr>
          </a:lstStyle>
          <a:p>
            <a:pPr/>
          </a:p>
        </p:txBody>
      </p:sp>
      <p:sp>
        <p:nvSpPr>
          <p:cNvPr id="317" name="Google Shape;317;p15"/>
          <p:cNvSpPr txBox="1"/>
          <p:nvPr>
            <p:ph type="ctrTitle" idx="6"/>
          </p:nvPr>
        </p:nvSpPr>
        <p:spPr>
          <a:xfrm>
            <a:off x="2131224" y="2009774"/>
            <a:ext cx="2251800" cy="502200"/>
          </a:xfrm>
          <a:prstGeom prst="rect">
            <a:avLst/>
          </a:prstGeom>
        </p:spPr>
        <p:txBody>
          <a:bodyPr spcFirstLastPara="1" wrap="square" lIns="91425" tIns="91425" rIns="91425" bIns="91425" anchor="b" anchorCtr="0">
            <a:noAutofit/>
          </a:bodyPr>
          <a:lstStyle>
            <a:defPPr/>
            <a:lvl1pPr lvl="0" rtl="0">
              <a:spcBef>
                <a:spcPct val="0"/>
              </a:spcBef>
              <a:spcAft>
                <a:spcPct val="0"/>
              </a:spcAft>
              <a:buSzPts val="1600"/>
              <a:buNone/>
              <a:defRPr sz="1600"/>
            </a:lvl1pPr>
            <a:lvl2pPr lvl="1" rtl="0">
              <a:spcBef>
                <a:spcPct val="0"/>
              </a:spcBef>
              <a:spcAft>
                <a:spcPct val="0"/>
              </a:spcAft>
              <a:buSzPts val="1600"/>
              <a:buNone/>
              <a:defRPr sz="1600"/>
            </a:lvl2pPr>
            <a:lvl3pPr lvl="2" rtl="0">
              <a:spcBef>
                <a:spcPct val="0"/>
              </a:spcBef>
              <a:spcAft>
                <a:spcPct val="0"/>
              </a:spcAft>
              <a:buSzPts val="1600"/>
              <a:buNone/>
              <a:defRPr sz="1600"/>
            </a:lvl3pPr>
            <a:lvl4pPr lvl="3" rtl="0">
              <a:spcBef>
                <a:spcPct val="0"/>
              </a:spcBef>
              <a:spcAft>
                <a:spcPct val="0"/>
              </a:spcAft>
              <a:buSzPts val="1600"/>
              <a:buNone/>
              <a:defRPr sz="1600"/>
            </a:lvl4pPr>
            <a:lvl5pPr lvl="4" rtl="0">
              <a:spcBef>
                <a:spcPct val="0"/>
              </a:spcBef>
              <a:spcAft>
                <a:spcPct val="0"/>
              </a:spcAft>
              <a:buSzPts val="1600"/>
              <a:buNone/>
              <a:defRPr sz="1600"/>
            </a:lvl5pPr>
            <a:lvl6pPr lvl="5" rtl="0">
              <a:spcBef>
                <a:spcPct val="0"/>
              </a:spcBef>
              <a:spcAft>
                <a:spcPct val="0"/>
              </a:spcAft>
              <a:buSzPts val="1600"/>
              <a:buNone/>
              <a:defRPr sz="1600"/>
            </a:lvl6pPr>
            <a:lvl7pPr lvl="6" rtl="0">
              <a:spcBef>
                <a:spcPct val="0"/>
              </a:spcBef>
              <a:spcAft>
                <a:spcPct val="0"/>
              </a:spcAft>
              <a:buSzPts val="1600"/>
              <a:buNone/>
              <a:defRPr sz="1600"/>
            </a:lvl7pPr>
            <a:lvl8pPr lvl="7" rtl="0">
              <a:spcBef>
                <a:spcPct val="0"/>
              </a:spcBef>
              <a:spcAft>
                <a:spcPct val="0"/>
              </a:spcAft>
              <a:buSzPts val="1600"/>
              <a:buNone/>
              <a:defRPr sz="1600"/>
            </a:lvl8pPr>
            <a:lvl9pPr lvl="8" rtl="0">
              <a:spcBef>
                <a:spcPct val="0"/>
              </a:spcBef>
              <a:spcAft>
                <a:spcPct val="0"/>
              </a:spcAft>
              <a:buSzPts val="1600"/>
              <a:buNone/>
              <a:defRPr sz="1600"/>
            </a:lvl9pPr>
          </a:lstStyle>
          <a:p>
            <a:pPr/>
          </a:p>
        </p:txBody>
      </p:sp>
      <p:sp>
        <p:nvSpPr>
          <p:cNvPr id="318" name="Google Shape;318;p15"/>
          <p:cNvSpPr txBox="1"/>
          <p:nvPr>
            <p:ph type="subTitle" idx="1"/>
          </p:nvPr>
        </p:nvSpPr>
        <p:spPr>
          <a:xfrm>
            <a:off x="2131224" y="2349350"/>
            <a:ext cx="2251800" cy="5724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100"/>
              <a:buNone/>
              <a:defRPr sz="1100">
                <a:solidFill>
                  <a:schemeClr val="accent5"/>
                </a:solidFill>
              </a:defRPr>
            </a:lvl1pPr>
            <a:lvl2pPr lvl="1" rtl="0">
              <a:lnSpc>
                <a:spcPct val="100000"/>
              </a:lnSpc>
              <a:spcBef>
                <a:spcPct val="0"/>
              </a:spcBef>
              <a:spcAft>
                <a:spcPct val="0"/>
              </a:spcAft>
              <a:buClr>
                <a:schemeClr val="accent5"/>
              </a:buClr>
              <a:buSzPts val="1100"/>
              <a:buNone/>
              <a:defRPr sz="1100">
                <a:solidFill>
                  <a:schemeClr val="accent5"/>
                </a:solidFill>
              </a:defRPr>
            </a:lvl2pPr>
            <a:lvl3pPr lvl="2" rtl="0">
              <a:lnSpc>
                <a:spcPct val="100000"/>
              </a:lnSpc>
              <a:spcBef>
                <a:spcPct val="0"/>
              </a:spcBef>
              <a:spcAft>
                <a:spcPct val="0"/>
              </a:spcAft>
              <a:buClr>
                <a:schemeClr val="accent5"/>
              </a:buClr>
              <a:buSzPts val="1100"/>
              <a:buNone/>
              <a:defRPr sz="1100">
                <a:solidFill>
                  <a:schemeClr val="accent5"/>
                </a:solidFill>
              </a:defRPr>
            </a:lvl3pPr>
            <a:lvl4pPr lvl="3" rtl="0">
              <a:lnSpc>
                <a:spcPct val="100000"/>
              </a:lnSpc>
              <a:spcBef>
                <a:spcPct val="0"/>
              </a:spcBef>
              <a:spcAft>
                <a:spcPct val="0"/>
              </a:spcAft>
              <a:buClr>
                <a:schemeClr val="accent5"/>
              </a:buClr>
              <a:buSzPts val="1100"/>
              <a:buNone/>
              <a:defRPr sz="1100">
                <a:solidFill>
                  <a:schemeClr val="accent5"/>
                </a:solidFill>
              </a:defRPr>
            </a:lvl4pPr>
            <a:lvl5pPr lvl="4" rtl="0">
              <a:lnSpc>
                <a:spcPct val="100000"/>
              </a:lnSpc>
              <a:spcBef>
                <a:spcPct val="0"/>
              </a:spcBef>
              <a:spcAft>
                <a:spcPct val="0"/>
              </a:spcAft>
              <a:buClr>
                <a:schemeClr val="accent5"/>
              </a:buClr>
              <a:buSzPts val="1100"/>
              <a:buNone/>
              <a:defRPr sz="1100">
                <a:solidFill>
                  <a:schemeClr val="accent5"/>
                </a:solidFill>
              </a:defRPr>
            </a:lvl5pPr>
            <a:lvl6pPr lvl="5" rtl="0">
              <a:lnSpc>
                <a:spcPct val="100000"/>
              </a:lnSpc>
              <a:spcBef>
                <a:spcPct val="0"/>
              </a:spcBef>
              <a:spcAft>
                <a:spcPct val="0"/>
              </a:spcAft>
              <a:buClr>
                <a:schemeClr val="accent5"/>
              </a:buClr>
              <a:buSzPts val="1100"/>
              <a:buNone/>
              <a:defRPr sz="1100">
                <a:solidFill>
                  <a:schemeClr val="accent5"/>
                </a:solidFill>
              </a:defRPr>
            </a:lvl6pPr>
            <a:lvl7pPr lvl="6" rtl="0">
              <a:lnSpc>
                <a:spcPct val="100000"/>
              </a:lnSpc>
              <a:spcBef>
                <a:spcPct val="0"/>
              </a:spcBef>
              <a:spcAft>
                <a:spcPct val="0"/>
              </a:spcAft>
              <a:buClr>
                <a:schemeClr val="accent5"/>
              </a:buClr>
              <a:buSzPts val="1100"/>
              <a:buNone/>
              <a:defRPr sz="1100">
                <a:solidFill>
                  <a:schemeClr val="accent5"/>
                </a:solidFill>
              </a:defRPr>
            </a:lvl7pPr>
            <a:lvl8pPr lvl="7" rtl="0">
              <a:lnSpc>
                <a:spcPct val="100000"/>
              </a:lnSpc>
              <a:spcBef>
                <a:spcPct val="0"/>
              </a:spcBef>
              <a:spcAft>
                <a:spcPct val="0"/>
              </a:spcAft>
              <a:buClr>
                <a:schemeClr val="accent5"/>
              </a:buClr>
              <a:buSzPts val="1100"/>
              <a:buNone/>
              <a:defRPr sz="1100">
                <a:solidFill>
                  <a:schemeClr val="accent5"/>
                </a:solidFill>
              </a:defRPr>
            </a:lvl8pPr>
            <a:lvl9pPr lvl="8" rtl="0">
              <a:lnSpc>
                <a:spcPct val="100000"/>
              </a:lnSpc>
              <a:spcBef>
                <a:spcPct val="0"/>
              </a:spcBef>
              <a:spcAft>
                <a:spcPct val="0"/>
              </a:spcAft>
              <a:buClr>
                <a:schemeClr val="accent5"/>
              </a:buClr>
              <a:buSzPts val="1100"/>
              <a:buNone/>
              <a:defRPr sz="1100">
                <a:solidFill>
                  <a:schemeClr val="accent5"/>
                </a:solidFill>
              </a:defRPr>
            </a:lvl9pPr>
          </a:lstStyle>
          <a:p>
            <a:pPr/>
          </a:p>
        </p:txBody>
      </p:sp>
      <p:sp>
        <p:nvSpPr>
          <p:cNvPr id="319" name="Google Shape;319;p15"/>
          <p:cNvSpPr txBox="1"/>
          <p:nvPr>
            <p:ph type="ctrTitle" idx="7"/>
          </p:nvPr>
        </p:nvSpPr>
        <p:spPr>
          <a:xfrm>
            <a:off x="2131224" y="3648074"/>
            <a:ext cx="2251800" cy="502200"/>
          </a:xfrm>
          <a:prstGeom prst="rect">
            <a:avLst/>
          </a:prstGeom>
        </p:spPr>
        <p:txBody>
          <a:bodyPr spcFirstLastPara="1" wrap="square" lIns="91425" tIns="91425" rIns="91425" bIns="91425" anchor="b" anchorCtr="0">
            <a:noAutofit/>
          </a:bodyPr>
          <a:lstStyle>
            <a:defPPr/>
            <a:lvl1pPr lvl="0" rtl="0">
              <a:spcBef>
                <a:spcPct val="0"/>
              </a:spcBef>
              <a:spcAft>
                <a:spcPct val="0"/>
              </a:spcAft>
              <a:buSzPts val="1600"/>
              <a:buNone/>
              <a:defRPr sz="1600"/>
            </a:lvl1pPr>
            <a:lvl2pPr lvl="1" rtl="0">
              <a:spcBef>
                <a:spcPct val="0"/>
              </a:spcBef>
              <a:spcAft>
                <a:spcPct val="0"/>
              </a:spcAft>
              <a:buSzPts val="1600"/>
              <a:buNone/>
              <a:defRPr sz="1600"/>
            </a:lvl2pPr>
            <a:lvl3pPr lvl="2" rtl="0">
              <a:spcBef>
                <a:spcPct val="0"/>
              </a:spcBef>
              <a:spcAft>
                <a:spcPct val="0"/>
              </a:spcAft>
              <a:buSzPts val="1600"/>
              <a:buNone/>
              <a:defRPr sz="1600"/>
            </a:lvl3pPr>
            <a:lvl4pPr lvl="3" rtl="0">
              <a:spcBef>
                <a:spcPct val="0"/>
              </a:spcBef>
              <a:spcAft>
                <a:spcPct val="0"/>
              </a:spcAft>
              <a:buSzPts val="1600"/>
              <a:buNone/>
              <a:defRPr sz="1600"/>
            </a:lvl4pPr>
            <a:lvl5pPr lvl="4" rtl="0">
              <a:spcBef>
                <a:spcPct val="0"/>
              </a:spcBef>
              <a:spcAft>
                <a:spcPct val="0"/>
              </a:spcAft>
              <a:buSzPts val="1600"/>
              <a:buNone/>
              <a:defRPr sz="1600"/>
            </a:lvl5pPr>
            <a:lvl6pPr lvl="5" rtl="0">
              <a:spcBef>
                <a:spcPct val="0"/>
              </a:spcBef>
              <a:spcAft>
                <a:spcPct val="0"/>
              </a:spcAft>
              <a:buSzPts val="1600"/>
              <a:buNone/>
              <a:defRPr sz="1600"/>
            </a:lvl6pPr>
            <a:lvl7pPr lvl="6" rtl="0">
              <a:spcBef>
                <a:spcPct val="0"/>
              </a:spcBef>
              <a:spcAft>
                <a:spcPct val="0"/>
              </a:spcAft>
              <a:buSzPts val="1600"/>
              <a:buNone/>
              <a:defRPr sz="1600"/>
            </a:lvl7pPr>
            <a:lvl8pPr lvl="7" rtl="0">
              <a:spcBef>
                <a:spcPct val="0"/>
              </a:spcBef>
              <a:spcAft>
                <a:spcPct val="0"/>
              </a:spcAft>
              <a:buSzPts val="1600"/>
              <a:buNone/>
              <a:defRPr sz="1600"/>
            </a:lvl8pPr>
            <a:lvl9pPr lvl="8" rtl="0">
              <a:spcBef>
                <a:spcPct val="0"/>
              </a:spcBef>
              <a:spcAft>
                <a:spcPct val="0"/>
              </a:spcAft>
              <a:buSzPts val="1600"/>
              <a:buNone/>
              <a:defRPr sz="1600"/>
            </a:lvl9pPr>
          </a:lstStyle>
          <a:p>
            <a:pPr/>
          </a:p>
        </p:txBody>
      </p:sp>
      <p:sp>
        <p:nvSpPr>
          <p:cNvPr id="320" name="Google Shape;320;p15"/>
          <p:cNvSpPr txBox="1"/>
          <p:nvPr>
            <p:ph type="subTitle" idx="8"/>
          </p:nvPr>
        </p:nvSpPr>
        <p:spPr>
          <a:xfrm>
            <a:off x="2131224" y="3987650"/>
            <a:ext cx="2251800" cy="5724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100"/>
              <a:buNone/>
              <a:defRPr sz="1100">
                <a:solidFill>
                  <a:schemeClr val="accent5"/>
                </a:solidFill>
              </a:defRPr>
            </a:lvl1pPr>
            <a:lvl2pPr lvl="1" rtl="0">
              <a:lnSpc>
                <a:spcPct val="100000"/>
              </a:lnSpc>
              <a:spcBef>
                <a:spcPct val="0"/>
              </a:spcBef>
              <a:spcAft>
                <a:spcPct val="0"/>
              </a:spcAft>
              <a:buClr>
                <a:schemeClr val="accent5"/>
              </a:buClr>
              <a:buSzPts val="1100"/>
              <a:buNone/>
              <a:defRPr sz="1100">
                <a:solidFill>
                  <a:schemeClr val="accent5"/>
                </a:solidFill>
              </a:defRPr>
            </a:lvl2pPr>
            <a:lvl3pPr lvl="2" rtl="0">
              <a:lnSpc>
                <a:spcPct val="100000"/>
              </a:lnSpc>
              <a:spcBef>
                <a:spcPct val="0"/>
              </a:spcBef>
              <a:spcAft>
                <a:spcPct val="0"/>
              </a:spcAft>
              <a:buClr>
                <a:schemeClr val="accent5"/>
              </a:buClr>
              <a:buSzPts val="1100"/>
              <a:buNone/>
              <a:defRPr sz="1100">
                <a:solidFill>
                  <a:schemeClr val="accent5"/>
                </a:solidFill>
              </a:defRPr>
            </a:lvl3pPr>
            <a:lvl4pPr lvl="3" rtl="0">
              <a:lnSpc>
                <a:spcPct val="100000"/>
              </a:lnSpc>
              <a:spcBef>
                <a:spcPct val="0"/>
              </a:spcBef>
              <a:spcAft>
                <a:spcPct val="0"/>
              </a:spcAft>
              <a:buClr>
                <a:schemeClr val="accent5"/>
              </a:buClr>
              <a:buSzPts val="1100"/>
              <a:buNone/>
              <a:defRPr sz="1100">
                <a:solidFill>
                  <a:schemeClr val="accent5"/>
                </a:solidFill>
              </a:defRPr>
            </a:lvl4pPr>
            <a:lvl5pPr lvl="4" rtl="0">
              <a:lnSpc>
                <a:spcPct val="100000"/>
              </a:lnSpc>
              <a:spcBef>
                <a:spcPct val="0"/>
              </a:spcBef>
              <a:spcAft>
                <a:spcPct val="0"/>
              </a:spcAft>
              <a:buClr>
                <a:schemeClr val="accent5"/>
              </a:buClr>
              <a:buSzPts val="1100"/>
              <a:buNone/>
              <a:defRPr sz="1100">
                <a:solidFill>
                  <a:schemeClr val="accent5"/>
                </a:solidFill>
              </a:defRPr>
            </a:lvl5pPr>
            <a:lvl6pPr lvl="5" rtl="0">
              <a:lnSpc>
                <a:spcPct val="100000"/>
              </a:lnSpc>
              <a:spcBef>
                <a:spcPct val="0"/>
              </a:spcBef>
              <a:spcAft>
                <a:spcPct val="0"/>
              </a:spcAft>
              <a:buClr>
                <a:schemeClr val="accent5"/>
              </a:buClr>
              <a:buSzPts val="1100"/>
              <a:buNone/>
              <a:defRPr sz="1100">
                <a:solidFill>
                  <a:schemeClr val="accent5"/>
                </a:solidFill>
              </a:defRPr>
            </a:lvl6pPr>
            <a:lvl7pPr lvl="6" rtl="0">
              <a:lnSpc>
                <a:spcPct val="100000"/>
              </a:lnSpc>
              <a:spcBef>
                <a:spcPct val="0"/>
              </a:spcBef>
              <a:spcAft>
                <a:spcPct val="0"/>
              </a:spcAft>
              <a:buClr>
                <a:schemeClr val="accent5"/>
              </a:buClr>
              <a:buSzPts val="1100"/>
              <a:buNone/>
              <a:defRPr sz="1100">
                <a:solidFill>
                  <a:schemeClr val="accent5"/>
                </a:solidFill>
              </a:defRPr>
            </a:lvl7pPr>
            <a:lvl8pPr lvl="7" rtl="0">
              <a:lnSpc>
                <a:spcPct val="100000"/>
              </a:lnSpc>
              <a:spcBef>
                <a:spcPct val="0"/>
              </a:spcBef>
              <a:spcAft>
                <a:spcPct val="0"/>
              </a:spcAft>
              <a:buClr>
                <a:schemeClr val="accent5"/>
              </a:buClr>
              <a:buSzPts val="1100"/>
              <a:buNone/>
              <a:defRPr sz="1100">
                <a:solidFill>
                  <a:schemeClr val="accent5"/>
                </a:solidFill>
              </a:defRPr>
            </a:lvl8pPr>
            <a:lvl9pPr lvl="8" rtl="0">
              <a:lnSpc>
                <a:spcPct val="100000"/>
              </a:lnSpc>
              <a:spcBef>
                <a:spcPct val="0"/>
              </a:spcBef>
              <a:spcAft>
                <a:spcPct val="0"/>
              </a:spcAft>
              <a:buClr>
                <a:schemeClr val="accent5"/>
              </a:buClr>
              <a:buSzPts val="1100"/>
              <a:buNone/>
              <a:defRPr sz="1100">
                <a:solidFill>
                  <a:schemeClr val="accent5"/>
                </a:solidFill>
              </a:defRPr>
            </a:lvl9pPr>
          </a:lstStyle>
          <a:p>
            <a:pPr/>
          </a:p>
        </p:txBody>
      </p:sp>
      <p:sp>
        <p:nvSpPr>
          <p:cNvPr id="321" name="Google Shape;321;p15"/>
          <p:cNvSpPr txBox="1"/>
          <p:nvPr>
            <p:ph type="ctrTitle" idx="9"/>
          </p:nvPr>
        </p:nvSpPr>
        <p:spPr>
          <a:xfrm>
            <a:off x="4882474" y="2009774"/>
            <a:ext cx="2251800" cy="502200"/>
          </a:xfrm>
          <a:prstGeom prst="rect">
            <a:avLst/>
          </a:prstGeom>
        </p:spPr>
        <p:txBody>
          <a:bodyPr spcFirstLastPara="1" wrap="square" lIns="91425" tIns="91425" rIns="91425" bIns="91425" anchor="b" anchorCtr="0">
            <a:noAutofit/>
          </a:bodyPr>
          <a:lstStyle>
            <a:defPPr/>
            <a:lvl1pPr lvl="0" rtl="0">
              <a:spcBef>
                <a:spcPct val="0"/>
              </a:spcBef>
              <a:spcAft>
                <a:spcPct val="0"/>
              </a:spcAft>
              <a:buSzPts val="1600"/>
              <a:buNone/>
              <a:defRPr sz="1600"/>
            </a:lvl1pPr>
            <a:lvl2pPr lvl="1" rtl="0">
              <a:spcBef>
                <a:spcPct val="0"/>
              </a:spcBef>
              <a:spcAft>
                <a:spcPct val="0"/>
              </a:spcAft>
              <a:buSzPts val="1600"/>
              <a:buNone/>
              <a:defRPr sz="1600"/>
            </a:lvl2pPr>
            <a:lvl3pPr lvl="2" rtl="0">
              <a:spcBef>
                <a:spcPct val="0"/>
              </a:spcBef>
              <a:spcAft>
                <a:spcPct val="0"/>
              </a:spcAft>
              <a:buSzPts val="1600"/>
              <a:buNone/>
              <a:defRPr sz="1600"/>
            </a:lvl3pPr>
            <a:lvl4pPr lvl="3" rtl="0">
              <a:spcBef>
                <a:spcPct val="0"/>
              </a:spcBef>
              <a:spcAft>
                <a:spcPct val="0"/>
              </a:spcAft>
              <a:buSzPts val="1600"/>
              <a:buNone/>
              <a:defRPr sz="1600"/>
            </a:lvl4pPr>
            <a:lvl5pPr lvl="4" rtl="0">
              <a:spcBef>
                <a:spcPct val="0"/>
              </a:spcBef>
              <a:spcAft>
                <a:spcPct val="0"/>
              </a:spcAft>
              <a:buSzPts val="1600"/>
              <a:buNone/>
              <a:defRPr sz="1600"/>
            </a:lvl5pPr>
            <a:lvl6pPr lvl="5" rtl="0">
              <a:spcBef>
                <a:spcPct val="0"/>
              </a:spcBef>
              <a:spcAft>
                <a:spcPct val="0"/>
              </a:spcAft>
              <a:buSzPts val="1600"/>
              <a:buNone/>
              <a:defRPr sz="1600"/>
            </a:lvl6pPr>
            <a:lvl7pPr lvl="6" rtl="0">
              <a:spcBef>
                <a:spcPct val="0"/>
              </a:spcBef>
              <a:spcAft>
                <a:spcPct val="0"/>
              </a:spcAft>
              <a:buSzPts val="1600"/>
              <a:buNone/>
              <a:defRPr sz="1600"/>
            </a:lvl7pPr>
            <a:lvl8pPr lvl="7" rtl="0">
              <a:spcBef>
                <a:spcPct val="0"/>
              </a:spcBef>
              <a:spcAft>
                <a:spcPct val="0"/>
              </a:spcAft>
              <a:buSzPts val="1600"/>
              <a:buNone/>
              <a:defRPr sz="1600"/>
            </a:lvl8pPr>
            <a:lvl9pPr lvl="8" rtl="0">
              <a:spcBef>
                <a:spcPct val="0"/>
              </a:spcBef>
              <a:spcAft>
                <a:spcPct val="0"/>
              </a:spcAft>
              <a:buSzPts val="1600"/>
              <a:buNone/>
              <a:defRPr sz="1600"/>
            </a:lvl9pPr>
          </a:lstStyle>
          <a:p>
            <a:pPr/>
          </a:p>
        </p:txBody>
      </p:sp>
      <p:sp>
        <p:nvSpPr>
          <p:cNvPr id="322" name="Google Shape;322;p15"/>
          <p:cNvSpPr txBox="1"/>
          <p:nvPr>
            <p:ph type="subTitle" idx="13"/>
          </p:nvPr>
        </p:nvSpPr>
        <p:spPr>
          <a:xfrm>
            <a:off x="4882474" y="2349350"/>
            <a:ext cx="2251800" cy="5724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100"/>
              <a:buNone/>
              <a:defRPr sz="1100">
                <a:solidFill>
                  <a:schemeClr val="accent5"/>
                </a:solidFill>
              </a:defRPr>
            </a:lvl1pPr>
            <a:lvl2pPr lvl="1" rtl="0">
              <a:lnSpc>
                <a:spcPct val="100000"/>
              </a:lnSpc>
              <a:spcBef>
                <a:spcPct val="0"/>
              </a:spcBef>
              <a:spcAft>
                <a:spcPct val="0"/>
              </a:spcAft>
              <a:buClr>
                <a:schemeClr val="accent5"/>
              </a:buClr>
              <a:buSzPts val="1100"/>
              <a:buNone/>
              <a:defRPr sz="1100">
                <a:solidFill>
                  <a:schemeClr val="accent5"/>
                </a:solidFill>
              </a:defRPr>
            </a:lvl2pPr>
            <a:lvl3pPr lvl="2" rtl="0">
              <a:lnSpc>
                <a:spcPct val="100000"/>
              </a:lnSpc>
              <a:spcBef>
                <a:spcPct val="0"/>
              </a:spcBef>
              <a:spcAft>
                <a:spcPct val="0"/>
              </a:spcAft>
              <a:buClr>
                <a:schemeClr val="accent5"/>
              </a:buClr>
              <a:buSzPts val="1100"/>
              <a:buNone/>
              <a:defRPr sz="1100">
                <a:solidFill>
                  <a:schemeClr val="accent5"/>
                </a:solidFill>
              </a:defRPr>
            </a:lvl3pPr>
            <a:lvl4pPr lvl="3" rtl="0">
              <a:lnSpc>
                <a:spcPct val="100000"/>
              </a:lnSpc>
              <a:spcBef>
                <a:spcPct val="0"/>
              </a:spcBef>
              <a:spcAft>
                <a:spcPct val="0"/>
              </a:spcAft>
              <a:buClr>
                <a:schemeClr val="accent5"/>
              </a:buClr>
              <a:buSzPts val="1100"/>
              <a:buNone/>
              <a:defRPr sz="1100">
                <a:solidFill>
                  <a:schemeClr val="accent5"/>
                </a:solidFill>
              </a:defRPr>
            </a:lvl4pPr>
            <a:lvl5pPr lvl="4" rtl="0">
              <a:lnSpc>
                <a:spcPct val="100000"/>
              </a:lnSpc>
              <a:spcBef>
                <a:spcPct val="0"/>
              </a:spcBef>
              <a:spcAft>
                <a:spcPct val="0"/>
              </a:spcAft>
              <a:buClr>
                <a:schemeClr val="accent5"/>
              </a:buClr>
              <a:buSzPts val="1100"/>
              <a:buNone/>
              <a:defRPr sz="1100">
                <a:solidFill>
                  <a:schemeClr val="accent5"/>
                </a:solidFill>
              </a:defRPr>
            </a:lvl5pPr>
            <a:lvl6pPr lvl="5" rtl="0">
              <a:lnSpc>
                <a:spcPct val="100000"/>
              </a:lnSpc>
              <a:spcBef>
                <a:spcPct val="0"/>
              </a:spcBef>
              <a:spcAft>
                <a:spcPct val="0"/>
              </a:spcAft>
              <a:buClr>
                <a:schemeClr val="accent5"/>
              </a:buClr>
              <a:buSzPts val="1100"/>
              <a:buNone/>
              <a:defRPr sz="1100">
                <a:solidFill>
                  <a:schemeClr val="accent5"/>
                </a:solidFill>
              </a:defRPr>
            </a:lvl6pPr>
            <a:lvl7pPr lvl="6" rtl="0">
              <a:lnSpc>
                <a:spcPct val="100000"/>
              </a:lnSpc>
              <a:spcBef>
                <a:spcPct val="0"/>
              </a:spcBef>
              <a:spcAft>
                <a:spcPct val="0"/>
              </a:spcAft>
              <a:buClr>
                <a:schemeClr val="accent5"/>
              </a:buClr>
              <a:buSzPts val="1100"/>
              <a:buNone/>
              <a:defRPr sz="1100">
                <a:solidFill>
                  <a:schemeClr val="accent5"/>
                </a:solidFill>
              </a:defRPr>
            </a:lvl7pPr>
            <a:lvl8pPr lvl="7" rtl="0">
              <a:lnSpc>
                <a:spcPct val="100000"/>
              </a:lnSpc>
              <a:spcBef>
                <a:spcPct val="0"/>
              </a:spcBef>
              <a:spcAft>
                <a:spcPct val="0"/>
              </a:spcAft>
              <a:buClr>
                <a:schemeClr val="accent5"/>
              </a:buClr>
              <a:buSzPts val="1100"/>
              <a:buNone/>
              <a:defRPr sz="1100">
                <a:solidFill>
                  <a:schemeClr val="accent5"/>
                </a:solidFill>
              </a:defRPr>
            </a:lvl8pPr>
            <a:lvl9pPr lvl="8" rtl="0">
              <a:lnSpc>
                <a:spcPct val="100000"/>
              </a:lnSpc>
              <a:spcBef>
                <a:spcPct val="0"/>
              </a:spcBef>
              <a:spcAft>
                <a:spcPct val="0"/>
              </a:spcAft>
              <a:buClr>
                <a:schemeClr val="accent5"/>
              </a:buClr>
              <a:buSzPts val="1100"/>
              <a:buNone/>
              <a:defRPr sz="1100">
                <a:solidFill>
                  <a:schemeClr val="accent5"/>
                </a:solidFill>
              </a:defRPr>
            </a:lvl9pPr>
          </a:lstStyle>
          <a:p>
            <a:pPr/>
          </a:p>
        </p:txBody>
      </p:sp>
      <p:sp>
        <p:nvSpPr>
          <p:cNvPr id="323" name="Google Shape;323;p15"/>
          <p:cNvSpPr txBox="1"/>
          <p:nvPr>
            <p:ph type="ctrTitle" idx="14"/>
          </p:nvPr>
        </p:nvSpPr>
        <p:spPr>
          <a:xfrm>
            <a:off x="4882474" y="3648074"/>
            <a:ext cx="2251800" cy="502200"/>
          </a:xfrm>
          <a:prstGeom prst="rect">
            <a:avLst/>
          </a:prstGeom>
        </p:spPr>
        <p:txBody>
          <a:bodyPr spcFirstLastPara="1" wrap="square" lIns="91425" tIns="91425" rIns="91425" bIns="91425" anchor="b" anchorCtr="0">
            <a:noAutofit/>
          </a:bodyPr>
          <a:lstStyle>
            <a:defPPr/>
            <a:lvl1pPr lvl="0" rtl="0">
              <a:spcBef>
                <a:spcPct val="0"/>
              </a:spcBef>
              <a:spcAft>
                <a:spcPct val="0"/>
              </a:spcAft>
              <a:buSzPts val="1600"/>
              <a:buNone/>
              <a:defRPr sz="1600"/>
            </a:lvl1pPr>
            <a:lvl2pPr lvl="1" rtl="0">
              <a:spcBef>
                <a:spcPct val="0"/>
              </a:spcBef>
              <a:spcAft>
                <a:spcPct val="0"/>
              </a:spcAft>
              <a:buSzPts val="1600"/>
              <a:buNone/>
              <a:defRPr sz="1600"/>
            </a:lvl2pPr>
            <a:lvl3pPr lvl="2" rtl="0">
              <a:spcBef>
                <a:spcPct val="0"/>
              </a:spcBef>
              <a:spcAft>
                <a:spcPct val="0"/>
              </a:spcAft>
              <a:buSzPts val="1600"/>
              <a:buNone/>
              <a:defRPr sz="1600"/>
            </a:lvl3pPr>
            <a:lvl4pPr lvl="3" rtl="0">
              <a:spcBef>
                <a:spcPct val="0"/>
              </a:spcBef>
              <a:spcAft>
                <a:spcPct val="0"/>
              </a:spcAft>
              <a:buSzPts val="1600"/>
              <a:buNone/>
              <a:defRPr sz="1600"/>
            </a:lvl4pPr>
            <a:lvl5pPr lvl="4" rtl="0">
              <a:spcBef>
                <a:spcPct val="0"/>
              </a:spcBef>
              <a:spcAft>
                <a:spcPct val="0"/>
              </a:spcAft>
              <a:buSzPts val="1600"/>
              <a:buNone/>
              <a:defRPr sz="1600"/>
            </a:lvl5pPr>
            <a:lvl6pPr lvl="5" rtl="0">
              <a:spcBef>
                <a:spcPct val="0"/>
              </a:spcBef>
              <a:spcAft>
                <a:spcPct val="0"/>
              </a:spcAft>
              <a:buSzPts val="1600"/>
              <a:buNone/>
              <a:defRPr sz="1600"/>
            </a:lvl6pPr>
            <a:lvl7pPr lvl="6" rtl="0">
              <a:spcBef>
                <a:spcPct val="0"/>
              </a:spcBef>
              <a:spcAft>
                <a:spcPct val="0"/>
              </a:spcAft>
              <a:buSzPts val="1600"/>
              <a:buNone/>
              <a:defRPr sz="1600"/>
            </a:lvl7pPr>
            <a:lvl8pPr lvl="7" rtl="0">
              <a:spcBef>
                <a:spcPct val="0"/>
              </a:spcBef>
              <a:spcAft>
                <a:spcPct val="0"/>
              </a:spcAft>
              <a:buSzPts val="1600"/>
              <a:buNone/>
              <a:defRPr sz="1600"/>
            </a:lvl8pPr>
            <a:lvl9pPr lvl="8" rtl="0">
              <a:spcBef>
                <a:spcPct val="0"/>
              </a:spcBef>
              <a:spcAft>
                <a:spcPct val="0"/>
              </a:spcAft>
              <a:buSzPts val="1600"/>
              <a:buNone/>
              <a:defRPr sz="1600"/>
            </a:lvl9pPr>
          </a:lstStyle>
          <a:p>
            <a:pPr/>
          </a:p>
        </p:txBody>
      </p:sp>
      <p:sp>
        <p:nvSpPr>
          <p:cNvPr id="324" name="Google Shape;324;p15"/>
          <p:cNvSpPr txBox="1"/>
          <p:nvPr>
            <p:ph type="subTitle" idx="15"/>
          </p:nvPr>
        </p:nvSpPr>
        <p:spPr>
          <a:xfrm>
            <a:off x="4882474" y="3987650"/>
            <a:ext cx="2251800" cy="572400"/>
          </a:xfrm>
          <a:prstGeom prst="rect">
            <a:avLst/>
          </a:prstGeom>
        </p:spPr>
        <p:txBody>
          <a:bodyPr spcFirstLastPara="1" wrap="square" lIns="91425" tIns="91425" rIns="91425" bIns="91425" anchor="t" anchorCtr="0">
            <a:noAutofit/>
          </a:bodyPr>
          <a:lstStyle>
            <a:defPPr/>
            <a:lvl1pPr lvl="0" rtl="0">
              <a:lnSpc>
                <a:spcPct val="100000"/>
              </a:lnSpc>
              <a:spcBef>
                <a:spcPct val="0"/>
              </a:spcBef>
              <a:spcAft>
                <a:spcPct val="0"/>
              </a:spcAft>
              <a:buClr>
                <a:schemeClr val="accent5"/>
              </a:buClr>
              <a:buSzPts val="1100"/>
              <a:buNone/>
              <a:defRPr sz="1100">
                <a:solidFill>
                  <a:schemeClr val="accent5"/>
                </a:solidFill>
              </a:defRPr>
            </a:lvl1pPr>
            <a:lvl2pPr lvl="1" rtl="0">
              <a:lnSpc>
                <a:spcPct val="100000"/>
              </a:lnSpc>
              <a:spcBef>
                <a:spcPct val="0"/>
              </a:spcBef>
              <a:spcAft>
                <a:spcPct val="0"/>
              </a:spcAft>
              <a:buClr>
                <a:schemeClr val="accent5"/>
              </a:buClr>
              <a:buSzPts val="1100"/>
              <a:buNone/>
              <a:defRPr sz="1100">
                <a:solidFill>
                  <a:schemeClr val="accent5"/>
                </a:solidFill>
              </a:defRPr>
            </a:lvl2pPr>
            <a:lvl3pPr lvl="2" rtl="0">
              <a:lnSpc>
                <a:spcPct val="100000"/>
              </a:lnSpc>
              <a:spcBef>
                <a:spcPct val="0"/>
              </a:spcBef>
              <a:spcAft>
                <a:spcPct val="0"/>
              </a:spcAft>
              <a:buClr>
                <a:schemeClr val="accent5"/>
              </a:buClr>
              <a:buSzPts val="1100"/>
              <a:buNone/>
              <a:defRPr sz="1100">
                <a:solidFill>
                  <a:schemeClr val="accent5"/>
                </a:solidFill>
              </a:defRPr>
            </a:lvl3pPr>
            <a:lvl4pPr lvl="3" rtl="0">
              <a:lnSpc>
                <a:spcPct val="100000"/>
              </a:lnSpc>
              <a:spcBef>
                <a:spcPct val="0"/>
              </a:spcBef>
              <a:spcAft>
                <a:spcPct val="0"/>
              </a:spcAft>
              <a:buClr>
                <a:schemeClr val="accent5"/>
              </a:buClr>
              <a:buSzPts val="1100"/>
              <a:buNone/>
              <a:defRPr sz="1100">
                <a:solidFill>
                  <a:schemeClr val="accent5"/>
                </a:solidFill>
              </a:defRPr>
            </a:lvl4pPr>
            <a:lvl5pPr lvl="4" rtl="0">
              <a:lnSpc>
                <a:spcPct val="100000"/>
              </a:lnSpc>
              <a:spcBef>
                <a:spcPct val="0"/>
              </a:spcBef>
              <a:spcAft>
                <a:spcPct val="0"/>
              </a:spcAft>
              <a:buClr>
                <a:schemeClr val="accent5"/>
              </a:buClr>
              <a:buSzPts val="1100"/>
              <a:buNone/>
              <a:defRPr sz="1100">
                <a:solidFill>
                  <a:schemeClr val="accent5"/>
                </a:solidFill>
              </a:defRPr>
            </a:lvl5pPr>
            <a:lvl6pPr lvl="5" rtl="0">
              <a:lnSpc>
                <a:spcPct val="100000"/>
              </a:lnSpc>
              <a:spcBef>
                <a:spcPct val="0"/>
              </a:spcBef>
              <a:spcAft>
                <a:spcPct val="0"/>
              </a:spcAft>
              <a:buClr>
                <a:schemeClr val="accent5"/>
              </a:buClr>
              <a:buSzPts val="1100"/>
              <a:buNone/>
              <a:defRPr sz="1100">
                <a:solidFill>
                  <a:schemeClr val="accent5"/>
                </a:solidFill>
              </a:defRPr>
            </a:lvl6pPr>
            <a:lvl7pPr lvl="6" rtl="0">
              <a:lnSpc>
                <a:spcPct val="100000"/>
              </a:lnSpc>
              <a:spcBef>
                <a:spcPct val="0"/>
              </a:spcBef>
              <a:spcAft>
                <a:spcPct val="0"/>
              </a:spcAft>
              <a:buClr>
                <a:schemeClr val="accent5"/>
              </a:buClr>
              <a:buSzPts val="1100"/>
              <a:buNone/>
              <a:defRPr sz="1100">
                <a:solidFill>
                  <a:schemeClr val="accent5"/>
                </a:solidFill>
              </a:defRPr>
            </a:lvl7pPr>
            <a:lvl8pPr lvl="7" rtl="0">
              <a:lnSpc>
                <a:spcPct val="100000"/>
              </a:lnSpc>
              <a:spcBef>
                <a:spcPct val="0"/>
              </a:spcBef>
              <a:spcAft>
                <a:spcPct val="0"/>
              </a:spcAft>
              <a:buClr>
                <a:schemeClr val="accent5"/>
              </a:buClr>
              <a:buSzPts val="1100"/>
              <a:buNone/>
              <a:defRPr sz="1100">
                <a:solidFill>
                  <a:schemeClr val="accent5"/>
                </a:solidFill>
              </a:defRPr>
            </a:lvl8pPr>
            <a:lvl9pPr lvl="8" rtl="0">
              <a:lnSpc>
                <a:spcPct val="100000"/>
              </a:lnSpc>
              <a:spcBef>
                <a:spcPct val="0"/>
              </a:spcBef>
              <a:spcAft>
                <a:spcPct val="0"/>
              </a:spcAft>
              <a:buClr>
                <a:schemeClr val="accent5"/>
              </a:buClr>
              <a:buSzPts val="1100"/>
              <a:buNone/>
              <a:defRPr sz="1100">
                <a:solidFill>
                  <a:schemeClr val="accent5"/>
                </a:solidFill>
              </a:defRPr>
            </a:lvl9pPr>
          </a:lstStyle>
          <a:p>
            <a:pPr/>
          </a:p>
        </p:txBody>
      </p:sp>
      <p:grpSp>
        <p:nvGrpSpPr>
          <p:cNvPr id="325" name="Google Shape;325;p15"/>
          <p:cNvGrpSpPr/>
          <p:nvPr/>
        </p:nvGrpSpPr>
        <p:grpSpPr>
          <a:xfrm>
            <a:off x="8355436" y="1478060"/>
            <a:ext cx="312682" cy="2193963"/>
            <a:chOff x="8954936" y="1478060"/>
            <a:chExt cx="312682" cy="2193963"/>
          </a:xfrm>
        </p:grpSpPr>
        <p:sp>
          <p:nvSpPr>
            <p:cNvPr id="326" name="Google Shape;326;p15"/>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27" name="Google Shape;327;p15"/>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28" name="Google Shape;328;p15"/>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29" name="Google Shape;329;p15"/>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0" name="Google Shape;330;p15"/>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1" name="Google Shape;331;p15"/>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2" name="Google Shape;332;p15"/>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3" name="Google Shape;333;p15"/>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4" name="Google Shape;334;p15"/>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5" name="Google Shape;335;p15"/>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6" name="Google Shape;336;p15"/>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7" name="Google Shape;337;p15"/>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8" name="Google Shape;338;p15"/>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9" name="Google Shape;339;p15"/>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0" name="Google Shape;340;p15"/>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1" name="Google Shape;341;p15"/>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2" name="Google Shape;342;p15"/>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3" name="Google Shape;343;p15"/>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4" name="Google Shape;344;p15"/>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5" name="Google Shape;345;p15"/>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6" name="Google Shape;346;p15"/>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7" name="Google Shape;347;p15"/>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8" name="Google Shape;348;p15"/>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9" name="Google Shape;349;p15"/>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0" name="Google Shape;350;p15"/>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1" name="Google Shape;351;p15"/>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2" name="Google Shape;352;p15"/>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3" name="Google Shape;353;p15"/>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4" name="Google Shape;354;p15"/>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5" name="Google Shape;355;p15"/>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356" name="Google Shape;356;p15"/>
          <p:cNvGrpSpPr/>
          <p:nvPr/>
        </p:nvGrpSpPr>
        <p:grpSpPr>
          <a:xfrm>
            <a:off x="504811" y="1478060"/>
            <a:ext cx="312682" cy="2193963"/>
            <a:chOff x="8954936" y="1478060"/>
            <a:chExt cx="312682" cy="2193963"/>
          </a:xfrm>
        </p:grpSpPr>
        <p:sp>
          <p:nvSpPr>
            <p:cNvPr id="357" name="Google Shape;357;p15"/>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8" name="Google Shape;358;p15"/>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9" name="Google Shape;359;p15"/>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0" name="Google Shape;360;p15"/>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1" name="Google Shape;361;p15"/>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2" name="Google Shape;362;p15"/>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3" name="Google Shape;363;p15"/>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4" name="Google Shape;364;p15"/>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5" name="Google Shape;365;p15"/>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6" name="Google Shape;366;p15"/>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7" name="Google Shape;367;p15"/>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8" name="Google Shape;368;p15"/>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9" name="Google Shape;369;p15"/>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0" name="Google Shape;370;p15"/>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1" name="Google Shape;371;p15"/>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2" name="Google Shape;372;p15"/>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3" name="Google Shape;373;p15"/>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4" name="Google Shape;374;p15"/>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5" name="Google Shape;375;p15"/>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6" name="Google Shape;376;p15"/>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7" name="Google Shape;377;p15"/>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8" name="Google Shape;378;p15"/>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9" name="Google Shape;379;p15"/>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0" name="Google Shape;380;p15"/>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1" name="Google Shape;381;p15"/>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2" name="Google Shape;382;p15"/>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3" name="Google Shape;383;p15"/>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4" name="Google Shape;384;p15"/>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5" name="Google Shape;385;p15"/>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6" name="Google Shape;386;p15"/>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chemeClr val="accent2"/>
        </a:solidFill>
      </p:bgPr>
    </p:bg>
    <p:spTree>
      <p:nvGrpSpPr>
        <p:cNvPr id="5" name="Shape 5"/>
        <p:cNvGrpSpPr/>
        <p:nvPr/>
      </p:nvGrpSpPr>
      <p:grpSpPr>
        <a:xfrm>
          <a:off x="0" y="0"/>
          <a: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ct val="0"/>
              </a:spcBef>
              <a:spcAft>
                <a:spcPct val="0"/>
              </a:spcAft>
              <a:buClr>
                <a:schemeClr val="dk1"/>
              </a:buClr>
              <a:buSzPts val="2800"/>
              <a:buFont typeface="Raleway Black"/>
              <a:buNone/>
              <a:defRPr sz="2800">
                <a:solidFill>
                  <a:schemeClr val="dk1"/>
                </a:solidFill>
                <a:latin typeface="Raleway Black"/>
                <a:ea typeface="Raleway Black"/>
                <a:cs typeface="Raleway Black"/>
                <a:sym typeface="Raleway Black"/>
              </a:defRPr>
            </a:lvl1pPr>
            <a:lvl2pPr lvl="1">
              <a:spcBef>
                <a:spcPct val="0"/>
              </a:spcBef>
              <a:spcAft>
                <a:spcPct val="0"/>
              </a:spcAft>
              <a:buClr>
                <a:schemeClr val="dk1"/>
              </a:buClr>
              <a:buSzPts val="2800"/>
              <a:buFont typeface="Staatliches"/>
              <a:buNone/>
              <a:defRPr sz="2800" u="sng">
                <a:solidFill>
                  <a:schemeClr val="dk1"/>
                </a:solidFill>
                <a:latin typeface="Staatliches"/>
                <a:ea typeface="Staatliches"/>
                <a:cs typeface="Staatliches"/>
                <a:sym typeface="Staatliches"/>
              </a:defRPr>
            </a:lvl2pPr>
            <a:lvl3pPr lvl="2">
              <a:spcBef>
                <a:spcPct val="0"/>
              </a:spcBef>
              <a:spcAft>
                <a:spcPct val="0"/>
              </a:spcAft>
              <a:buClr>
                <a:schemeClr val="dk1"/>
              </a:buClr>
              <a:buSzPts val="2800"/>
              <a:buFont typeface="Staatliches"/>
              <a:buNone/>
              <a:defRPr sz="2800" u="sng">
                <a:solidFill>
                  <a:schemeClr val="dk1"/>
                </a:solidFill>
                <a:latin typeface="Staatliches"/>
                <a:ea typeface="Staatliches"/>
                <a:cs typeface="Staatliches"/>
                <a:sym typeface="Staatliches"/>
              </a:defRPr>
            </a:lvl3pPr>
            <a:lvl4pPr lvl="3">
              <a:spcBef>
                <a:spcPct val="0"/>
              </a:spcBef>
              <a:spcAft>
                <a:spcPct val="0"/>
              </a:spcAft>
              <a:buClr>
                <a:schemeClr val="dk1"/>
              </a:buClr>
              <a:buSzPts val="2800"/>
              <a:buFont typeface="Staatliches"/>
              <a:buNone/>
              <a:defRPr sz="2800" u="sng">
                <a:solidFill>
                  <a:schemeClr val="dk1"/>
                </a:solidFill>
                <a:latin typeface="Staatliches"/>
                <a:ea typeface="Staatliches"/>
                <a:cs typeface="Staatliches"/>
                <a:sym typeface="Staatliches"/>
              </a:defRPr>
            </a:lvl4pPr>
            <a:lvl5pPr lvl="4">
              <a:spcBef>
                <a:spcPct val="0"/>
              </a:spcBef>
              <a:spcAft>
                <a:spcPct val="0"/>
              </a:spcAft>
              <a:buClr>
                <a:schemeClr val="dk1"/>
              </a:buClr>
              <a:buSzPts val="2800"/>
              <a:buFont typeface="Staatliches"/>
              <a:buNone/>
              <a:defRPr sz="2800" u="sng">
                <a:solidFill>
                  <a:schemeClr val="dk1"/>
                </a:solidFill>
                <a:latin typeface="Staatliches"/>
                <a:ea typeface="Staatliches"/>
                <a:cs typeface="Staatliches"/>
                <a:sym typeface="Staatliches"/>
              </a:defRPr>
            </a:lvl5pPr>
            <a:lvl6pPr lvl="5">
              <a:spcBef>
                <a:spcPct val="0"/>
              </a:spcBef>
              <a:spcAft>
                <a:spcPct val="0"/>
              </a:spcAft>
              <a:buClr>
                <a:schemeClr val="dk1"/>
              </a:buClr>
              <a:buSzPts val="2800"/>
              <a:buFont typeface="Staatliches"/>
              <a:buNone/>
              <a:defRPr sz="2800" u="sng">
                <a:solidFill>
                  <a:schemeClr val="dk1"/>
                </a:solidFill>
                <a:latin typeface="Staatliches"/>
                <a:ea typeface="Staatliches"/>
                <a:cs typeface="Staatliches"/>
                <a:sym typeface="Staatliches"/>
              </a:defRPr>
            </a:lvl6pPr>
            <a:lvl7pPr lvl="6">
              <a:spcBef>
                <a:spcPct val="0"/>
              </a:spcBef>
              <a:spcAft>
                <a:spcPct val="0"/>
              </a:spcAft>
              <a:buClr>
                <a:schemeClr val="dk1"/>
              </a:buClr>
              <a:buSzPts val="2800"/>
              <a:buFont typeface="Staatliches"/>
              <a:buNone/>
              <a:defRPr sz="2800" u="sng">
                <a:solidFill>
                  <a:schemeClr val="dk1"/>
                </a:solidFill>
                <a:latin typeface="Staatliches"/>
                <a:ea typeface="Staatliches"/>
                <a:cs typeface="Staatliches"/>
                <a:sym typeface="Staatliches"/>
              </a:defRPr>
            </a:lvl7pPr>
            <a:lvl8pPr lvl="7">
              <a:spcBef>
                <a:spcPct val="0"/>
              </a:spcBef>
              <a:spcAft>
                <a:spcPct val="0"/>
              </a:spcAft>
              <a:buClr>
                <a:schemeClr val="dk1"/>
              </a:buClr>
              <a:buSzPts val="2800"/>
              <a:buFont typeface="Staatliches"/>
              <a:buNone/>
              <a:defRPr sz="2800" u="sng">
                <a:solidFill>
                  <a:schemeClr val="dk1"/>
                </a:solidFill>
                <a:latin typeface="Staatliches"/>
                <a:ea typeface="Staatliches"/>
                <a:cs typeface="Staatliches"/>
                <a:sym typeface="Staatliches"/>
              </a:defRPr>
            </a:lvl8pPr>
            <a:lvl9pPr lvl="8">
              <a:spcBef>
                <a:spcPct val="0"/>
              </a:spcBef>
              <a:spcAft>
                <a:spcPct val="0"/>
              </a:spcAft>
              <a:buClr>
                <a:schemeClr val="dk1"/>
              </a:buClr>
              <a:buSzPts val="2800"/>
              <a:buFont typeface="Staatliches"/>
              <a:buNone/>
              <a:defRPr sz="2800" u="sng">
                <a:solidFill>
                  <a:schemeClr val="dk1"/>
                </a:solidFill>
                <a:latin typeface="Staatliches"/>
                <a:ea typeface="Staatliches"/>
                <a:cs typeface="Staatliches"/>
                <a:sym typeface="Staatliches"/>
              </a:defRPr>
            </a:lvl9pPr>
          </a:lstStyle>
          <a:p>
            <a:pPr/>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ct val="0"/>
              </a:spcBef>
              <a:spcAft>
                <a:spcPct val="0"/>
              </a:spcAft>
              <a:buClr>
                <a:schemeClr val="accent5"/>
              </a:buClr>
              <a:buSzPts val="1800"/>
              <a:buFont typeface="Open Sans"/>
              <a:buChar char="●"/>
              <a:defRPr sz="1800">
                <a:solidFill>
                  <a:schemeClr val="accent5"/>
                </a:solidFill>
                <a:latin typeface="Open Sans"/>
                <a:ea typeface="Open Sans"/>
                <a:cs typeface="Open Sans"/>
                <a:sym typeface="Open Sans"/>
              </a:defRPr>
            </a:lvl1pPr>
            <a:lvl2pPr marL="914400" lvl="1" indent="-317500">
              <a:lnSpc>
                <a:spcPct val="115000"/>
              </a:lnSpc>
              <a:spcBef>
                <a:spcPts val="1600"/>
              </a:spcBef>
              <a:spcAft>
                <a:spcPct val="0"/>
              </a:spcAft>
              <a:buClr>
                <a:schemeClr val="accent5"/>
              </a:buClr>
              <a:buSzPts val="1400"/>
              <a:buFont typeface="Open Sans"/>
              <a:buChar char="○"/>
              <a:defRPr>
                <a:solidFill>
                  <a:schemeClr val="accent5"/>
                </a:solidFill>
                <a:latin typeface="Open Sans"/>
                <a:ea typeface="Open Sans"/>
                <a:cs typeface="Open Sans"/>
                <a:sym typeface="Open Sans"/>
              </a:defRPr>
            </a:lvl2pPr>
            <a:lvl3pPr marL="1371600" lvl="2" indent="-317500">
              <a:lnSpc>
                <a:spcPct val="115000"/>
              </a:lnSpc>
              <a:spcBef>
                <a:spcPts val="1600"/>
              </a:spcBef>
              <a:spcAft>
                <a:spcPct val="0"/>
              </a:spcAft>
              <a:buClr>
                <a:schemeClr val="accent5"/>
              </a:buClr>
              <a:buSzPts val="1400"/>
              <a:buFont typeface="Open Sans"/>
              <a:buChar char="■"/>
              <a:defRPr>
                <a:solidFill>
                  <a:schemeClr val="accent5"/>
                </a:solidFill>
                <a:latin typeface="Open Sans"/>
                <a:ea typeface="Open Sans"/>
                <a:cs typeface="Open Sans"/>
                <a:sym typeface="Open Sans"/>
              </a:defRPr>
            </a:lvl3pPr>
            <a:lvl4pPr marL="1828800" lvl="3" indent="-317500">
              <a:lnSpc>
                <a:spcPct val="115000"/>
              </a:lnSpc>
              <a:spcBef>
                <a:spcPts val="1600"/>
              </a:spcBef>
              <a:spcAft>
                <a:spcPct val="0"/>
              </a:spcAft>
              <a:buClr>
                <a:schemeClr val="accent5"/>
              </a:buClr>
              <a:buSzPts val="1400"/>
              <a:buFont typeface="Open Sans"/>
              <a:buChar char="●"/>
              <a:defRPr>
                <a:solidFill>
                  <a:schemeClr val="accent5"/>
                </a:solidFill>
                <a:latin typeface="Open Sans"/>
                <a:ea typeface="Open Sans"/>
                <a:cs typeface="Open Sans"/>
                <a:sym typeface="Open Sans"/>
              </a:defRPr>
            </a:lvl4pPr>
            <a:lvl5pPr marL="2286000" lvl="4" indent="-317500">
              <a:lnSpc>
                <a:spcPct val="115000"/>
              </a:lnSpc>
              <a:spcBef>
                <a:spcPts val="1600"/>
              </a:spcBef>
              <a:spcAft>
                <a:spcPct val="0"/>
              </a:spcAft>
              <a:buClr>
                <a:schemeClr val="accent5"/>
              </a:buClr>
              <a:buSzPts val="1400"/>
              <a:buFont typeface="Open Sans"/>
              <a:buChar char="○"/>
              <a:defRPr>
                <a:solidFill>
                  <a:schemeClr val="accent5"/>
                </a:solidFill>
                <a:latin typeface="Open Sans"/>
                <a:ea typeface="Open Sans"/>
                <a:cs typeface="Open Sans"/>
                <a:sym typeface="Open Sans"/>
              </a:defRPr>
            </a:lvl5pPr>
            <a:lvl6pPr marL="2743200" lvl="5" indent="-317500">
              <a:lnSpc>
                <a:spcPct val="115000"/>
              </a:lnSpc>
              <a:spcBef>
                <a:spcPts val="1600"/>
              </a:spcBef>
              <a:spcAft>
                <a:spcPct val="0"/>
              </a:spcAft>
              <a:buClr>
                <a:schemeClr val="accent5"/>
              </a:buClr>
              <a:buSzPts val="1400"/>
              <a:buFont typeface="Open Sans"/>
              <a:buChar char="■"/>
              <a:defRPr>
                <a:solidFill>
                  <a:schemeClr val="accent5"/>
                </a:solidFill>
                <a:latin typeface="Open Sans"/>
                <a:ea typeface="Open Sans"/>
                <a:cs typeface="Open Sans"/>
                <a:sym typeface="Open Sans"/>
              </a:defRPr>
            </a:lvl6pPr>
            <a:lvl7pPr marL="3200400" lvl="6" indent="-317500">
              <a:lnSpc>
                <a:spcPct val="115000"/>
              </a:lnSpc>
              <a:spcBef>
                <a:spcPts val="1600"/>
              </a:spcBef>
              <a:spcAft>
                <a:spcPct val="0"/>
              </a:spcAft>
              <a:buClr>
                <a:schemeClr val="accent5"/>
              </a:buClr>
              <a:buSzPts val="1400"/>
              <a:buFont typeface="Open Sans"/>
              <a:buChar char="●"/>
              <a:defRPr>
                <a:solidFill>
                  <a:schemeClr val="accent5"/>
                </a:solidFill>
                <a:latin typeface="Open Sans"/>
                <a:ea typeface="Open Sans"/>
                <a:cs typeface="Open Sans"/>
                <a:sym typeface="Open Sans"/>
              </a:defRPr>
            </a:lvl7pPr>
            <a:lvl8pPr marL="3657600" lvl="7" indent="-317500">
              <a:lnSpc>
                <a:spcPct val="115000"/>
              </a:lnSpc>
              <a:spcBef>
                <a:spcPts val="1600"/>
              </a:spcBef>
              <a:spcAft>
                <a:spcPct val="0"/>
              </a:spcAft>
              <a:buClr>
                <a:schemeClr val="accent5"/>
              </a:buClr>
              <a:buSzPts val="1400"/>
              <a:buFont typeface="Open Sans"/>
              <a:buChar char="○"/>
              <a:defRPr>
                <a:solidFill>
                  <a:schemeClr val="accent5"/>
                </a:solidFill>
                <a:latin typeface="Open Sans"/>
                <a:ea typeface="Open Sans"/>
                <a:cs typeface="Open Sans"/>
                <a:sym typeface="Open Sans"/>
              </a:defRPr>
            </a:lvl8pPr>
            <a:lvl9pPr marL="4114800" lvl="8" indent="-317500">
              <a:lnSpc>
                <a:spcPct val="115000"/>
              </a:lnSpc>
              <a:spcBef>
                <a:spcPts val="1600"/>
              </a:spcBef>
              <a:spcAft>
                <a:spcPts val="1600"/>
              </a:spcAft>
              <a:buClr>
                <a:schemeClr val="accent5"/>
              </a:buClr>
              <a:buSzPts val="1400"/>
              <a:buFont typeface="Open Sans"/>
              <a:buChar char="■"/>
              <a:defRPr>
                <a:solidFill>
                  <a:schemeClr val="accent5"/>
                </a:solidFill>
                <a:latin typeface="Open Sans"/>
                <a:ea typeface="Open Sans"/>
                <a:cs typeface="Open Sans"/>
                <a:sym typeface="Open Sans"/>
              </a:defRPr>
            </a:lvl9pPr>
          </a:lstStyle>
          <a:p>
            <a:p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 id="2147483658" r:id="rId7"/>
    <p:sldLayoutId id="2147483660" r:id="rId8"/>
    <p:sldLayoutId id="2147483661" r:id="rId9"/>
    <p:sldLayoutId id="2147483662" r:id="rId10"/>
    <p:sldLayoutId id="2147483667" r:id="rId11"/>
    <p:sldLayoutId id="2147483670" r:id="rId12"/>
    <p:sldLayoutId id="2147483671" r:id="rId13"/>
    <p:sldLayoutId id="2147483672" r:id="rId14"/>
    <p:sldLayoutId id="2147483673" r:id="rId15"/>
    <p:sldLayoutId id="2147483675" r:id="rId16"/>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1.xml" /><Relationship Id="rId2" Type="http://schemas.openxmlformats.org/officeDocument/2006/relationships/notesSlide" Target="../notesSlides/notesSlide10.xml" /><Relationship Id="rId3" Type="http://schemas.openxmlformats.org/officeDocument/2006/relationships/image" Target="../media/image7.jpeg"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00.xm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01.xml" /><Relationship Id="rId3" Type="http://schemas.openxmlformats.org/officeDocument/2006/relationships/hyperlink" Target="http://www.consultant.ru/document/cons_doc_LAW_34683/490396c999c8678eae3e64c3b6987c972864218f/" TargetMode="External"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02.xml"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03.xml" /><Relationship Id="rId3" Type="http://schemas.openxmlformats.org/officeDocument/2006/relationships/hyperlink" Target="http://www.consultant.ru/document/cons_doc_LAW_61801/" TargetMode="External"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04.xml" /><Relationship Id="rId3" Type="http://schemas.openxmlformats.org/officeDocument/2006/relationships/image" Target="../media/image13.png" /><Relationship Id="rId4" Type="http://schemas.openxmlformats.org/officeDocument/2006/relationships/hyperlink" Target="https://docs.google.com/document/d/10Q2YC27uFMTgrOPgViSwfrep4S0Hw40R/edit?usp=sharing&amp;ouid=111347466150243650848&amp;rtpof=true&amp;sd=true" TargetMode="External"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05.xml" /><Relationship Id="rId3" Type="http://schemas.openxmlformats.org/officeDocument/2006/relationships/image" Target="../media/image43.jpeg"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06.xml" /><Relationship Id="rId3" Type="http://schemas.openxmlformats.org/officeDocument/2006/relationships/hyperlink" Target="https://www.consultant.ru/document/cons_doc_LAW_34661/7ff50b874c8cbce814266fd45eb5fff8b30449b6/" TargetMode="External"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07.xml"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08.xml" /><Relationship Id="rId3" Type="http://schemas.openxmlformats.org/officeDocument/2006/relationships/hyperlink" Target="http://r03.fss.ru/region/ro3/forms/64772/574n_reg_ip.rtf" TargetMode="External"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09.xml" /><Relationship Id="rId3" Type="http://schemas.openxmlformats.org/officeDocument/2006/relationships/hyperlink" Target="http://prosud24.ru/wp-content/uploads/2016/04/%D0%97%D0%B0%D1%8F%D0%B2%D0%BB%D0%B5%D0%BD%D0%B8%D0%B5-%D0%BE-%D1%80%D0%B5%D0%B3%D0%B8%D1%81%D1%82%D1%80%D0%B0%D1%86%D0%B8%D0%B8-%D0%B2-%D0%BA%D0%B0%D1%87%D0%B5%D1%81%D1%82%D0%B2%D0%B5-%D1%81%D1%82%D1%80%D0%B0%D1%85%D0%BE%D0%B2%D0%B0%D1%82%D0%B5%D0%BB%D1%8F-%D1%8E%D1%80%D0%B8%D0%B4%D0%B8%D1%87%D0%B5%D1%81%D0%BA%D0%BE%D0%B3%D0%BE-%D0%BB%D0%B8%D1%86%D0%B0-%D0%BF%D0%BE-%D0%BC%D0%B5%D1%81%D1%82%D1%83-%D0%BD%D0%B0%D1%85%D0%BE%D0%B6%D0%B4%D0%B5%D0%BD%D0%B8%D1%8F-%D0%BE%D0%B1%D0%BE%D1%81%D0%BE%D0%B1%D0%BB%D0%B5%D0%BD%D0%BD%D0%BE%D0%B3%D0%BE-%D0%BF%D0%BE%D0%B4%D1%80%D0%B0%D0%B7%D0%B4%D0%B5%D0%BB%D0%B5%D0%BD%D0%B8%D1%8F.pdf" TargetMode="External" /><Relationship Id="rId4" Type="http://schemas.openxmlformats.org/officeDocument/2006/relationships/hyperlink" Target="http://biz911.net/registratsiya-biznesa/registratsiya-ooo/pismo-iz-statistiki-dlya-ooo/"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1.xml" /><Relationship Id="rId3" Type="http://schemas.openxmlformats.org/officeDocument/2006/relationships/image" Target="../media/image8.png"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10.xml" /><Relationship Id="rId3" Type="http://schemas.openxmlformats.org/officeDocument/2006/relationships/hyperlink" Target="http://www.pfrf.ru/files/branches/spb/rabotodatel.doc" TargetMode="External"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11.xml" /><Relationship Id="rId3" Type="http://schemas.openxmlformats.org/officeDocument/2006/relationships/hyperlink" Target="http://www.pfrf.ru/files/branches/spb/organizaciya.doc" TargetMode="External"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12.xml"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13.xml"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14.xml"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15.xml"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16.xml" /><Relationship Id="rId3" Type="http://schemas.openxmlformats.org/officeDocument/2006/relationships/image" Target="../media/image43.jpeg"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17.xml"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18.xml"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19.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2.xml" /><Relationship Id="rId3" Type="http://schemas.openxmlformats.org/officeDocument/2006/relationships/image" Target="../media/image9.jpeg"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20.xml" /></Relationships>
</file>

<file path=ppt/slides/_rels/slide12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21.xml" /></Relationships>
</file>

<file path=ppt/slides/_rels/slide12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22.xml" /></Relationships>
</file>

<file path=ppt/slides/_rels/slide123.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23.xml" /></Relationships>
</file>

<file path=ppt/slides/_rels/slide12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24.xml" /></Relationships>
</file>

<file path=ppt/slides/_rels/slide12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25.xml" /></Relationships>
</file>

<file path=ppt/slides/_rels/slide12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26.xml" /></Relationships>
</file>

<file path=ppt/slides/_rels/slide127.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27.xml" /></Relationships>
</file>

<file path=ppt/slides/_rels/slide128.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28.xml" /></Relationships>
</file>

<file path=ppt/slides/_rels/slide12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29.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13.xml" /><Relationship Id="rId3" Type="http://schemas.openxmlformats.org/officeDocument/2006/relationships/image" Target="../media/image10.jpeg" /></Relationships>
</file>

<file path=ppt/slides/_rels/slide13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30.xml" /></Relationships>
</file>

<file path=ppt/slides/_rels/slide13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31.xml" /></Relationships>
</file>

<file path=ppt/slides/_rels/slide13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32.xml" /></Relationships>
</file>

<file path=ppt/slides/_rels/slide133.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33.xml" /></Relationships>
</file>

<file path=ppt/slides/_rels/slide13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34.xml" /><Relationship Id="rId3" Type="http://schemas.openxmlformats.org/officeDocument/2006/relationships/hyperlink" Target="http://www.consultant.ru/document/cons_doc_LAW_34683/1d91a5e82050178caef5d0eea647ee6caf4effd1/" TargetMode="External" /></Relationships>
</file>

<file path=ppt/slides/_rels/slide13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35.xml" /></Relationships>
</file>

<file path=ppt/slides/_rels/slide13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36.xml" /></Relationships>
</file>

<file path=ppt/slides/_rels/slide137.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37.xml" /></Relationships>
</file>

<file path=ppt/slides/_rels/slide138.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38.xml" /></Relationships>
</file>

<file path=ppt/slides/_rels/slide13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3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4.xml" /><Relationship Id="rId3" Type="http://schemas.openxmlformats.org/officeDocument/2006/relationships/image" Target="../media/image11.png" /><Relationship Id="rId4" Type="http://schemas.openxmlformats.org/officeDocument/2006/relationships/image" Target="../media/image12.png" /><Relationship Id="rId5" Type="http://schemas.openxmlformats.org/officeDocument/2006/relationships/hyperlink" Target="https://drive.google.com/drive/folders/1XaG-sgzqRGjlf2WjNykQCti-TwRXqETL?usp=sharing" TargetMode="External" /><Relationship Id="rId6" Type="http://schemas.openxmlformats.org/officeDocument/2006/relationships/image" Target="../media/image13.png" /></Relationships>
</file>

<file path=ppt/slides/_rels/slide14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40.xml" /><Relationship Id="rId3" Type="http://schemas.openxmlformats.org/officeDocument/2006/relationships/image" Target="../media/image45.jpeg" /></Relationships>
</file>

<file path=ppt/slides/_rels/slide14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41.xml" /><Relationship Id="rId3" Type="http://schemas.openxmlformats.org/officeDocument/2006/relationships/hyperlink" Target="https://drive.google.com/drive/folders/1cVMlQ_UJEaKtjT5uBcBlYXZXHNi-ddrw?usp=sharing" TargetMode="External" /></Relationships>
</file>

<file path=ppt/slides/_rels/slide14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2.xml" /><Relationship Id="rId3" Type="http://schemas.openxmlformats.org/officeDocument/2006/relationships/image" Target="../media/image21.jpeg" /></Relationships>
</file>

<file path=ppt/slides/_rels/slide143.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143.xml" /><Relationship Id="rId3" Type="http://schemas.openxmlformats.org/officeDocument/2006/relationships/hyperlink" Target="https://drive.google.com/drive/folders/14qI1cnWreZSVwspP7lhMRheIk1pJTqnH?usp=sharing" TargetMode="External" /></Relationships>
</file>

<file path=ppt/slides/_rels/slide1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44.xml" /><Relationship Id="rId3" Type="http://schemas.openxmlformats.org/officeDocument/2006/relationships/image" Target="../media/image43.jpeg" /></Relationships>
</file>

<file path=ppt/slides/_rels/slide14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45.xml" /></Relationships>
</file>

<file path=ppt/slides/_rels/slide14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46.xml" /></Relationships>
</file>

<file path=ppt/slides/_rels/slide147.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47.xml" /></Relationships>
</file>

<file path=ppt/slides/_rels/slide148.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48.xml" /></Relationships>
</file>

<file path=ppt/slides/_rels/slide14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49.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5.xml" /><Relationship Id="rId3" Type="http://schemas.openxmlformats.org/officeDocument/2006/relationships/hyperlink" Target="https://drive.google.com/drive/folders/1XaG-sgzqRGjlf2WjNykQCti-TwRXqETL?usp=sharing" TargetMode="External" /><Relationship Id="rId4" Type="http://schemas.openxmlformats.org/officeDocument/2006/relationships/image" Target="../media/image14.png" /><Relationship Id="rId5" Type="http://schemas.openxmlformats.org/officeDocument/2006/relationships/image" Target="../media/image13.png" /></Relationships>
</file>

<file path=ppt/slides/_rels/slide15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50.xml" /></Relationships>
</file>

<file path=ppt/slides/_rels/slide15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51.xml" /></Relationships>
</file>

<file path=ppt/slides/_rels/slide15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52.xml" /></Relationships>
</file>

<file path=ppt/slides/_rels/slide153.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53.xml" /></Relationships>
</file>

<file path=ppt/slides/_rels/slide15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54.xml" /></Relationships>
</file>

<file path=ppt/slides/_rels/slide15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55.xml" /></Relationships>
</file>

<file path=ppt/slides/_rels/slide15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56.xml" /></Relationships>
</file>

<file path=ppt/slides/_rels/slide157.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57.xml" /></Relationships>
</file>

<file path=ppt/slides/_rels/slide158.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58.xml" /></Relationships>
</file>

<file path=ppt/slides/_rels/slide15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59.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6.xml" /><Relationship Id="rId3" Type="http://schemas.openxmlformats.org/officeDocument/2006/relationships/image" Target="../media/image15.jpeg" /></Relationships>
</file>

<file path=ppt/slides/_rels/slide16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60.xml" /></Relationships>
</file>

<file path=ppt/slides/_rels/slide16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61.xml" /></Relationships>
</file>

<file path=ppt/slides/_rels/slide16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2.xml" /><Relationship Id="rId3" Type="http://schemas.openxmlformats.org/officeDocument/2006/relationships/image" Target="../media/image21.jpeg" /></Relationships>
</file>

<file path=ppt/slides/_rels/slide163.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63.xml" /></Relationships>
</file>

<file path=ppt/slides/_rels/slide16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64.xml" /></Relationships>
</file>

<file path=ppt/slides/_rels/slide16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65.xml" /></Relationships>
</file>

<file path=ppt/slides/_rels/slide16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66.xml" /></Relationships>
</file>

<file path=ppt/slides/_rels/slide16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67.xml" /><Relationship Id="rId3" Type="http://schemas.openxmlformats.org/officeDocument/2006/relationships/image" Target="../media/image43.jpeg" /></Relationships>
</file>

<file path=ppt/slides/_rels/slide168.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68.xml" /></Relationships>
</file>

<file path=ppt/slides/_rels/slide16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69.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4.xml" /><Relationship Id="rId2" Type="http://schemas.openxmlformats.org/officeDocument/2006/relationships/notesSlide" Target="../notesSlides/notesSlide17.xml" /></Relationships>
</file>

<file path=ppt/slides/_rels/slide17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70.xml" /></Relationships>
</file>

<file path=ppt/slides/_rels/slide17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71.xml" /></Relationships>
</file>

<file path=ppt/slides/_rels/slide17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72.xml" /></Relationships>
</file>

<file path=ppt/slides/_rels/slide173.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73.xml" /><Relationship Id="rId3" Type="http://schemas.openxmlformats.org/officeDocument/2006/relationships/image" Target="../media/image13.png" /></Relationships>
</file>

<file path=ppt/slides/_rels/slide17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74.xml" /></Relationships>
</file>

<file path=ppt/slides/_rels/slide17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75.xml" /></Relationships>
</file>

<file path=ppt/slides/_rels/slide17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76.xml" /></Relationships>
</file>

<file path=ppt/slides/_rels/slide17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77.xml" /><Relationship Id="rId3" Type="http://schemas.openxmlformats.org/officeDocument/2006/relationships/image" Target="../media/image43.jpeg" /></Relationships>
</file>

<file path=ppt/slides/_rels/slide178.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78.xml" /></Relationships>
</file>

<file path=ppt/slides/_rels/slide17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79.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6.jpeg" /></Relationships>
</file>

<file path=ppt/slides/_rels/slide18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80.xml" /><Relationship Id="rId3" Type="http://schemas.openxmlformats.org/officeDocument/2006/relationships/hyperlink" Target="https://www.google.ru/intl/ru/business/" TargetMode="External" /><Relationship Id="rId4" Type="http://schemas.openxmlformats.org/officeDocument/2006/relationships/hyperlink" Target="https://support.google.com/business/answer/7107242?hl=ru&amp;ref_topic=4854193" TargetMode="External" /></Relationships>
</file>

<file path=ppt/slides/_rels/slide18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81.xml" /></Relationships>
</file>

<file path=ppt/slides/_rels/slide18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82.xml" /><Relationship Id="rId3" Type="http://schemas.openxmlformats.org/officeDocument/2006/relationships/hyperlink" Target="https://passport.yandex.ru/passport?mode=auth&amp;msg=sprav&amp;retpath=https//yandex.ru/sprav" TargetMode="External" /><Relationship Id="rId4" Type="http://schemas.openxmlformats.org/officeDocument/2006/relationships/hyperlink" Target="https://passport.yandex.ru/passport?mode=register&amp;retpath=http://yandex.ru/sprav" TargetMode="External" /><Relationship Id="rId5" Type="http://schemas.openxmlformats.org/officeDocument/2006/relationships/hyperlink" Target="https://pdd.yandex.ru/domains_add/" TargetMode="External" /><Relationship Id="rId6" Type="http://schemas.openxmlformats.org/officeDocument/2006/relationships/hyperlink" Target="https://yandex.ru/support/sprav/add-company/info-terms.html#rules-of-desing" TargetMode="External" /><Relationship Id="rId7" Type="http://schemas.openxmlformats.org/officeDocument/2006/relationships/hyperlink" Target="https://yandex.ru/sprav/add/" TargetMode="External" /></Relationships>
</file>

<file path=ppt/slides/_rels/slide183.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83.xml" /></Relationships>
</file>

<file path=ppt/slides/_rels/slide18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84.xml" /></Relationships>
</file>

<file path=ppt/slides/_rels/slide18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85.xml" /><Relationship Id="rId3" Type="http://schemas.openxmlformats.org/officeDocument/2006/relationships/hyperlink" Target="https://www.yandex.ru/sprav/requests/confirmation" TargetMode="External" /><Relationship Id="rId4" Type="http://schemas.openxmlformats.org/officeDocument/2006/relationships/hyperlink" Target="https://yandex.ru/support/sprav/favored-placement/benefits.html#benefits" TargetMode="External" /><Relationship Id="rId5" Type="http://schemas.openxmlformats.org/officeDocument/2006/relationships/hyperlink" Target="https://yandex.ru/support/maps/concept/object-kart.html#object-kart" TargetMode="External" /></Relationships>
</file>

<file path=ppt/slides/_rels/slide18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86.xml" /><Relationship Id="rId3" Type="http://schemas.openxmlformats.org/officeDocument/2006/relationships/hyperlink" Target="http://reklama.2gis.ru/add-info" TargetMode="External" /><Relationship Id="rId4" Type="http://schemas.openxmlformats.org/officeDocument/2006/relationships/hyperlink" Target="http://4geo.ru/desktop/freereg/" TargetMode="External" /></Relationships>
</file>

<file path=ppt/slides/_rels/slide187.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87.xml" /></Relationships>
</file>

<file path=ppt/slides/_rels/slide18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8.xml" /><Relationship Id="rId3" Type="http://schemas.openxmlformats.org/officeDocument/2006/relationships/image" Target="../media/image21.jpeg" /></Relationships>
</file>

<file path=ppt/slides/_rels/slide189.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189.xml" /><Relationship Id="rId3" Type="http://schemas.openxmlformats.org/officeDocument/2006/relationships/hyperlink" Target="https://drive.google.com/drive/folders/1a4sCWNhFhvQG65MLfyZk98w3ucgUjiP4?usp=sharing" TargetMode="Ex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19.xml" /><Relationship Id="rId3" Type="http://schemas.openxmlformats.org/officeDocument/2006/relationships/hyperlink" Target="https://drive.google.com/drive/folders/1EEZ65V4blYyXzcDeY9B9I6rbg6Ij-3r0?usp=sharing" TargetMode="External" /></Relationships>
</file>

<file path=ppt/slides/_rels/slide19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90.xml" /><Relationship Id="rId3" Type="http://schemas.openxmlformats.org/officeDocument/2006/relationships/image" Target="../media/image43.jpeg" /></Relationships>
</file>

<file path=ppt/slides/_rels/slide19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91.xml" /></Relationships>
</file>

<file path=ppt/slides/_rels/slide19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92.xml" /></Relationships>
</file>

<file path=ppt/slides/_rels/slide193.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93.xml" /></Relationships>
</file>

<file path=ppt/slides/_rels/slide19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94.xml" /></Relationships>
</file>

<file path=ppt/slides/_rels/slide19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95.xml" /></Relationships>
</file>

<file path=ppt/slides/_rels/slide19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96.xml" /></Relationships>
</file>

<file path=ppt/slides/_rels/slide197.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97.xml" /><Relationship Id="rId3" Type="http://schemas.openxmlformats.org/officeDocument/2006/relationships/hyperlink" Target="https://drive.google.com/drive/folders/11A2gSWmv4Z7VH1f84YFPzMFKf2wbBttX?usp=sharing" TargetMode="External" /></Relationships>
</file>

<file path=ppt/slides/_rels/slide198.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98.xml" /></Relationships>
</file>

<file path=ppt/slides/_rels/slide19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199.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xml" /><Relationship Id="rId3" Type="http://schemas.openxmlformats.org/officeDocument/2006/relationships/image" Target="../media/image2.jpe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1.xml" /><Relationship Id="rId2" Type="http://schemas.openxmlformats.org/officeDocument/2006/relationships/notesSlide" Target="../notesSlides/notesSlide20.xml" /><Relationship Id="rId3" Type="http://schemas.openxmlformats.org/officeDocument/2006/relationships/hyperlink" Target="https://docs.google.com/spreadsheets/d/1K5bEtpG6heci8i0-EmGmJBapFu2qpEci/edit?usp=sharing&amp;ouid=111347466150243650848&amp;rtpof=true&amp;sd=true" TargetMode="External" /><Relationship Id="rId4" Type="http://schemas.openxmlformats.org/officeDocument/2006/relationships/image" Target="../media/image17.jpeg" /><Relationship Id="rId5" Type="http://schemas.openxmlformats.org/officeDocument/2006/relationships/image" Target="../media/image13.png" /></Relationships>
</file>

<file path=ppt/slides/_rels/slide20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00.xml" /></Relationships>
</file>

<file path=ppt/slides/_rels/slide20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01.xml" /></Relationships>
</file>

<file path=ppt/slides/_rels/slide20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02.xml" /><Relationship Id="rId3" Type="http://schemas.openxmlformats.org/officeDocument/2006/relationships/hyperlink" Target="https://assistentus.ru/forma/t-2-lichnaya-kartochka-rabotnika/" TargetMode="External" /></Relationships>
</file>

<file path=ppt/slides/_rels/slide203.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03.xml" /></Relationships>
</file>

<file path=ppt/slides/_rels/slide20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04.xml" /></Relationships>
</file>

<file path=ppt/slides/_rels/slide20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05.xml" /></Relationships>
</file>

<file path=ppt/slides/_rels/slide20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06.xml" /></Relationships>
</file>

<file path=ppt/slides/_rels/slide20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07.xml" /><Relationship Id="rId3" Type="http://schemas.openxmlformats.org/officeDocument/2006/relationships/image" Target="../media/image43.jpeg" /></Relationships>
</file>

<file path=ppt/slides/_rels/slide208.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08.xml" /></Relationships>
</file>

<file path=ppt/slides/_rels/slide20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09.xml" /><Relationship Id="rId3" Type="http://schemas.openxmlformats.org/officeDocument/2006/relationships/image" Target="../media/image13.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21.xml" /><Relationship Id="rId3" Type="http://schemas.openxmlformats.org/officeDocument/2006/relationships/image" Target="../media/image13.png" /></Relationships>
</file>

<file path=ppt/slides/_rels/slide21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10.xml" /></Relationships>
</file>

<file path=ppt/slides/_rels/slide21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11.xml" /></Relationships>
</file>

<file path=ppt/slides/_rels/slide21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12.xml" /></Relationships>
</file>

<file path=ppt/slides/_rels/slide213.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13.xml" /></Relationships>
</file>

<file path=ppt/slides/_rels/slide21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14.xml" /></Relationships>
</file>

<file path=ppt/slides/_rels/slide21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15.xml" /></Relationships>
</file>

<file path=ppt/slides/_rels/slide21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16.xml" /></Relationships>
</file>

<file path=ppt/slides/_rels/slide217.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17.xml" /><Relationship Id="rId3" Type="http://schemas.openxmlformats.org/officeDocument/2006/relationships/image" Target="../media/image6.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23.xml" /><Relationship Id="rId3" Type="http://schemas.openxmlformats.org/officeDocument/2006/relationships/hyperlink" Target="https://tochka.com/rko-landings/registration-ip/" TargetMode="External" /><Relationship Id="rId4" Type="http://schemas.openxmlformats.org/officeDocument/2006/relationships/hyperlink" Target="https://www.nalog.gov.ru/rn77/taxation/taxes/patent/" TargetMode="External" /><Relationship Id="rId5" Type="http://schemas.openxmlformats.org/officeDocument/2006/relationships/image" Target="../media/image13.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4.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25.xml" /><Relationship Id="rId3" Type="http://schemas.openxmlformats.org/officeDocument/2006/relationships/image" Target="../media/image18.png" /><Relationship Id="rId4" Type="http://schemas.openxmlformats.org/officeDocument/2006/relationships/image" Target="../media/image19.png" /><Relationship Id="rId5" Type="http://schemas.openxmlformats.org/officeDocument/2006/relationships/image" Target="../media/image20.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21.jpe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27.xml" /><Relationship Id="rId3" Type="http://schemas.openxmlformats.org/officeDocument/2006/relationships/hyperlink" Target="https://drive.google.com/drive/folders/1V7Tmh7vDa4Y9UmGD62_8T4fHeA5p3ByC?usp=sharing" TargetMode="Ex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28.xml" /><Relationship Id="rId3" Type="http://schemas.openxmlformats.org/officeDocument/2006/relationships/image" Target="../media/image22.jpe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9.xml" /><Relationship Id="rId3" Type="http://schemas.openxmlformats.org/officeDocument/2006/relationships/image" Target="../media/image23.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30.xml" /><Relationship Id="rId3" Type="http://schemas.openxmlformats.org/officeDocument/2006/relationships/hyperlink" Target="https://docs.google.com/document/d/1nDcDjQxVsZHoFOxRRShH5__NQbvC2QZG/edit?usp=sharing&amp;ouid=111347466150243650848&amp;rtpof=true&amp;sd=true" TargetMode="External" /><Relationship Id="rId4" Type="http://schemas.openxmlformats.org/officeDocument/2006/relationships/image" Target="../media/image13.png" /><Relationship Id="rId5" Type="http://schemas.openxmlformats.org/officeDocument/2006/relationships/image" Target="../media/image24.png" /><Relationship Id="rId6" Type="http://schemas.openxmlformats.org/officeDocument/2006/relationships/image" Target="../media/image25.png" /><Relationship Id="rId7" Type="http://schemas.openxmlformats.org/officeDocument/2006/relationships/image" Target="../media/image26.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31.xml" /><Relationship Id="rId3" Type="http://schemas.openxmlformats.org/officeDocument/2006/relationships/hyperlink" Target="https://docs.google.com/document/d/1Kkz1q2QKe-d1lKyEu69VP1bAbG5rXXU1/edit?usp=sharing&amp;ouid=111347466150243650848&amp;rtpof=true&amp;sd=true" TargetMode="External" /><Relationship Id="rId4" Type="http://schemas.openxmlformats.org/officeDocument/2006/relationships/image" Target="../media/image13.png" /><Relationship Id="rId5" Type="http://schemas.openxmlformats.org/officeDocument/2006/relationships/image" Target="../media/image27.png" /><Relationship Id="rId6" Type="http://schemas.openxmlformats.org/officeDocument/2006/relationships/image" Target="../media/image28.png" /><Relationship Id="rId7" Type="http://schemas.openxmlformats.org/officeDocument/2006/relationships/image" Target="../media/image29.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32.xml" /><Relationship Id="rId3" Type="http://schemas.openxmlformats.org/officeDocument/2006/relationships/hyperlink" Target="https://docs.google.com/document/d/1Kkz1q2QKe-d1lKyEu69VP1bAbG5rXXU1/edit?usp=sharing&amp;ouid=111347466150243650848&amp;rtpof=true&amp;sd=true" TargetMode="External" /><Relationship Id="rId4" Type="http://schemas.openxmlformats.org/officeDocument/2006/relationships/image" Target="../media/image13.png" /><Relationship Id="rId5" Type="http://schemas.openxmlformats.org/officeDocument/2006/relationships/image" Target="../media/image30.png" /><Relationship Id="rId6" Type="http://schemas.openxmlformats.org/officeDocument/2006/relationships/image" Target="../media/image31.png" /><Relationship Id="rId7" Type="http://schemas.openxmlformats.org/officeDocument/2006/relationships/image" Target="../media/image32.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3.xml" /><Relationship Id="rId3" Type="http://schemas.openxmlformats.org/officeDocument/2006/relationships/image" Target="../media/image33.jpe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4.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35.xml" /><Relationship Id="rId3" Type="http://schemas.openxmlformats.org/officeDocument/2006/relationships/hyperlink" Target="https://docs.google.com/spreadsheets/d/1CHKbAJY7nLL_sbfouTfTadS7CQt4s65h/edit?usp=sharing&amp;ouid=111347466150243650848&amp;rtpof=true&amp;sd=true" TargetMode="External" /><Relationship Id="rId4" Type="http://schemas.openxmlformats.org/officeDocument/2006/relationships/image" Target="../media/image13.png" /><Relationship Id="rId5" Type="http://schemas.openxmlformats.org/officeDocument/2006/relationships/image" Target="../media/image34.png" /><Relationship Id="rId6" Type="http://schemas.openxmlformats.org/officeDocument/2006/relationships/image" Target="../media/image35.png" /><Relationship Id="rId7" Type="http://schemas.openxmlformats.org/officeDocument/2006/relationships/image" Target="../media/image36.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6.xml" /><Relationship Id="rId3" Type="http://schemas.openxmlformats.org/officeDocument/2006/relationships/hyperlink" Target="https://www.avito.ru/" TargetMode="External" /><Relationship Id="rId4" Type="http://schemas.openxmlformats.org/officeDocument/2006/relationships/hyperlink" Target="http://cian.ru/commercial/" TargetMode="External" /><Relationship Id="rId5" Type="http://schemas.openxmlformats.org/officeDocument/2006/relationships/hyperlink" Target="http://kommercheskaya.ru/ru" TargetMode="External" /><Relationship Id="rId6" Type="http://schemas.openxmlformats.org/officeDocument/2006/relationships/hyperlink" Target="http://www.arendator.ru/" TargetMode="External" /><Relationship Id="rId7" Type="http://schemas.openxmlformats.org/officeDocument/2006/relationships/hyperlink" Target="https://www.domofond.ru" TargetMode="External" /><Relationship Id="rId8" Type="http://schemas.openxmlformats.org/officeDocument/2006/relationships/hyperlink" Target="https://realty.yandex.ru" TargetMode="External" /><Relationship Id="rId9" Type="http://schemas.openxmlformats.org/officeDocument/2006/relationships/image" Target="../media/image13.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37.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8.xml" /><Relationship Id="rId3" Type="http://schemas.openxmlformats.org/officeDocument/2006/relationships/image" Target="../media/image37.jpe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39.xml" /><Relationship Id="rId3" Type="http://schemas.openxmlformats.org/officeDocument/2006/relationships/image" Target="../media/image13.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notesSlide" Target="../notesSlides/notesSlide4.xml" /><Relationship Id="rId3" Type="http://schemas.openxmlformats.org/officeDocument/2006/relationships/image" Target="../media/image3.jpeg" /><Relationship Id="rId4" Type="http://schemas.openxmlformats.org/officeDocument/2006/relationships/image" Target="../media/image4.jpeg" /><Relationship Id="rId5" Type="http://schemas.openxmlformats.org/officeDocument/2006/relationships/hyperlink" Target="tel:+79619288027" TargetMode="External" /><Relationship Id="rId6" Type="http://schemas.openxmlformats.org/officeDocument/2006/relationships/hyperlink" Target="tel:+7%20938%20443-00-54" TargetMode="Ex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0.xml" /><Relationship Id="rId3" Type="http://schemas.openxmlformats.org/officeDocument/2006/relationships/image" Target="../media/image38.jpe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41.xml" /><Relationship Id="rId3" Type="http://schemas.openxmlformats.org/officeDocument/2006/relationships/image" Target="../media/image13.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42.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43.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44.xml" /><Relationship Id="rId3" Type="http://schemas.openxmlformats.org/officeDocument/2006/relationships/image" Target="../media/image13.png" /><Relationship Id="rId4" Type="http://schemas.openxmlformats.org/officeDocument/2006/relationships/image" Target="../media/image39.png" /><Relationship Id="rId5" Type="http://schemas.openxmlformats.org/officeDocument/2006/relationships/image" Target="../media/image40.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45.xml" /><Relationship Id="rId3" Type="http://schemas.openxmlformats.org/officeDocument/2006/relationships/image" Target="../media/image41.jpe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46.xml" /><Relationship Id="rId3" Type="http://schemas.openxmlformats.org/officeDocument/2006/relationships/image" Target="../media/image13.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47.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8.xml" /><Relationship Id="rId3" Type="http://schemas.openxmlformats.org/officeDocument/2006/relationships/image" Target="../media/image42.jpe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49.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notesSlide" Target="../notesSlides/notesSlide5.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50.xml" /><Relationship Id="rId3" Type="http://schemas.openxmlformats.org/officeDocument/2006/relationships/hyperlink" Target="https://docs.google.com/document/d/1wPlICM4uX2y26D5jOlxCjx459ZsXb-_w/edit?usp=sharing&amp;ouid=111347466150243650848&amp;rtpof=true&amp;sd=true" TargetMode="External" /><Relationship Id="rId4" Type="http://schemas.openxmlformats.org/officeDocument/2006/relationships/image" Target="../media/image13.pn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51.xml" /><Relationship Id="rId3" Type="http://schemas.openxmlformats.org/officeDocument/2006/relationships/image" Target="../media/image43.jpe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2.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53.xml" /><Relationship Id="rId3" Type="http://schemas.openxmlformats.org/officeDocument/2006/relationships/image" Target="../media/image44.jpe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54.xml" /><Relationship Id="rId3" Type="http://schemas.openxmlformats.org/officeDocument/2006/relationships/image" Target="../media/image13.png"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55.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56.xml" /><Relationship Id="rId3" Type="http://schemas.openxmlformats.org/officeDocument/2006/relationships/image" Target="../media/image13.png"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7.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 Id="rId3" Type="http://schemas.openxmlformats.org/officeDocument/2006/relationships/image" Target="../media/image21.jpeg"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59.xml" /><Relationship Id="rId3" Type="http://schemas.openxmlformats.org/officeDocument/2006/relationships/hyperlink" Target="https://drive.google.com/drive/folders/14WziR5QEumgDobfDD1vI3l6tDCoTSY21?usp=sharing" TargetMode="Ex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notesSlide" Target="../notesSlides/notesSlide6.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60.xml" /><Relationship Id="rId3" Type="http://schemas.openxmlformats.org/officeDocument/2006/relationships/image" Target="../media/image43.jpeg"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61.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62.xml" /><Relationship Id="rId3" Type="http://schemas.openxmlformats.org/officeDocument/2006/relationships/image" Target="../media/image13.pn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63.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64.xml" /><Relationship Id="rId3" Type="http://schemas.openxmlformats.org/officeDocument/2006/relationships/hyperlink" Target="https://www.avito.ru/legal/rules/listings/listing-policy" TargetMode="External" /><Relationship Id="rId4" Type="http://schemas.openxmlformats.org/officeDocument/2006/relationships/image" Target="../media/image13.png"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65.xm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66.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67.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68.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69.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7.xml" /><Relationship Id="rId3" Type="http://schemas.openxmlformats.org/officeDocument/2006/relationships/slide" Target="slide8.xml" TargetMode="Internal" /><Relationship Id="rId4" Type="http://schemas.openxmlformats.org/officeDocument/2006/relationships/slide" Target="slide18.xml" TargetMode="Internal" /><Relationship Id="rId5" Type="http://schemas.openxmlformats.org/officeDocument/2006/relationships/slide" Target="slide26.xml" TargetMode="Internal" /><Relationship Id="rId6" Type="http://schemas.openxmlformats.org/officeDocument/2006/relationships/slide" Target="slide58.xml" TargetMode="Internal" /><Relationship Id="rId7" Type="http://schemas.openxmlformats.org/officeDocument/2006/relationships/slide" Target="slide142.xml" TargetMode="Internal" /><Relationship Id="rId8" Type="http://schemas.openxmlformats.org/officeDocument/2006/relationships/slide" Target="slide162.xml" TargetMode="Internal" /><Relationship Id="rId9" Type="http://schemas.openxmlformats.org/officeDocument/2006/relationships/slide" Target="slide188.xml" TargetMode="Interna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70.xml" /><Relationship Id="rId3" Type="http://schemas.openxmlformats.org/officeDocument/2006/relationships/image" Target="../media/image43.jpeg"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71.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72.xml" /><Relationship Id="rId3" Type="http://schemas.openxmlformats.org/officeDocument/2006/relationships/image" Target="../media/image13.png"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73.xm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74.xml" /><Relationship Id="rId3" Type="http://schemas.openxmlformats.org/officeDocument/2006/relationships/image" Target="../media/image43.jpeg"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75.xm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76.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77.xm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78.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79.xml" /><Relationship Id="rId3" Type="http://schemas.openxmlformats.org/officeDocument/2006/relationships/image" Target="../media/image43.jpe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5.jpeg"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80.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81.xml" /><Relationship Id="rId3" Type="http://schemas.openxmlformats.org/officeDocument/2006/relationships/image" Target="../media/image13.png"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82.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83.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84.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85.xml" /><Relationship Id="rId3" Type="http://schemas.openxmlformats.org/officeDocument/2006/relationships/image" Target="../media/image43.jpeg"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86.xml" /><Relationship Id="rId3" Type="http://schemas.openxmlformats.org/officeDocument/2006/relationships/hyperlink" Target="https://docs.google.com/document/d/1Zy3h0MtD2HPVsUV1PivgarFzy-eoDcee/edit?usp=sharing&amp;ouid=111347466150243650848&amp;rtpof=true&amp;sd=true" TargetMode="Externa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87.xml" /><Relationship Id="rId3" Type="http://schemas.openxmlformats.org/officeDocument/2006/relationships/hyperlink" Target="http://www.consultant.ru/document/cons_doc_LAW_34683/6078748fd8dbb18fea7eae954601330d205c3c79/" TargetMode="Externa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88.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89.xml" /><Relationship Id="rId3" Type="http://schemas.openxmlformats.org/officeDocument/2006/relationships/hyperlink" Target="http://www.consultant.ru/document/cons_doc_LAW_107289/" TargetMode="Ex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9.xml" /><Relationship Id="rId3" Type="http://schemas.openxmlformats.org/officeDocument/2006/relationships/image" Target="../media/image6.jpeg"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90.xml" /><Relationship Id="rId3" Type="http://schemas.openxmlformats.org/officeDocument/2006/relationships/hyperlink" Target="https://www.consultant.ru/document/cons_doc_LAW_34683/b0bc8a27e8a04c890f2f9c995f4c966a8894470e/" TargetMode="Externa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91.xml" /><Relationship Id="rId3" Type="http://schemas.openxmlformats.org/officeDocument/2006/relationships/hyperlink" Target="https://www.consultant.ru/document/cons_doc_LAW_340241/b004fed0b70d0f223e4a81f8ad6cd92af90a7e3b/" TargetMode="Externa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92.xml" /><Relationship Id="rId3" Type="http://schemas.openxmlformats.org/officeDocument/2006/relationships/hyperlink" Target="https://www.consultant.ru/document/cons_doc_LAW_340241/b004fed0b70d0f223e4a81f8ad6cd92af90a7e3b/" TargetMode="External" /><Relationship Id="rId4" Type="http://schemas.openxmlformats.org/officeDocument/2006/relationships/hyperlink" Target="https://drive.google.com/drive/folders/1KuBhNrpCYWGEsaZ_ezVRktjdHyD1tUqX?usp=sharing" TargetMode="Externa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93.xml" /><Relationship Id="rId3" Type="http://schemas.openxmlformats.org/officeDocument/2006/relationships/hyperlink" Target="https://www.consultant.ru/document/cons_doc_LAW_34683/b0bc8a27e8a04c890f2f9c995f4c966a8894470e/" TargetMode="External" /><Relationship Id="rId4" Type="http://schemas.openxmlformats.org/officeDocument/2006/relationships/hyperlink" Target="https://www.consultant.ru/document/cons_doc_LAW_340241/b004fed0b70d0f223e4a81f8ad6cd92af90a7e3b/" TargetMode="Externa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94.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95.xml" /><Relationship Id="rId3" Type="http://schemas.openxmlformats.org/officeDocument/2006/relationships/hyperlink" Target="https://docs.google.com/document/d/118w7a-8HPc_1gj3lSTj6yxWAW9nSTEuW/edit?usp=sharing&amp;ouid=111347466150243650848&amp;rtpof=true&amp;sd=true" TargetMode="External" /><Relationship Id="rId4" Type="http://schemas.openxmlformats.org/officeDocument/2006/relationships/image" Target="../media/image13.png"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96.xml" /><Relationship Id="rId3" Type="http://schemas.openxmlformats.org/officeDocument/2006/relationships/hyperlink" Target="http://www.consultant.ru/document/cons_doc_LAW_34683/1d91a5e82050178caef5d0eea647ee6caf4effd1/" TargetMode="External" /><Relationship Id="rId4" Type="http://schemas.openxmlformats.org/officeDocument/2006/relationships/hyperlink" Target="https://docs.google.com/document/d/1Ex7IaWdGQVYqe33PZRzA0fVpKq9H7hEY/edit?usp=sharing&amp;ouid=111347466150243650848&amp;rtpof=true&amp;sd=true" TargetMode="External" /><Relationship Id="rId5" Type="http://schemas.openxmlformats.org/officeDocument/2006/relationships/image" Target="../media/image13.png"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16.xml" /><Relationship Id="rId2" Type="http://schemas.openxmlformats.org/officeDocument/2006/relationships/notesSlide" Target="../notesSlides/notesSlide97.xml" /><Relationship Id="rId3" Type="http://schemas.openxmlformats.org/officeDocument/2006/relationships/hyperlink" Target="https://docs.google.com/spreadsheets/d/1W2ouIZf36RMKTIYRPwbj9jCiVoXFidn7/edit?usp=sharing&amp;ouid=111347466150243650848&amp;rtpof=true&amp;sd=true" TargetMode="External" /><Relationship Id="rId4" Type="http://schemas.openxmlformats.org/officeDocument/2006/relationships/image" Target="../media/image13.png"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98.xml" /><Relationship Id="rId3" Type="http://schemas.openxmlformats.org/officeDocument/2006/relationships/hyperlink" Target="https://drive.google.com/file/d/1doev1XkWj0-vWXrhxl5PS8ZMGQ5R2IL4/view?usp=sharing" TargetMode="External" /><Relationship Id="rId4" Type="http://schemas.openxmlformats.org/officeDocument/2006/relationships/image" Target="../media/image13.png"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notesSlide" Target="../notesSlides/notesSlide99.xml" /><Relationship Id="rId3" Type="http://schemas.openxmlformats.org/officeDocument/2006/relationships/hyperlink" Target="http://www.consultant.ru/cons/cgi/online.cgi?req=doc&amp;base=LAW&amp;n=314838&amp;fld=134&amp;dst=101565,0&amp;rnd=0.24663292144012638#06861461808288518" TargetMode="External" /><Relationship Id="rId4" Type="http://schemas.openxmlformats.org/officeDocument/2006/relationships/hyperlink" Target="https://drive.google.com/file/d/1doev1XkWj0-vWXrhxl5PS8ZMGQ5R2IL4/view?usp=sharing" TargetMode="External" /><Relationship Id="rId5" Type="http://schemas.openxmlformats.org/officeDocument/2006/relationships/image" Target="../media/image13.pn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a:blip r:embed="rId3">
            <a:alphaModFix/>
          </a:blip>
          <a:stretch>
            <a:fillRect/>
          </a:stretch>
        </a:blipFill>
      </p:bgPr>
    </p:bg>
    <p:spTree>
      <p:nvGrpSpPr>
        <p:cNvPr id="1193" name="Shape 1193"/>
        <p:cNvGrpSpPr/>
        <p:nvPr/>
      </p:nvGrpSpPr>
      <p:grpSpPr>
        <a:xfrm>
          <a:off x="0" y="0"/>
          <a:ext cx="0" cy="0"/>
        </a:xfrm>
      </p:grpSpPr>
      <p:sp>
        <p:nvSpPr>
          <p:cNvPr id="1194" name="Google Shape;1194;p34"/>
          <p:cNvSpPr/>
          <p:nvPr/>
        </p:nvSpPr>
        <p:spPr>
          <a:xfrm>
            <a:off x="0" y="735300"/>
            <a:ext cx="9144000" cy="32157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195" name="Google Shape;1195;p34"/>
          <p:cNvSpPr txBox="1"/>
          <p:nvPr>
            <p:ph type="ctrTitle"/>
          </p:nvPr>
        </p:nvSpPr>
        <p:spPr>
          <a:xfrm>
            <a:off x="567600" y="1097650"/>
            <a:ext cx="7045500" cy="20472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latin typeface="Raleway Black"/>
                <a:ea typeface="Raleway Black"/>
                <a:cs typeface="Raleway Black"/>
                <a:sym typeface="Raleway Black"/>
              </a:rPr>
              <a:t>РУКОВОДСТВО ПО ЗАПУСКУ БИЗНЕСА</a:t>
            </a:r>
            <a:endParaRPr>
              <a:latin typeface="Raleway Black"/>
              <a:ea typeface="Raleway Black"/>
              <a:cs typeface="Raleway Black"/>
              <a:sym typeface="Raleway Black"/>
            </a:endParaRPr>
          </a:p>
          <a:p>
            <a:pPr marL="0" lvl="0" indent="0" algn="l" rtl="0">
              <a:spcBef>
                <a:spcPct val="0"/>
              </a:spcBef>
              <a:spcAft>
                <a:spcPct val="0"/>
              </a:spcAft>
              <a:buNone/>
            </a:pPr>
            <a:r>
              <a:rPr lang="en">
                <a:latin typeface="Raleway Black"/>
                <a:ea typeface="Raleway Black"/>
                <a:cs typeface="Raleway Black"/>
                <a:sym typeface="Raleway Black"/>
              </a:rPr>
              <a:t>BARBER CLAN</a:t>
            </a:r>
            <a:endParaRPr>
              <a:latin typeface="Raleway Black"/>
              <a:ea typeface="Raleway Black"/>
              <a:cs typeface="Raleway Black"/>
              <a:sym typeface="Raleway Black"/>
            </a:endParaRPr>
          </a:p>
        </p:txBody>
      </p:sp>
      <p:sp>
        <p:nvSpPr>
          <p:cNvPr id="1196" name="Google Shape;1196;p34"/>
          <p:cNvSpPr txBox="1"/>
          <p:nvPr>
            <p:ph type="subTitle" idx="1"/>
          </p:nvPr>
        </p:nvSpPr>
        <p:spPr>
          <a:xfrm>
            <a:off x="5357125" y="3519625"/>
            <a:ext cx="3387900" cy="318600"/>
          </a:xfrm>
          <a:prstGeom prst="rect">
            <a:avLst/>
          </a:prstGeom>
        </p:spPr>
        <p:txBody>
          <a:bodyPr spcFirstLastPara="1" wrap="square" lIns="91425" tIns="91425" rIns="91425" bIns="91425" anchor="t" anchorCtr="0">
            <a:noAutofit/>
          </a:bodyPr>
          <a:lstStyle>
            <a:defPPr/>
          </a:lstStyle>
          <a:p>
            <a:pPr marL="0" lvl="0" indent="0" algn="r" rtl="0">
              <a:spcBef>
                <a:spcPct val="0"/>
              </a:spcBef>
              <a:spcAft>
                <a:spcPct val="0"/>
              </a:spcAft>
              <a:buNone/>
            </a:pPr>
            <a:r>
              <a:rPr lang="en" sz="1200"/>
              <a:t>Актуальность: декабрь 2021</a:t>
            </a:r>
            <a:endParaRPr sz="1200"/>
          </a:p>
        </p:txBody>
      </p:sp>
      <p:grpSp>
        <p:nvGrpSpPr>
          <p:cNvPr id="1197" name="Google Shape;1197;p34"/>
          <p:cNvGrpSpPr/>
          <p:nvPr/>
        </p:nvGrpSpPr>
        <p:grpSpPr>
          <a:xfrm>
            <a:off x="8831311" y="1249460"/>
            <a:ext cx="312682" cy="2193963"/>
            <a:chOff x="8954936" y="1478060"/>
            <a:chExt cx="312682" cy="2193963"/>
          </a:xfrm>
        </p:grpSpPr>
        <p:sp>
          <p:nvSpPr>
            <p:cNvPr id="1198" name="Google Shape;1198;p34"/>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199" name="Google Shape;1199;p34"/>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00" name="Google Shape;1200;p34"/>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01" name="Google Shape;1201;p34"/>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02" name="Google Shape;1202;p34"/>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03" name="Google Shape;1203;p34"/>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04" name="Google Shape;1204;p34"/>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05" name="Google Shape;1205;p34"/>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06" name="Google Shape;1206;p34"/>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07" name="Google Shape;1207;p34"/>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08" name="Google Shape;1208;p34"/>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09" name="Google Shape;1209;p34"/>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10" name="Google Shape;1210;p34"/>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11" name="Google Shape;1211;p34"/>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12" name="Google Shape;1212;p34"/>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13" name="Google Shape;1213;p34"/>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14" name="Google Shape;1214;p34"/>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15" name="Google Shape;1215;p34"/>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16" name="Google Shape;1216;p34"/>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17" name="Google Shape;1217;p34"/>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18" name="Google Shape;1218;p34"/>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19" name="Google Shape;1219;p34"/>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20" name="Google Shape;1220;p34"/>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21" name="Google Shape;1221;p34"/>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22" name="Google Shape;1222;p34"/>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23" name="Google Shape;1223;p34"/>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24" name="Google Shape;1224;p34"/>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25" name="Google Shape;1225;p34"/>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26" name="Google Shape;1226;p34"/>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27" name="Google Shape;1227;p34"/>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475" name="Shape 1475"/>
        <p:cNvGrpSpPr/>
        <p:nvPr/>
      </p:nvGrpSpPr>
      <p:grpSpPr>
        <a:xfrm>
          <a:off x="0" y="0"/>
          <a:ext cx="0" cy="0"/>
        </a:xfrm>
      </p:grpSpPr>
      <p:sp>
        <p:nvSpPr>
          <p:cNvPr id="1476" name="Google Shape;1476;p43"/>
          <p:cNvSpPr txBox="1"/>
          <p:nvPr>
            <p:ph type="subTitle" idx="1"/>
          </p:nvPr>
        </p:nvSpPr>
        <p:spPr>
          <a:xfrm>
            <a:off x="720000" y="1812225"/>
            <a:ext cx="3621600" cy="25851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400"/>
              <a:t>Идея создания барбершопа в новом формате появилась после переезда основательницы Кузякиной Марины на Черноморское побережье.</a:t>
            </a:r>
            <a:endParaRPr sz="1400"/>
          </a:p>
          <a:p>
            <a:pPr marL="0" lvl="0" indent="0" algn="l" rtl="0">
              <a:lnSpc>
                <a:spcPct val="115000"/>
              </a:lnSpc>
              <a:spcBef>
                <a:spcPct val="0"/>
              </a:spcBef>
              <a:spcAft>
                <a:spcPct val="0"/>
              </a:spcAft>
              <a:buNone/>
            </a:pPr>
            <a:endParaRPr sz="1400"/>
          </a:p>
          <a:p>
            <a:pPr marL="0" lvl="0" indent="0" algn="l" rtl="0">
              <a:lnSpc>
                <a:spcPct val="115000"/>
              </a:lnSpc>
              <a:spcBef>
                <a:spcPct val="0"/>
              </a:spcBef>
              <a:spcAft>
                <a:spcPct val="0"/>
              </a:spcAft>
              <a:buNone/>
            </a:pPr>
            <a:r>
              <a:rPr lang="en" sz="1400"/>
              <a:t>Проект был быстро реализован, </a:t>
            </a:r>
            <a:br>
              <a:rPr lang="en" sz="1400"/>
            </a:br>
            <a:r>
              <a:rPr lang="en" sz="1400"/>
              <a:t>а бизнес-модель превзошла все наши ожидания. После чего было принято решения упаковки франшизы и быстрого масштабирования на РФ. </a:t>
            </a:r>
            <a:endParaRPr sz="1400"/>
          </a:p>
        </p:txBody>
      </p:sp>
      <p:sp>
        <p:nvSpPr>
          <p:cNvPr id="1477" name="Google Shape;1477;p43"/>
          <p:cNvSpPr txBox="1"/>
          <p:nvPr>
            <p:ph type="title"/>
          </p:nvPr>
        </p:nvSpPr>
        <p:spPr>
          <a:xfrm>
            <a:off x="720000" y="477600"/>
            <a:ext cx="7704000" cy="650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Предистория</a:t>
            </a:r>
            <a:endParaRPr/>
          </a:p>
        </p:txBody>
      </p:sp>
      <p:pic>
        <p:nvPicPr>
          <p:cNvPr id="1478" name="Google Shape;1478;p43"/>
          <p:cNvPicPr preferRelativeResize="0"/>
          <p:nvPr/>
        </p:nvPicPr>
        <p:blipFill>
          <a:blip r:embed="rId3">
            <a:alphaModFix/>
          </a:blip>
          <a:srcRect r="29423"/>
          <a:stretch>
            <a:fillRect/>
          </a:stretch>
        </p:blipFill>
        <p:spPr>
          <a:xfrm>
            <a:off x="5404525" y="1908900"/>
            <a:ext cx="3771052" cy="3006000"/>
          </a:xfrm>
          <a:prstGeom prst="rect">
            <a:avLst/>
          </a:prstGeom>
          <a:noFill/>
          <a:ln>
            <a:noFill/>
          </a:ln>
        </p:spPr>
      </p:pic>
      <p:sp>
        <p:nvSpPr>
          <p:cNvPr id="1479" name="Google Shape;1479;p43"/>
          <p:cNvSpPr/>
          <p:nvPr/>
        </p:nvSpPr>
        <p:spPr>
          <a:xfrm>
            <a:off x="4876800" y="1908900"/>
            <a:ext cx="2779200" cy="30060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1480" name="Google Shape;1480;p43"/>
          <p:cNvGrpSpPr/>
          <p:nvPr/>
        </p:nvGrpSpPr>
        <p:grpSpPr>
          <a:xfrm flipH="1">
            <a:off x="796207" y="4560989"/>
            <a:ext cx="3823739" cy="312682"/>
            <a:chOff x="9422000" y="4481475"/>
            <a:chExt cx="2137600" cy="174800"/>
          </a:xfrm>
        </p:grpSpPr>
        <p:sp>
          <p:nvSpPr>
            <p:cNvPr id="1481" name="Google Shape;1481;p43"/>
            <p:cNvSpPr/>
            <p:nvPr/>
          </p:nvSpPr>
          <p:spPr>
            <a:xfrm rot="5400000">
              <a:off x="114600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82" name="Google Shape;1482;p43"/>
            <p:cNvSpPr/>
            <p:nvPr/>
          </p:nvSpPr>
          <p:spPr>
            <a:xfrm rot="5400000">
              <a:off x="114189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83" name="Google Shape;1483;p43"/>
            <p:cNvSpPr/>
            <p:nvPr/>
          </p:nvSpPr>
          <p:spPr>
            <a:xfrm rot="5400000">
              <a:off x="113772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84" name="Google Shape;1484;p43"/>
            <p:cNvSpPr/>
            <p:nvPr/>
          </p:nvSpPr>
          <p:spPr>
            <a:xfrm rot="5400000">
              <a:off x="113354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85" name="Google Shape;1485;p43"/>
            <p:cNvSpPr/>
            <p:nvPr/>
          </p:nvSpPr>
          <p:spPr>
            <a:xfrm rot="5400000">
              <a:off x="11294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86" name="Google Shape;1486;p43"/>
            <p:cNvSpPr/>
            <p:nvPr/>
          </p:nvSpPr>
          <p:spPr>
            <a:xfrm rot="5400000">
              <a:off x="1125257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87" name="Google Shape;1487;p43"/>
            <p:cNvSpPr/>
            <p:nvPr/>
          </p:nvSpPr>
          <p:spPr>
            <a:xfrm rot="5400000">
              <a:off x="112107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88" name="Google Shape;1488;p43"/>
            <p:cNvSpPr/>
            <p:nvPr/>
          </p:nvSpPr>
          <p:spPr>
            <a:xfrm rot="5400000">
              <a:off x="111701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89" name="Google Shape;1489;p43"/>
            <p:cNvSpPr/>
            <p:nvPr/>
          </p:nvSpPr>
          <p:spPr>
            <a:xfrm rot="5400000">
              <a:off x="111283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90" name="Google Shape;1490;p43"/>
            <p:cNvSpPr/>
            <p:nvPr/>
          </p:nvSpPr>
          <p:spPr>
            <a:xfrm rot="5400000">
              <a:off x="110876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91" name="Google Shape;1491;p43"/>
            <p:cNvSpPr/>
            <p:nvPr/>
          </p:nvSpPr>
          <p:spPr>
            <a:xfrm rot="5400000">
              <a:off x="110455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92" name="Google Shape;1492;p43"/>
            <p:cNvSpPr/>
            <p:nvPr/>
          </p:nvSpPr>
          <p:spPr>
            <a:xfrm rot="5400000">
              <a:off x="110040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93" name="Google Shape;1493;p43"/>
            <p:cNvSpPr/>
            <p:nvPr/>
          </p:nvSpPr>
          <p:spPr>
            <a:xfrm rot="5400000">
              <a:off x="10963050"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94" name="Google Shape;1494;p43"/>
            <p:cNvSpPr/>
            <p:nvPr/>
          </p:nvSpPr>
          <p:spPr>
            <a:xfrm rot="5400000">
              <a:off x="109212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95" name="Google Shape;1495;p43"/>
            <p:cNvSpPr/>
            <p:nvPr/>
          </p:nvSpPr>
          <p:spPr>
            <a:xfrm rot="5400000">
              <a:off x="108802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96" name="Google Shape;1496;p43"/>
            <p:cNvSpPr/>
            <p:nvPr/>
          </p:nvSpPr>
          <p:spPr>
            <a:xfrm rot="5400000">
              <a:off x="1083842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97" name="Google Shape;1497;p43"/>
            <p:cNvSpPr/>
            <p:nvPr/>
          </p:nvSpPr>
          <p:spPr>
            <a:xfrm rot="5400000">
              <a:off x="107966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98" name="Google Shape;1498;p43"/>
            <p:cNvSpPr/>
            <p:nvPr/>
          </p:nvSpPr>
          <p:spPr>
            <a:xfrm rot="5400000">
              <a:off x="10755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99" name="Google Shape;1499;p43"/>
            <p:cNvSpPr/>
            <p:nvPr/>
          </p:nvSpPr>
          <p:spPr>
            <a:xfrm rot="5400000">
              <a:off x="107142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00" name="Google Shape;1500;p43"/>
            <p:cNvSpPr/>
            <p:nvPr/>
          </p:nvSpPr>
          <p:spPr>
            <a:xfrm rot="5400000">
              <a:off x="10672400"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01" name="Google Shape;1501;p43"/>
            <p:cNvSpPr/>
            <p:nvPr/>
          </p:nvSpPr>
          <p:spPr>
            <a:xfrm rot="5400000">
              <a:off x="1063175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02" name="Google Shape;1502;p43"/>
            <p:cNvSpPr/>
            <p:nvPr/>
          </p:nvSpPr>
          <p:spPr>
            <a:xfrm rot="5400000">
              <a:off x="1058957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03" name="Google Shape;1503;p43"/>
            <p:cNvSpPr/>
            <p:nvPr/>
          </p:nvSpPr>
          <p:spPr>
            <a:xfrm rot="5400000">
              <a:off x="1054891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04" name="Google Shape;1504;p43"/>
            <p:cNvSpPr/>
            <p:nvPr/>
          </p:nvSpPr>
          <p:spPr>
            <a:xfrm rot="5400000">
              <a:off x="105071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05" name="Google Shape;1505;p43"/>
            <p:cNvSpPr/>
            <p:nvPr/>
          </p:nvSpPr>
          <p:spPr>
            <a:xfrm rot="5400000">
              <a:off x="104653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06" name="Google Shape;1506;p43"/>
            <p:cNvSpPr/>
            <p:nvPr/>
          </p:nvSpPr>
          <p:spPr>
            <a:xfrm rot="5400000">
              <a:off x="104243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07" name="Google Shape;1507;p43"/>
            <p:cNvSpPr/>
            <p:nvPr/>
          </p:nvSpPr>
          <p:spPr>
            <a:xfrm rot="5400000">
              <a:off x="103825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08" name="Google Shape;1508;p43"/>
            <p:cNvSpPr/>
            <p:nvPr/>
          </p:nvSpPr>
          <p:spPr>
            <a:xfrm rot="5400000">
              <a:off x="1034185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09" name="Google Shape;1509;p43"/>
            <p:cNvSpPr/>
            <p:nvPr/>
          </p:nvSpPr>
          <p:spPr>
            <a:xfrm rot="5400000">
              <a:off x="103000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10" name="Google Shape;1510;p43"/>
            <p:cNvSpPr/>
            <p:nvPr/>
          </p:nvSpPr>
          <p:spPr>
            <a:xfrm rot="5400000">
              <a:off x="102582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11" name="Google Shape;1511;p43"/>
            <p:cNvSpPr/>
            <p:nvPr/>
          </p:nvSpPr>
          <p:spPr>
            <a:xfrm rot="5400000">
              <a:off x="102172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12" name="Google Shape;1512;p43"/>
            <p:cNvSpPr/>
            <p:nvPr/>
          </p:nvSpPr>
          <p:spPr>
            <a:xfrm rot="5400000">
              <a:off x="101754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13" name="Google Shape;1513;p43"/>
            <p:cNvSpPr/>
            <p:nvPr/>
          </p:nvSpPr>
          <p:spPr>
            <a:xfrm rot="5400000">
              <a:off x="101336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14" name="Google Shape;1514;p43"/>
            <p:cNvSpPr/>
            <p:nvPr/>
          </p:nvSpPr>
          <p:spPr>
            <a:xfrm rot="5400000">
              <a:off x="1009297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15" name="Google Shape;1515;p43"/>
            <p:cNvSpPr/>
            <p:nvPr/>
          </p:nvSpPr>
          <p:spPr>
            <a:xfrm rot="5400000">
              <a:off x="100511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16" name="Google Shape;1516;p43"/>
            <p:cNvSpPr/>
            <p:nvPr/>
          </p:nvSpPr>
          <p:spPr>
            <a:xfrm rot="5400000">
              <a:off x="100101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17" name="Google Shape;1517;p43"/>
            <p:cNvSpPr/>
            <p:nvPr/>
          </p:nvSpPr>
          <p:spPr>
            <a:xfrm rot="5400000">
              <a:off x="9968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18" name="Google Shape;1518;p43"/>
            <p:cNvSpPr/>
            <p:nvPr/>
          </p:nvSpPr>
          <p:spPr>
            <a:xfrm rot="5400000">
              <a:off x="99265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19" name="Google Shape;1519;p43"/>
            <p:cNvSpPr/>
            <p:nvPr/>
          </p:nvSpPr>
          <p:spPr>
            <a:xfrm rot="5400000">
              <a:off x="98859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20" name="Google Shape;1520;p43"/>
            <p:cNvSpPr/>
            <p:nvPr/>
          </p:nvSpPr>
          <p:spPr>
            <a:xfrm rot="5400000">
              <a:off x="984412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21" name="Google Shape;1521;p43"/>
            <p:cNvSpPr/>
            <p:nvPr/>
          </p:nvSpPr>
          <p:spPr>
            <a:xfrm rot="5400000">
              <a:off x="98030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22" name="Google Shape;1522;p43"/>
            <p:cNvSpPr/>
            <p:nvPr/>
          </p:nvSpPr>
          <p:spPr>
            <a:xfrm rot="5400000">
              <a:off x="97613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23" name="Google Shape;1523;p43"/>
            <p:cNvSpPr/>
            <p:nvPr/>
          </p:nvSpPr>
          <p:spPr>
            <a:xfrm rot="5400000">
              <a:off x="97195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24" name="Google Shape;1524;p43"/>
            <p:cNvSpPr/>
            <p:nvPr/>
          </p:nvSpPr>
          <p:spPr>
            <a:xfrm rot="5400000">
              <a:off x="96788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25" name="Google Shape;1525;p43"/>
            <p:cNvSpPr/>
            <p:nvPr/>
          </p:nvSpPr>
          <p:spPr>
            <a:xfrm rot="5400000">
              <a:off x="963705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26" name="Google Shape;1526;p43"/>
            <p:cNvSpPr/>
            <p:nvPr/>
          </p:nvSpPr>
          <p:spPr>
            <a:xfrm rot="5400000">
              <a:off x="95952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27" name="Google Shape;1527;p43"/>
            <p:cNvSpPr/>
            <p:nvPr/>
          </p:nvSpPr>
          <p:spPr>
            <a:xfrm rot="5400000">
              <a:off x="95542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28" name="Google Shape;1528;p43"/>
            <p:cNvSpPr/>
            <p:nvPr/>
          </p:nvSpPr>
          <p:spPr>
            <a:xfrm rot="5400000">
              <a:off x="95124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29" name="Google Shape;1529;p43"/>
            <p:cNvSpPr/>
            <p:nvPr/>
          </p:nvSpPr>
          <p:spPr>
            <a:xfrm rot="5400000">
              <a:off x="947177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30" name="Google Shape;1530;p43"/>
            <p:cNvSpPr/>
            <p:nvPr/>
          </p:nvSpPr>
          <p:spPr>
            <a:xfrm rot="5400000">
              <a:off x="9429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31" name="Google Shape;1531;p43"/>
            <p:cNvSpPr/>
            <p:nvPr/>
          </p:nvSpPr>
          <p:spPr>
            <a:xfrm rot="5400000">
              <a:off x="93881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32" name="Google Shape;1532;p43"/>
            <p:cNvSpPr/>
            <p:nvPr/>
          </p:nvSpPr>
          <p:spPr>
            <a:xfrm rot="5400000">
              <a:off x="9347150" y="4556325"/>
              <a:ext cx="174800" cy="25100"/>
            </a:xfrm>
            <a:custGeom>
              <a:rect l="l" t="t" r="r" b="b"/>
              <a:pathLst>
                <a:path w="6992" h="1004" fill="none" extrusionOk="0">
                  <a:moveTo>
                    <a:pt x="1" y="912"/>
                  </a:moveTo>
                  <a:cubicBezTo>
                    <a:pt x="639" y="1004"/>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cxnSp>
        <p:nvCxnSpPr>
          <p:cNvPr id="1533" name="Google Shape;1533;p43"/>
          <p:cNvCxnSpPr/>
          <p:nvPr/>
        </p:nvCxnSpPr>
        <p:spPr>
          <a:xfrm flipH="1">
            <a:off x="8873150" y="-2600"/>
            <a:ext cx="0" cy="5285700"/>
          </a:xfrm>
          <a:prstGeom prst="straightConnector1">
            <a:avLst/>
          </a:prstGeom>
          <a:noFill/>
          <a:ln w="19050" cap="flat" cmpd="sng">
            <a:solidFill>
              <a:schemeClr val="dk1"/>
            </a:solidFill>
            <a:prstDash val="solid"/>
            <a:round/>
            <a:headEnd type="none" w="med" len="med"/>
            <a:tailEnd type="none" w="med" len="med"/>
          </a:ln>
        </p:spPr>
      </p:cxnSp>
      <p:sp>
        <p:nvSpPr>
          <p:cNvPr id="1534" name="Google Shape;1534;p43"/>
          <p:cNvSpPr txBox="1"/>
          <p:nvPr/>
        </p:nvSpPr>
        <p:spPr>
          <a:xfrm>
            <a:off x="720000" y="1087550"/>
            <a:ext cx="7204500" cy="4002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Raleway SemiBold"/>
                <a:ea typeface="Raleway SemiBold"/>
                <a:cs typeface="Raleway SemiBold"/>
                <a:sym typeface="Raleway SemiBold"/>
              </a:rPr>
              <a:t>30-летний опыт в индустрии красоты в новом формате</a:t>
            </a:r>
            <a:endParaRPr>
              <a:latin typeface="Raleway SemiBold"/>
              <a:ea typeface="Raleway SemiBold"/>
              <a:cs typeface="Raleway SemiBold"/>
              <a:sym typeface="Raleway SemiBold"/>
            </a:endParaRPr>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87" name="Shape 2987"/>
        <p:cNvGrpSpPr/>
        <p:nvPr/>
      </p:nvGrpSpPr>
      <p:grpSpPr>
        <a:xfrm>
          <a:off x="0" y="0"/>
          <a:ext cx="0" cy="0"/>
        </a:xfrm>
      </p:grpSpPr>
      <p:sp>
        <p:nvSpPr>
          <p:cNvPr id="2988" name="Google Shape;2988;p133"/>
          <p:cNvSpPr txBox="1"/>
          <p:nvPr>
            <p:ph type="title"/>
          </p:nvPr>
        </p:nvSpPr>
        <p:spPr>
          <a:xfrm>
            <a:off x="538450" y="2009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Договор о материальной ответственности</a:t>
            </a:r>
            <a:endParaRPr/>
          </a:p>
        </p:txBody>
      </p:sp>
      <p:sp>
        <p:nvSpPr>
          <p:cNvPr id="2989" name="Google Shape;2989;p133"/>
          <p:cNvSpPr txBox="1"/>
          <p:nvPr>
            <p:ph type="subTitle" idx="4"/>
          </p:nvPr>
        </p:nvSpPr>
        <p:spPr>
          <a:xfrm>
            <a:off x="503700" y="1653925"/>
            <a:ext cx="8136600" cy="25797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ts val="1400"/>
              </a:spcBef>
              <a:spcAft>
                <a:spcPts val="1400"/>
              </a:spcAft>
              <a:buNone/>
            </a:pPr>
            <a:r>
              <a:rPr lang="en" b="1">
                <a:solidFill>
                  <a:schemeClr val="dk1"/>
                </a:solidFill>
              </a:rPr>
              <a:t>Примечание</a:t>
            </a:r>
            <a:r>
              <a:rPr lang="en">
                <a:solidFill>
                  <a:schemeClr val="dk1"/>
                </a:solidFill>
              </a:rPr>
              <a:t>: обратите внимание, что само по себе выполнение работником работ или должностных обязанностей, упомянутых в перечне, не влечет автоматически его полную материальную ответственность. Если работодатель хочет иметь возможность возместить причиненный работником ущерб, то помимо трудового договора, надо заключить и договор о материальной ответственности. </a:t>
            </a:r>
            <a:endParaRPr sz="1300">
              <a:solidFill>
                <a:schemeClr val="dk1"/>
              </a:solidFill>
            </a:endParaRPr>
          </a:p>
        </p:txBody>
      </p:sp>
    </p:spTree>
  </p:cSld>
  <p:clrMapOvr>
    <a:masterClrMapping/>
  </p:clrMapOvr>
  <p:transition/>
  <p:timing/>
</p:sld>
</file>

<file path=ppt/slides/slide10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93" name="Shape 2993"/>
        <p:cNvGrpSpPr/>
        <p:nvPr/>
      </p:nvGrpSpPr>
      <p:grpSpPr>
        <a:xfrm>
          <a:off x="0" y="0"/>
          <a:ext cx="0" cy="0"/>
        </a:xfrm>
      </p:grpSpPr>
      <p:sp>
        <p:nvSpPr>
          <p:cNvPr id="2994" name="Google Shape;2994;p134"/>
          <p:cNvSpPr txBox="1"/>
          <p:nvPr>
            <p:ph type="title"/>
          </p:nvPr>
        </p:nvSpPr>
        <p:spPr>
          <a:xfrm>
            <a:off x="538450" y="1475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Договор о материальной ответственности</a:t>
            </a:r>
            <a:endParaRPr/>
          </a:p>
        </p:txBody>
      </p:sp>
      <p:sp>
        <p:nvSpPr>
          <p:cNvPr id="2995" name="Google Shape;2995;p134"/>
          <p:cNvSpPr txBox="1"/>
          <p:nvPr>
            <p:ph type="subTitle" idx="4"/>
          </p:nvPr>
        </p:nvSpPr>
        <p:spPr>
          <a:xfrm>
            <a:off x="322150" y="1317500"/>
            <a:ext cx="8136600" cy="25797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ts val="1400"/>
              </a:spcBef>
              <a:spcAft>
                <a:spcPct val="0"/>
              </a:spcAft>
              <a:buClr>
                <a:schemeClr val="dk1"/>
              </a:buClr>
              <a:buSzPts val="1100"/>
              <a:buFont typeface="Arial"/>
              <a:buNone/>
            </a:pPr>
            <a:r>
              <a:rPr lang="en" sz="1200">
                <a:solidFill>
                  <a:schemeClr val="dk1"/>
                </a:solidFill>
              </a:rPr>
              <a:t>По общему правилу перед работодателем работник несет ограниченную материальную ответственность, в сумме не больше его среднемесячного заработка (</a:t>
            </a:r>
            <a:r>
              <a:rPr lang="en" sz="1200" u="sng">
                <a:solidFill>
                  <a:srgbClr val="0000FF"/>
                </a:solidFill>
                <a:hlinkClick r:id="rId3">
                  <a:extLst>
                    <a:ext uri="{A12FA001-AC4F-418D-AE19-62706E023703}">
                      <ahyp:hlinkClr xmlns:ahyp="http://schemas.microsoft.com/office/drawing/2018/hyperlinkcolor" val="tx"/>
                    </a:ext>
                  </a:extLst>
                </a:hlinkClick>
              </a:rPr>
              <a:t>ст. 241 ТК РФ</a:t>
            </a:r>
            <a:r>
              <a:rPr lang="en" sz="1200">
                <a:solidFill>
                  <a:schemeClr val="dk1"/>
                </a:solidFill>
              </a:rPr>
              <a:t>). Однако некоторые категории работников имеют доступ к таким ресурсам работодателя (денежные средства, имущество, материальные ценности), что могут нанести ему очень серьезный ущерб. На таких работников распространяются правила полной материальной ответственности, которая не ограничивается его месячной зарплатой. </a:t>
            </a:r>
            <a:endParaRPr sz="1200">
              <a:solidFill>
                <a:schemeClr val="dk1"/>
              </a:solidFill>
            </a:endParaRPr>
          </a:p>
          <a:p>
            <a:pPr marL="0" lvl="0" indent="0" algn="just" rtl="0">
              <a:lnSpc>
                <a:spcPct val="150000"/>
              </a:lnSpc>
              <a:spcBef>
                <a:spcPts val="1400"/>
              </a:spcBef>
              <a:spcAft>
                <a:spcPts val="1400"/>
              </a:spcAft>
              <a:buClr>
                <a:schemeClr val="dk1"/>
              </a:buClr>
              <a:buSzPts val="1100"/>
              <a:buFont typeface="Arial"/>
              <a:buNone/>
            </a:pPr>
            <a:r>
              <a:rPr lang="en" sz="1200">
                <a:solidFill>
                  <a:schemeClr val="dk1"/>
                </a:solidFill>
              </a:rPr>
              <a:t>В данном случае можно заключить договор о полной материальной индивидуальной ответственности со всеми сотрудниками, которые занимаются расчетом покупателей или выполняют обязанности кассиров. И, как и любой договор, он подписывается в 2-х экземплярах, один из которых остается у работодателя, другой передается работнику. </a:t>
            </a:r>
            <a:endParaRPr b="1">
              <a:solidFill>
                <a:schemeClr val="dk1"/>
              </a:solidFill>
            </a:endParaRPr>
          </a:p>
        </p:txBody>
      </p:sp>
    </p:spTree>
  </p:cSld>
  <p:clrMapOvr>
    <a:masterClrMapping/>
  </p:clrMapOvr>
  <p:transition/>
  <p:timing/>
</p:sld>
</file>

<file path=ppt/slides/slide10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99" name="Shape 2999"/>
        <p:cNvGrpSpPr/>
        <p:nvPr/>
      </p:nvGrpSpPr>
      <p:grpSpPr>
        <a:xfrm>
          <a:off x="0" y="0"/>
          <a:ext cx="0" cy="0"/>
        </a:xfrm>
      </p:grpSpPr>
      <p:sp>
        <p:nvSpPr>
          <p:cNvPr id="3000" name="Google Shape;3000;p135"/>
          <p:cNvSpPr txBox="1"/>
          <p:nvPr>
            <p:ph type="title"/>
          </p:nvPr>
        </p:nvSpPr>
        <p:spPr>
          <a:xfrm>
            <a:off x="538450" y="1475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Положение о защите персональных данных</a:t>
            </a:r>
            <a:endParaRPr/>
          </a:p>
        </p:txBody>
      </p:sp>
      <p:sp>
        <p:nvSpPr>
          <p:cNvPr id="3001" name="Google Shape;3001;p135"/>
          <p:cNvSpPr txBox="1"/>
          <p:nvPr>
            <p:ph type="subTitle" idx="4"/>
          </p:nvPr>
        </p:nvSpPr>
        <p:spPr>
          <a:xfrm>
            <a:off x="223100" y="1694525"/>
            <a:ext cx="8136600" cy="25797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ts val="1400"/>
              </a:spcBef>
              <a:spcAft>
                <a:spcPct val="0"/>
              </a:spcAft>
              <a:buNone/>
            </a:pPr>
            <a:r>
              <a:rPr lang="en">
                <a:solidFill>
                  <a:schemeClr val="dk1"/>
                </a:solidFill>
              </a:rPr>
              <a:t>Специфика современных реалий обязывает в работе с людьми уделять особое внимание информационной безопасности, сохраняя конфиденциальность личных сведений. Законодательство дает свободу работодателю в установлении порядка обращения с конфиденциальной информацией, но обязывает к принятию соответствующего локального нормативного акта.</a:t>
            </a:r>
            <a:endParaRPr>
              <a:solidFill>
                <a:schemeClr val="dk1"/>
              </a:solidFill>
            </a:endParaRPr>
          </a:p>
          <a:p>
            <a:pPr marL="0" lvl="0" indent="0" algn="just" rtl="0">
              <a:lnSpc>
                <a:spcPct val="150000"/>
              </a:lnSpc>
              <a:spcBef>
                <a:spcPts val="1400"/>
              </a:spcBef>
              <a:spcAft>
                <a:spcPts val="1400"/>
              </a:spcAft>
              <a:buNone/>
            </a:pPr>
            <a:endParaRPr b="1">
              <a:solidFill>
                <a:schemeClr val="dk1"/>
              </a:solidFill>
            </a:endParaRPr>
          </a:p>
        </p:txBody>
      </p:sp>
    </p:spTree>
  </p:cSld>
  <p:clrMapOvr>
    <a:masterClrMapping/>
  </p:clrMapOvr>
  <p:transition/>
  <p:timing/>
</p:sld>
</file>

<file path=ppt/slides/slide10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005" name="Shape 3005"/>
        <p:cNvGrpSpPr/>
        <p:nvPr/>
      </p:nvGrpSpPr>
      <p:grpSpPr>
        <a:xfrm>
          <a:off x="0" y="0"/>
          <a:ext cx="0" cy="0"/>
        </a:xfrm>
      </p:grpSpPr>
      <p:sp>
        <p:nvSpPr>
          <p:cNvPr id="3006" name="Google Shape;3006;p136"/>
          <p:cNvSpPr txBox="1"/>
          <p:nvPr>
            <p:ph type="title"/>
          </p:nvPr>
        </p:nvSpPr>
        <p:spPr>
          <a:xfrm>
            <a:off x="345475" y="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Положение о защите персональных данных</a:t>
            </a:r>
            <a:endParaRPr/>
          </a:p>
        </p:txBody>
      </p:sp>
      <p:sp>
        <p:nvSpPr>
          <p:cNvPr id="3007" name="Google Shape;3007;p136"/>
          <p:cNvSpPr txBox="1"/>
          <p:nvPr>
            <p:ph type="subTitle" idx="4"/>
          </p:nvPr>
        </p:nvSpPr>
        <p:spPr>
          <a:xfrm>
            <a:off x="345475" y="1176250"/>
            <a:ext cx="8136600" cy="25797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ts val="1400"/>
              </a:spcBef>
              <a:spcAft>
                <a:spcPct val="0"/>
              </a:spcAft>
              <a:buNone/>
            </a:pPr>
            <a:r>
              <a:rPr lang="en" sz="1200">
                <a:solidFill>
                  <a:schemeClr val="dk1"/>
                </a:solidFill>
              </a:rPr>
              <a:t>Федеральный закон </a:t>
            </a:r>
            <a:r>
              <a:rPr lang="en" sz="1200" u="sng">
                <a:solidFill>
                  <a:srgbClr val="0000FF"/>
                </a:solidFill>
                <a:hlinkClick r:id="rId3">
                  <a:extLst>
                    <a:ext uri="{A12FA001-AC4F-418D-AE19-62706E023703}">
                      <ahyp:hlinkClr xmlns:ahyp="http://schemas.microsoft.com/office/drawing/2018/hyperlinkcolor" val="tx"/>
                    </a:ext>
                  </a:extLst>
                </a:hlinkClick>
              </a:rPr>
              <a:t>«О персональных данных» от 27.07.2006 №152-ФЗ</a:t>
            </a:r>
            <a:r>
              <a:rPr lang="en" sz="1200">
                <a:solidFill>
                  <a:schemeClr val="dk1"/>
                </a:solidFill>
              </a:rPr>
              <a:t> определяет персональные данные как любую информацию, прямо или косвенно относящуюся к субъекту или позволяющую его идентифицировать (п.1 ст. 3). При этом законодательный акт не содержит разъяснения, какие именно сведения о физическом лице включает в себя данное понятие. В контексте трудовых отношений к ним, как правило, относятся: </a:t>
            </a:r>
            <a:endParaRPr sz="1200">
              <a:solidFill>
                <a:schemeClr val="dk1"/>
              </a:solidFill>
            </a:endParaRPr>
          </a:p>
          <a:p>
            <a:pPr marL="905256" lvl="0" indent="-304800" algn="just" rtl="0">
              <a:lnSpc>
                <a:spcPct val="150000"/>
              </a:lnSpc>
              <a:spcBef>
                <a:spcPts val="1400"/>
              </a:spcBef>
              <a:spcAft>
                <a:spcPct val="0"/>
              </a:spcAft>
              <a:buClr>
                <a:schemeClr val="dk1"/>
              </a:buClr>
              <a:buSzPts val="1200"/>
              <a:buFont typeface="Open Sans"/>
              <a:buChar char="▪"/>
            </a:pPr>
            <a:r>
              <a:rPr lang="en" sz="1200">
                <a:solidFill>
                  <a:schemeClr val="dk1"/>
                </a:solidFill>
              </a:rPr>
              <a:t>ФИО; </a:t>
            </a:r>
            <a:endParaRPr sz="1200">
              <a:solidFill>
                <a:schemeClr val="dk1"/>
              </a:solidFill>
            </a:endParaRPr>
          </a:p>
          <a:p>
            <a:pPr marL="905256" lvl="0" indent="-304800" algn="just" rtl="0">
              <a:lnSpc>
                <a:spcPct val="150000"/>
              </a:lnSpc>
              <a:spcBef>
                <a:spcPct val="0"/>
              </a:spcBef>
              <a:spcAft>
                <a:spcPct val="0"/>
              </a:spcAft>
              <a:buClr>
                <a:schemeClr val="dk1"/>
              </a:buClr>
              <a:buSzPts val="1200"/>
              <a:buFont typeface="Open Sans"/>
              <a:buChar char="▪"/>
            </a:pPr>
            <a:r>
              <a:rPr lang="en" sz="1200">
                <a:solidFill>
                  <a:schemeClr val="dk1"/>
                </a:solidFill>
              </a:rPr>
              <a:t>дата рождения; </a:t>
            </a:r>
            <a:endParaRPr sz="1200">
              <a:solidFill>
                <a:schemeClr val="dk1"/>
              </a:solidFill>
            </a:endParaRPr>
          </a:p>
          <a:p>
            <a:pPr marL="905256" lvl="0" indent="-304800" algn="just" rtl="0">
              <a:lnSpc>
                <a:spcPct val="150000"/>
              </a:lnSpc>
              <a:spcBef>
                <a:spcPct val="0"/>
              </a:spcBef>
              <a:spcAft>
                <a:spcPct val="0"/>
              </a:spcAft>
              <a:buClr>
                <a:schemeClr val="dk1"/>
              </a:buClr>
              <a:buSzPts val="1200"/>
              <a:buFont typeface="Open Sans"/>
              <a:buChar char="▪"/>
            </a:pPr>
            <a:r>
              <a:rPr lang="en" sz="1200">
                <a:solidFill>
                  <a:schemeClr val="dk1"/>
                </a:solidFill>
              </a:rPr>
              <a:t>паспортные данные; </a:t>
            </a:r>
            <a:endParaRPr sz="1200">
              <a:solidFill>
                <a:schemeClr val="dk1"/>
              </a:solidFill>
            </a:endParaRPr>
          </a:p>
          <a:p>
            <a:pPr marL="905256" lvl="0" indent="-304800" algn="just" rtl="0">
              <a:lnSpc>
                <a:spcPct val="150000"/>
              </a:lnSpc>
              <a:spcBef>
                <a:spcPct val="0"/>
              </a:spcBef>
              <a:spcAft>
                <a:spcPct val="0"/>
              </a:spcAft>
              <a:buClr>
                <a:schemeClr val="dk1"/>
              </a:buClr>
              <a:buSzPts val="1200"/>
              <a:buFont typeface="Open Sans"/>
              <a:buChar char="▪"/>
            </a:pPr>
            <a:r>
              <a:rPr lang="en" sz="1200">
                <a:solidFill>
                  <a:schemeClr val="dk1"/>
                </a:solidFill>
              </a:rPr>
              <a:t>адрес регистрации и проживания; </a:t>
            </a:r>
            <a:endParaRPr sz="1200">
              <a:solidFill>
                <a:schemeClr val="dk1"/>
              </a:solidFill>
            </a:endParaRPr>
          </a:p>
          <a:p>
            <a:pPr marL="905256" lvl="0" indent="-304800" algn="just" rtl="0">
              <a:lnSpc>
                <a:spcPct val="150000"/>
              </a:lnSpc>
              <a:spcBef>
                <a:spcPct val="0"/>
              </a:spcBef>
              <a:spcAft>
                <a:spcPct val="0"/>
              </a:spcAft>
              <a:buClr>
                <a:schemeClr val="dk1"/>
              </a:buClr>
              <a:buSzPts val="1200"/>
              <a:buFont typeface="Open Sans"/>
              <a:buChar char="▪"/>
            </a:pPr>
            <a:r>
              <a:rPr lang="en" sz="1200">
                <a:solidFill>
                  <a:schemeClr val="dk1"/>
                </a:solidFill>
              </a:rPr>
              <a:t>ИНН; </a:t>
            </a:r>
            <a:endParaRPr sz="1200">
              <a:solidFill>
                <a:schemeClr val="dk1"/>
              </a:solidFill>
            </a:endParaRPr>
          </a:p>
          <a:p>
            <a:pPr marL="905256" lvl="0" indent="-304800" algn="just" rtl="0">
              <a:lnSpc>
                <a:spcPct val="150000"/>
              </a:lnSpc>
              <a:spcBef>
                <a:spcPct val="0"/>
              </a:spcBef>
              <a:spcAft>
                <a:spcPct val="0"/>
              </a:spcAft>
              <a:buClr>
                <a:schemeClr val="dk1"/>
              </a:buClr>
              <a:buSzPts val="1200"/>
              <a:buFont typeface="Open Sans"/>
              <a:buChar char="▪"/>
            </a:pPr>
            <a:r>
              <a:rPr lang="en" sz="1200">
                <a:solidFill>
                  <a:schemeClr val="dk1"/>
                </a:solidFill>
              </a:rPr>
              <a:t>номер СНИЛС; </a:t>
            </a:r>
            <a:endParaRPr sz="1200">
              <a:solidFill>
                <a:schemeClr val="dk1"/>
              </a:solidFill>
            </a:endParaRPr>
          </a:p>
          <a:p>
            <a:pPr marL="905256" lvl="0" indent="-304800" algn="just" rtl="0">
              <a:lnSpc>
                <a:spcPct val="150000"/>
              </a:lnSpc>
              <a:spcBef>
                <a:spcPct val="0"/>
              </a:spcBef>
              <a:spcAft>
                <a:spcPct val="0"/>
              </a:spcAft>
              <a:buClr>
                <a:schemeClr val="dk1"/>
              </a:buClr>
              <a:buSzPts val="1200"/>
              <a:buFont typeface="Open Sans"/>
              <a:buChar char="▪"/>
            </a:pPr>
            <a:r>
              <a:rPr lang="en" sz="1200">
                <a:solidFill>
                  <a:schemeClr val="dk1"/>
                </a:solidFill>
              </a:rPr>
              <a:t>информация об образовании и трудовом стаже.</a:t>
            </a:r>
            <a:endParaRPr sz="1200">
              <a:solidFill>
                <a:schemeClr val="dk1"/>
              </a:solidFill>
            </a:endParaRPr>
          </a:p>
          <a:p>
            <a:pPr marL="0" lvl="0" indent="0" algn="just" rtl="0">
              <a:lnSpc>
                <a:spcPct val="150000"/>
              </a:lnSpc>
              <a:spcBef>
                <a:spcPts val="1400"/>
              </a:spcBef>
              <a:spcAft>
                <a:spcPts val="1400"/>
              </a:spcAft>
              <a:buNone/>
            </a:pPr>
            <a:endParaRPr b="1">
              <a:solidFill>
                <a:schemeClr val="dk1"/>
              </a:solidFill>
            </a:endParaRPr>
          </a:p>
        </p:txBody>
      </p:sp>
    </p:spTree>
  </p:cSld>
  <p:clrMapOvr>
    <a:masterClrMapping/>
  </p:clrMapOvr>
  <p:transition/>
  <p:timing/>
</p:sld>
</file>

<file path=ppt/slides/slide10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011" name="Shape 3011"/>
        <p:cNvGrpSpPr/>
        <p:nvPr/>
      </p:nvGrpSpPr>
      <p:grpSpPr>
        <a:xfrm>
          <a:off x="0" y="0"/>
          <a:ext cx="0" cy="0"/>
        </a:xfrm>
      </p:grpSpPr>
      <p:sp>
        <p:nvSpPr>
          <p:cNvPr id="3012" name="Google Shape;3012;p137"/>
          <p:cNvSpPr txBox="1"/>
          <p:nvPr>
            <p:ph type="title"/>
          </p:nvPr>
        </p:nvSpPr>
        <p:spPr>
          <a:xfrm>
            <a:off x="345475" y="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Положение о защите персональных данных</a:t>
            </a:r>
            <a:endParaRPr/>
          </a:p>
        </p:txBody>
      </p:sp>
      <p:sp>
        <p:nvSpPr>
          <p:cNvPr id="3013" name="Google Shape;3013;p137"/>
          <p:cNvSpPr txBox="1"/>
          <p:nvPr>
            <p:ph type="subTitle" idx="4"/>
          </p:nvPr>
        </p:nvSpPr>
        <p:spPr>
          <a:xfrm>
            <a:off x="487850" y="1236313"/>
            <a:ext cx="7954800" cy="25797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ts val="1400"/>
              </a:spcBef>
              <a:spcAft>
                <a:spcPct val="0"/>
              </a:spcAft>
              <a:buNone/>
            </a:pPr>
            <a:r>
              <a:rPr lang="en" sz="1200">
                <a:solidFill>
                  <a:schemeClr val="dk1"/>
                </a:solidFill>
              </a:rPr>
              <a:t>Это лишь минимальный перечень сведений о себе, которые человек предоставляет при приеме на работу. В процессе сотрудничества к нему добавляются: условия трудового договора и дополнительных соглашений, сведения о постановке на воинский учет, социальные льготы, данные о дисциплинарных взысканиях и поощрениях, отчеты для органов статистики и прочие. Массив полученной информации составляет личное дело работника.</a:t>
            </a:r>
            <a:endParaRPr sz="1200">
              <a:solidFill>
                <a:schemeClr val="dk1"/>
              </a:solidFill>
            </a:endParaRPr>
          </a:p>
          <a:p>
            <a:pPr marL="0" lvl="0" indent="0" algn="just" rtl="0">
              <a:lnSpc>
                <a:spcPct val="150000"/>
              </a:lnSpc>
              <a:spcBef>
                <a:spcPts val="1400"/>
              </a:spcBef>
              <a:spcAft>
                <a:spcPct val="0"/>
              </a:spcAft>
              <a:buNone/>
            </a:pPr>
            <a:r>
              <a:rPr lang="en" sz="1200">
                <a:solidFill>
                  <a:schemeClr val="dk1"/>
                </a:solidFill>
              </a:rPr>
              <a:t>На всех этапах обработки личных сведений работодатель обязан предотвращать передачу их третьим лицам при отсутствии на то законных оснований. Комплекс соответствующих мер должен быть задокументирован как положение о работе с персональными данными работников.</a:t>
            </a:r>
            <a:endParaRPr sz="1200">
              <a:solidFill>
                <a:schemeClr val="dk1"/>
              </a:solidFill>
            </a:endParaRPr>
          </a:p>
          <a:p>
            <a:pPr marL="0" lvl="0" indent="0" algn="just" rtl="0">
              <a:lnSpc>
                <a:spcPct val="150000"/>
              </a:lnSpc>
              <a:spcBef>
                <a:spcPts val="1400"/>
              </a:spcBef>
              <a:spcAft>
                <a:spcPts val="1400"/>
              </a:spcAft>
              <a:buNone/>
            </a:pPr>
            <a:endParaRPr b="1">
              <a:solidFill>
                <a:schemeClr val="dk1"/>
              </a:solidFill>
            </a:endParaRPr>
          </a:p>
        </p:txBody>
      </p:sp>
      <p:pic>
        <p:nvPicPr>
          <p:cNvPr id="3014" name="Google Shape;3014;p137"/>
          <p:cNvPicPr preferRelativeResize="0"/>
          <p:nvPr/>
        </p:nvPicPr>
        <p:blipFill>
          <a:blip r:embed="rId3">
            <a:alphaModFix/>
          </a:blip>
          <a:stretch>
            <a:fillRect/>
          </a:stretch>
        </p:blipFill>
        <p:spPr>
          <a:xfrm>
            <a:off x="535763" y="4230462"/>
            <a:ext cx="312675" cy="312675"/>
          </a:xfrm>
          <a:prstGeom prst="rect">
            <a:avLst/>
          </a:prstGeom>
          <a:noFill/>
          <a:ln>
            <a:noFill/>
          </a:ln>
        </p:spPr>
      </p:pic>
      <p:sp>
        <p:nvSpPr>
          <p:cNvPr id="3015" name="Google Shape;3015;p137"/>
          <p:cNvSpPr txBox="1"/>
          <p:nvPr/>
        </p:nvSpPr>
        <p:spPr>
          <a:xfrm>
            <a:off x="1250725" y="4025150"/>
            <a:ext cx="7357500" cy="723300"/>
          </a:xfrm>
          <a:prstGeom prst="rect">
            <a:avLst/>
          </a:prstGeom>
          <a:noFill/>
          <a:ln>
            <a:noFill/>
          </a:ln>
        </p:spPr>
        <p:txBody>
          <a:bodyPr spcFirstLastPara="1" wrap="square" lIns="91425" tIns="91425" rIns="91425" bIns="91425" anchor="t" anchorCtr="0">
            <a:spAutoFit/>
          </a:bodyPr>
          <a:lstStyle>
            <a:defPPr/>
          </a:lstStyle>
          <a:p>
            <a:pPr marL="0" lvl="0" indent="0" algn="just" rtl="0">
              <a:lnSpc>
                <a:spcPct val="150000"/>
              </a:lnSpc>
              <a:spcBef>
                <a:spcPts val="1400"/>
              </a:spcBef>
              <a:spcAft>
                <a:spcPts val="1400"/>
              </a:spcAft>
              <a:buNone/>
            </a:pPr>
            <a:r>
              <a:rPr lang="en">
                <a:solidFill>
                  <a:schemeClr val="dk1"/>
                </a:solidFill>
                <a:latin typeface="Open Sans"/>
                <a:ea typeface="Open Sans"/>
                <a:cs typeface="Open Sans"/>
                <a:sym typeface="Open Sans"/>
              </a:rPr>
              <a:t>Согласие на обработку персональных данных находится в </a:t>
            </a:r>
            <a:r>
              <a:rPr lang="en" b="1" u="sng">
                <a:solidFill>
                  <a:schemeClr val="hlink"/>
                </a:solidFill>
                <a:latin typeface="Open Sans"/>
                <a:ea typeface="Open Sans"/>
                <a:cs typeface="Open Sans"/>
                <a:sym typeface="Open Sans"/>
                <a:hlinkClick r:id="rId4"/>
              </a:rPr>
              <a:t>Приложении в папке Трудоустройство.</a:t>
            </a:r>
            <a:endParaRPr u="sng">
              <a:latin typeface="Open Sans"/>
              <a:ea typeface="Open Sans"/>
              <a:cs typeface="Open Sans"/>
              <a:sym typeface="Open Sans"/>
            </a:endParaRPr>
          </a:p>
        </p:txBody>
      </p:sp>
    </p:spTree>
  </p:cSld>
  <p:clrMapOvr>
    <a:masterClrMapping/>
  </p:clrMapOvr>
  <p:transition/>
  <p:timing/>
</p:sld>
</file>

<file path=ppt/slides/slide10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019" name="Shape 3019"/>
        <p:cNvGrpSpPr/>
        <p:nvPr/>
      </p:nvGrpSpPr>
      <p:grpSpPr>
        <a:xfrm>
          <a:off x="0" y="0"/>
          <a:ext cx="0" cy="0"/>
        </a:xfrm>
      </p:grpSpPr>
      <p:pic>
        <p:nvPicPr>
          <p:cNvPr id="3020" name="Google Shape;3020;p138"/>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3021" name="Google Shape;3021;p138"/>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22" name="Google Shape;3022;p138"/>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3023" name="Google Shape;3023;p138"/>
          <p:cNvGrpSpPr/>
          <p:nvPr/>
        </p:nvGrpSpPr>
        <p:grpSpPr>
          <a:xfrm>
            <a:off x="8831314" y="1474774"/>
            <a:ext cx="312682" cy="2193963"/>
            <a:chOff x="8954936" y="1478060"/>
            <a:chExt cx="312682" cy="2193963"/>
          </a:xfrm>
        </p:grpSpPr>
        <p:sp>
          <p:nvSpPr>
            <p:cNvPr id="3024" name="Google Shape;3024;p138"/>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25" name="Google Shape;3025;p138"/>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26" name="Google Shape;3026;p138"/>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27" name="Google Shape;3027;p138"/>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28" name="Google Shape;3028;p138"/>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29" name="Google Shape;3029;p138"/>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30" name="Google Shape;3030;p138"/>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31" name="Google Shape;3031;p138"/>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32" name="Google Shape;3032;p138"/>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33" name="Google Shape;3033;p138"/>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34" name="Google Shape;3034;p138"/>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35" name="Google Shape;3035;p138"/>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36" name="Google Shape;3036;p138"/>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37" name="Google Shape;3037;p138"/>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38" name="Google Shape;3038;p138"/>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39" name="Google Shape;3039;p138"/>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40" name="Google Shape;3040;p138"/>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41" name="Google Shape;3041;p138"/>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42" name="Google Shape;3042;p138"/>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43" name="Google Shape;3043;p138"/>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44" name="Google Shape;3044;p138"/>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45" name="Google Shape;3045;p138"/>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46" name="Google Shape;3046;p138"/>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47" name="Google Shape;3047;p138"/>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48" name="Google Shape;3048;p138"/>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49" name="Google Shape;3049;p138"/>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50" name="Google Shape;3050;p138"/>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51" name="Google Shape;3051;p138"/>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52" name="Google Shape;3052;p138"/>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053" name="Google Shape;3053;p138"/>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3054" name="Google Shape;3054;p138"/>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4.5.</a:t>
            </a:r>
            <a:endParaRPr/>
          </a:p>
        </p:txBody>
      </p:sp>
      <p:sp>
        <p:nvSpPr>
          <p:cNvPr id="3055" name="Google Shape;3055;p138"/>
          <p:cNvSpPr txBox="1"/>
          <p:nvPr>
            <p:ph type="subTitle" idx="1"/>
          </p:nvPr>
        </p:nvSpPr>
        <p:spPr>
          <a:xfrm>
            <a:off x="720000" y="2680925"/>
            <a:ext cx="41286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b="1">
                <a:latin typeface="Raleway"/>
                <a:ea typeface="Raleway"/>
                <a:cs typeface="Raleway"/>
                <a:sym typeface="Raleway"/>
              </a:rPr>
              <a:t>Оформление в ПФР, ФСС</a:t>
            </a:r>
            <a:endParaRPr b="1">
              <a:latin typeface="Raleway"/>
              <a:ea typeface="Raleway"/>
              <a:cs typeface="Raleway"/>
              <a:sym typeface="Raleway"/>
            </a:endParaRPr>
          </a:p>
        </p:txBody>
      </p:sp>
    </p:spTree>
  </p:cSld>
  <p:clrMapOvr>
    <a:masterClrMapping/>
  </p:clrMapOvr>
  <p:transition/>
  <p:timing/>
</p:sld>
</file>

<file path=ppt/slides/slide10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059" name="Shape 3059"/>
        <p:cNvGrpSpPr/>
        <p:nvPr/>
      </p:nvGrpSpPr>
      <p:grpSpPr>
        <a:xfrm>
          <a:off x="0" y="0"/>
          <a:ext cx="0" cy="0"/>
        </a:xfrm>
      </p:grpSpPr>
      <p:sp>
        <p:nvSpPr>
          <p:cNvPr id="3060" name="Google Shape;3060;p139"/>
          <p:cNvSpPr txBox="1"/>
          <p:nvPr>
            <p:ph type="title"/>
          </p:nvPr>
        </p:nvSpPr>
        <p:spPr>
          <a:xfrm>
            <a:off x="345475" y="4456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Оформление в ПФР, ФСС</a:t>
            </a:r>
            <a:endParaRPr/>
          </a:p>
        </p:txBody>
      </p:sp>
      <p:sp>
        <p:nvSpPr>
          <p:cNvPr id="3061" name="Google Shape;3061;p139"/>
          <p:cNvSpPr txBox="1"/>
          <p:nvPr>
            <p:ph type="subTitle" idx="4"/>
          </p:nvPr>
        </p:nvSpPr>
        <p:spPr>
          <a:xfrm>
            <a:off x="345475" y="1826025"/>
            <a:ext cx="7954800" cy="20859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ct val="0"/>
              </a:spcBef>
              <a:spcAft>
                <a:spcPct val="0"/>
              </a:spcAft>
              <a:buNone/>
            </a:pPr>
            <a:r>
              <a:rPr lang="en">
                <a:solidFill>
                  <a:schemeClr val="dk1"/>
                </a:solidFill>
              </a:rPr>
              <a:t>Данную процедуру необходимо пройти один раз при заключении договора с первым сотрудником</a:t>
            </a:r>
            <a:r>
              <a:rPr lang="en" i="1">
                <a:solidFill>
                  <a:schemeClr val="dk1"/>
                </a:solidFill>
              </a:rPr>
              <a:t>.</a:t>
            </a:r>
            <a:r>
              <a:rPr lang="en">
                <a:solidFill>
                  <a:schemeClr val="dk1"/>
                </a:solidFill>
              </a:rPr>
              <a:t> Регистрация в фондах происходит по месту прописки ИП или по адресу регистрации ООО. На данном этапе самое главное - уложиться в установленные сроки, чтобы избежать штрафных санкций (</a:t>
            </a:r>
            <a:r>
              <a:rPr lang="en" u="sng">
                <a:solidFill>
                  <a:schemeClr val="hlink"/>
                </a:solidFill>
                <a:hlinkClick r:id="rId3"/>
              </a:rPr>
              <a:t>ст. 5.27. «Нарушение законодательства о труде и об охране труда» Кодекса РФ об административных правонарушениях</a:t>
            </a:r>
            <a:r>
              <a:rPr lang="en">
                <a:solidFill>
                  <a:schemeClr val="dk1"/>
                </a:solidFill>
              </a:rPr>
              <a:t>) </a:t>
            </a:r>
            <a:endParaRPr b="1">
              <a:solidFill>
                <a:schemeClr val="dk1"/>
              </a:solidFill>
            </a:endParaRPr>
          </a:p>
        </p:txBody>
      </p:sp>
    </p:spTree>
  </p:cSld>
  <p:clrMapOvr>
    <a:masterClrMapping/>
  </p:clrMapOvr>
  <p:transition/>
  <p:timing/>
</p:sld>
</file>

<file path=ppt/slides/slide10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065" name="Shape 3065"/>
        <p:cNvGrpSpPr/>
        <p:nvPr/>
      </p:nvGrpSpPr>
      <p:grpSpPr>
        <a:xfrm>
          <a:off x="0" y="0"/>
          <a:ext cx="0" cy="0"/>
        </a:xfrm>
      </p:grpSpPr>
      <p:sp>
        <p:nvSpPr>
          <p:cNvPr id="3066" name="Google Shape;3066;p140"/>
          <p:cNvSpPr txBox="1"/>
          <p:nvPr>
            <p:ph type="title"/>
          </p:nvPr>
        </p:nvSpPr>
        <p:spPr>
          <a:xfrm>
            <a:off x="194175" y="294350"/>
            <a:ext cx="5862900" cy="13719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Срок подачи заявления на регистрацию:</a:t>
            </a:r>
            <a:endParaRPr/>
          </a:p>
        </p:txBody>
      </p:sp>
      <p:sp>
        <p:nvSpPr>
          <p:cNvPr id="3067" name="Google Shape;3067;p140"/>
          <p:cNvSpPr txBox="1"/>
          <p:nvPr>
            <p:ph type="subTitle" idx="4"/>
          </p:nvPr>
        </p:nvSpPr>
        <p:spPr>
          <a:xfrm>
            <a:off x="345475" y="1737300"/>
            <a:ext cx="7954800" cy="3085800"/>
          </a:xfrm>
          <a:prstGeom prst="rect">
            <a:avLst/>
          </a:prstGeom>
        </p:spPr>
        <p:txBody>
          <a:bodyPr spcFirstLastPara="1" wrap="square" lIns="91425" tIns="91425" rIns="91425" bIns="91425" anchor="t" anchorCtr="0">
            <a:noAutofit/>
          </a:bodyPr>
          <a:lstStyle>
            <a:defPPr/>
          </a:lstStyle>
          <a:p>
            <a:pPr marL="0" lvl="0" indent="374015" algn="just" rtl="0">
              <a:lnSpc>
                <a:spcPct val="150000"/>
              </a:lnSpc>
              <a:spcBef>
                <a:spcPct val="0"/>
              </a:spcBef>
              <a:spcAft>
                <a:spcPct val="0"/>
              </a:spcAft>
              <a:buClr>
                <a:schemeClr val="accent1"/>
              </a:buClr>
              <a:buSzPts val="1200"/>
              <a:buFont typeface="Open Sans"/>
              <a:buChar char="●"/>
            </a:pPr>
            <a:r>
              <a:rPr lang="en" sz="1200">
                <a:solidFill>
                  <a:schemeClr val="dk1"/>
                </a:solidFill>
              </a:rPr>
              <a:t>В Фонд Социального Страхования (ФСС) в течение 10 дней со дня заключения трудового договора с работником. Штраф за несвоевременную регистрацию для трудовых договоров – от 20 000 рублей, для гражданско-правовых от 5 000 рублей.</a:t>
            </a:r>
            <a:endParaRPr sz="1200">
              <a:solidFill>
                <a:schemeClr val="dk1"/>
              </a:solidFill>
            </a:endParaRPr>
          </a:p>
          <a:p>
            <a:pPr marL="0" lvl="0" indent="374015" algn="just" rtl="0">
              <a:lnSpc>
                <a:spcPct val="150000"/>
              </a:lnSpc>
              <a:spcBef>
                <a:spcPct val="0"/>
              </a:spcBef>
              <a:spcAft>
                <a:spcPct val="0"/>
              </a:spcAft>
              <a:buClr>
                <a:schemeClr val="accent1"/>
              </a:buClr>
              <a:buSzPts val="1200"/>
              <a:buFont typeface="Open Sans"/>
              <a:buChar char="●"/>
            </a:pPr>
            <a:r>
              <a:rPr lang="en" sz="1200">
                <a:solidFill>
                  <a:schemeClr val="dk1"/>
                </a:solidFill>
              </a:rPr>
              <a:t>В пенсионный фонд (ПФР) регистрация в качестве работодателя в течение 30 дней со дня заключения трудового договора. Штраф – 5 000 рублей (менее 90 дней), 10 000 рублей (если просрочка более 90 дней);</a:t>
            </a:r>
            <a:endParaRPr sz="1200">
              <a:solidFill>
                <a:schemeClr val="dk1"/>
              </a:solidFill>
            </a:endParaRPr>
          </a:p>
          <a:p>
            <a:pPr marL="0" lvl="0" indent="374015" algn="just" rtl="0">
              <a:lnSpc>
                <a:spcPct val="150000"/>
              </a:lnSpc>
              <a:spcBef>
                <a:spcPct val="0"/>
              </a:spcBef>
              <a:spcAft>
                <a:spcPct val="0"/>
              </a:spcAft>
              <a:buClr>
                <a:schemeClr val="accent1"/>
              </a:buClr>
              <a:buSzPts val="1200"/>
              <a:buFont typeface="Open Sans"/>
              <a:buChar char="●"/>
            </a:pPr>
            <a:r>
              <a:rPr lang="en" sz="1200">
                <a:solidFill>
                  <a:schemeClr val="dk1"/>
                </a:solidFill>
              </a:rPr>
              <a:t>В фонд медицинского страхования (ФОМС) в течение 30 дней. Всем ИП, кроме тех, кто на УСН, т.к. ИП, находящимся на упрощенной системе налогообложения регистрационный номер присваивается при регистрации в качестве индивидуального предпринимателя в налоговой службе (номер должны прислать по почте).</a:t>
            </a:r>
            <a:endParaRPr sz="1200">
              <a:solidFill>
                <a:schemeClr val="dk1"/>
              </a:solidFill>
            </a:endParaRPr>
          </a:p>
        </p:txBody>
      </p:sp>
    </p:spTree>
  </p:cSld>
  <p:clrMapOvr>
    <a:masterClrMapping/>
  </p:clrMapOvr>
  <p:transition/>
  <p:timing/>
</p:sld>
</file>

<file path=ppt/slides/slide10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071" name="Shape 3071"/>
        <p:cNvGrpSpPr/>
        <p:nvPr/>
      </p:nvGrpSpPr>
      <p:grpSpPr>
        <a:xfrm>
          <a:off x="0" y="0"/>
          <a:ext cx="0" cy="0"/>
        </a:xfrm>
      </p:grpSpPr>
      <p:sp>
        <p:nvSpPr>
          <p:cNvPr id="3072" name="Google Shape;3072;p141"/>
          <p:cNvSpPr txBox="1"/>
          <p:nvPr>
            <p:ph type="title"/>
          </p:nvPr>
        </p:nvSpPr>
        <p:spPr>
          <a:xfrm>
            <a:off x="345475" y="4456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Перечень документов для регистрации в ФСС для ИП</a:t>
            </a:r>
            <a:endParaRPr/>
          </a:p>
        </p:txBody>
      </p:sp>
      <p:sp>
        <p:nvSpPr>
          <p:cNvPr id="3073" name="Google Shape;3073;p141"/>
          <p:cNvSpPr txBox="1"/>
          <p:nvPr>
            <p:ph type="subTitle" idx="4"/>
          </p:nvPr>
        </p:nvSpPr>
        <p:spPr>
          <a:xfrm>
            <a:off x="345475" y="1969700"/>
            <a:ext cx="7954800" cy="2564400"/>
          </a:xfrm>
          <a:prstGeom prst="rect">
            <a:avLst/>
          </a:prstGeom>
        </p:spPr>
        <p:txBody>
          <a:bodyPr spcFirstLastPara="1" wrap="square" lIns="91425" tIns="91425" rIns="91425" bIns="91425" anchor="t" anchorCtr="0">
            <a:noAutofit/>
          </a:bodyPr>
          <a:lstStyle>
            <a:defPPr/>
          </a:lstStyle>
          <a:p>
            <a:pPr marL="907414" lvl="0" indent="-317499" algn="just" rtl="0">
              <a:lnSpc>
                <a:spcPct val="150000"/>
              </a:lnSpc>
              <a:spcBef>
                <a:spcPct val="0"/>
              </a:spcBef>
              <a:spcAft>
                <a:spcPct val="0"/>
              </a:spcAft>
              <a:buClr>
                <a:schemeClr val="accent1"/>
              </a:buClr>
              <a:buSzPts val="1400"/>
              <a:buFont typeface="Open Sans"/>
              <a:buChar char="●"/>
            </a:pPr>
            <a:r>
              <a:rPr lang="en" u="sng">
                <a:solidFill>
                  <a:srgbClr val="0000FF"/>
                </a:solidFill>
                <a:hlinkClick r:id="rId3">
                  <a:extLst>
                    <a:ext uri="{A12FA001-AC4F-418D-AE19-62706E023703}">
                      <ahyp:hlinkClr xmlns:ahyp="http://schemas.microsoft.com/office/drawing/2018/hyperlinkcolor" val="tx"/>
                    </a:ext>
                  </a:extLst>
                </a:hlinkClick>
              </a:rPr>
              <a:t>заявление</a:t>
            </a:r>
            <a:endParaRPr>
              <a:solidFill>
                <a:schemeClr val="dk1"/>
              </a:solidFill>
            </a:endParaRPr>
          </a:p>
          <a:p>
            <a:pPr marL="907414" lvl="0" indent="-317499" algn="just" rtl="0">
              <a:lnSpc>
                <a:spcPct val="150000"/>
              </a:lnSpc>
              <a:spcBef>
                <a:spcPct val="0"/>
              </a:spcBef>
              <a:spcAft>
                <a:spcPct val="0"/>
              </a:spcAft>
              <a:buClr>
                <a:schemeClr val="accent1"/>
              </a:buClr>
              <a:buSzPts val="1400"/>
              <a:buFont typeface="Open Sans"/>
              <a:buChar char="●"/>
            </a:pPr>
            <a:r>
              <a:rPr lang="en">
                <a:solidFill>
                  <a:schemeClr val="dk1"/>
                </a:solidFill>
              </a:rPr>
              <a:t>паспорт ИП (копию)</a:t>
            </a:r>
            <a:endParaRPr>
              <a:solidFill>
                <a:schemeClr val="dk1"/>
              </a:solidFill>
            </a:endParaRPr>
          </a:p>
          <a:p>
            <a:pPr marL="907414" lvl="0" indent="-317499" algn="just" rtl="0">
              <a:lnSpc>
                <a:spcPct val="150000"/>
              </a:lnSpc>
              <a:spcBef>
                <a:spcPct val="0"/>
              </a:spcBef>
              <a:spcAft>
                <a:spcPct val="0"/>
              </a:spcAft>
              <a:buClr>
                <a:schemeClr val="accent1"/>
              </a:buClr>
              <a:buSzPts val="1400"/>
              <a:buFont typeface="Open Sans"/>
              <a:buChar char="●"/>
            </a:pPr>
            <a:r>
              <a:rPr lang="en">
                <a:solidFill>
                  <a:schemeClr val="dk1"/>
                </a:solidFill>
              </a:rPr>
              <a:t>копию и оригинал трудовой книжки принимаемого работника</a:t>
            </a:r>
            <a:endParaRPr>
              <a:solidFill>
                <a:schemeClr val="dk1"/>
              </a:solidFill>
            </a:endParaRPr>
          </a:p>
          <a:p>
            <a:pPr marL="907414" lvl="0" indent="-317499" algn="just" rtl="0">
              <a:lnSpc>
                <a:spcPct val="150000"/>
              </a:lnSpc>
              <a:spcBef>
                <a:spcPct val="0"/>
              </a:spcBef>
              <a:spcAft>
                <a:spcPct val="0"/>
              </a:spcAft>
              <a:buClr>
                <a:schemeClr val="accent1"/>
              </a:buClr>
              <a:buSzPts val="1400"/>
              <a:buFont typeface="Open Sans"/>
              <a:buChar char="●"/>
            </a:pPr>
            <a:r>
              <a:rPr lang="en">
                <a:solidFill>
                  <a:schemeClr val="dk1"/>
                </a:solidFill>
              </a:rPr>
              <a:t>копию выписки из единого гос. реестра</a:t>
            </a:r>
            <a:endParaRPr>
              <a:solidFill>
                <a:schemeClr val="dk1"/>
              </a:solidFill>
            </a:endParaRPr>
          </a:p>
          <a:p>
            <a:pPr marL="907414" lvl="0" indent="-317499" algn="just" rtl="0">
              <a:lnSpc>
                <a:spcPct val="150000"/>
              </a:lnSpc>
              <a:spcBef>
                <a:spcPct val="0"/>
              </a:spcBef>
              <a:spcAft>
                <a:spcPct val="0"/>
              </a:spcAft>
              <a:buClr>
                <a:schemeClr val="accent1"/>
              </a:buClr>
              <a:buSzPts val="1400"/>
              <a:buFont typeface="Open Sans"/>
              <a:buChar char="●"/>
            </a:pPr>
            <a:r>
              <a:rPr lang="en">
                <a:solidFill>
                  <a:schemeClr val="dk1"/>
                </a:solidFill>
              </a:rPr>
              <a:t>ОГРНИП</a:t>
            </a:r>
            <a:endParaRPr>
              <a:solidFill>
                <a:schemeClr val="dk1"/>
              </a:solidFill>
            </a:endParaRPr>
          </a:p>
          <a:p>
            <a:pPr marL="907414" lvl="0" indent="-317499" algn="just" rtl="0">
              <a:lnSpc>
                <a:spcPct val="150000"/>
              </a:lnSpc>
              <a:spcBef>
                <a:spcPct val="0"/>
              </a:spcBef>
              <a:spcAft>
                <a:spcPct val="0"/>
              </a:spcAft>
              <a:buClr>
                <a:schemeClr val="accent1"/>
              </a:buClr>
              <a:buSzPts val="1400"/>
              <a:buFont typeface="Open Sans"/>
              <a:buChar char="●"/>
            </a:pPr>
            <a:r>
              <a:rPr lang="en">
                <a:solidFill>
                  <a:schemeClr val="dk1"/>
                </a:solidFill>
              </a:rPr>
              <a:t>копию трудового договора с работником</a:t>
            </a:r>
            <a:endParaRPr>
              <a:solidFill>
                <a:schemeClr val="dk1"/>
              </a:solidFill>
            </a:endParaRPr>
          </a:p>
        </p:txBody>
      </p:sp>
    </p:spTree>
  </p:cSld>
  <p:clrMapOvr>
    <a:masterClrMapping/>
  </p:clrMapOvr>
  <p:transition/>
  <p:timing/>
</p:sld>
</file>

<file path=ppt/slides/slide10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077" name="Shape 3077"/>
        <p:cNvGrpSpPr/>
        <p:nvPr/>
      </p:nvGrpSpPr>
      <p:grpSpPr>
        <a:xfrm>
          <a:off x="0" y="0"/>
          <a:ext cx="0" cy="0"/>
        </a:xfrm>
      </p:grpSpPr>
      <p:sp>
        <p:nvSpPr>
          <p:cNvPr id="3078" name="Google Shape;3078;p142"/>
          <p:cNvSpPr txBox="1"/>
          <p:nvPr>
            <p:ph type="title"/>
          </p:nvPr>
        </p:nvSpPr>
        <p:spPr>
          <a:xfrm>
            <a:off x="203100" y="2943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Перечень документов для регистрации в ФСС для ООО</a:t>
            </a:r>
            <a:endParaRPr/>
          </a:p>
        </p:txBody>
      </p:sp>
      <p:sp>
        <p:nvSpPr>
          <p:cNvPr id="3079" name="Google Shape;3079;p142"/>
          <p:cNvSpPr txBox="1"/>
          <p:nvPr>
            <p:ph type="subTitle" idx="4"/>
          </p:nvPr>
        </p:nvSpPr>
        <p:spPr>
          <a:xfrm>
            <a:off x="321300" y="1663575"/>
            <a:ext cx="8501400" cy="2564400"/>
          </a:xfrm>
          <a:prstGeom prst="rect">
            <a:avLst/>
          </a:prstGeom>
        </p:spPr>
        <p:txBody>
          <a:bodyPr spcFirstLastPara="1" wrap="square" lIns="91425" tIns="91425" rIns="91425" bIns="91425" anchor="t" anchorCtr="0">
            <a:noAutofit/>
          </a:bodyPr>
          <a:lstStyle>
            <a:defPPr/>
          </a:lstStyle>
          <a:p>
            <a:pPr marL="907414" lvl="0" indent="-311149" algn="just" rtl="0">
              <a:lnSpc>
                <a:spcPct val="150000"/>
              </a:lnSpc>
              <a:spcBef>
                <a:spcPct val="0"/>
              </a:spcBef>
              <a:spcAft>
                <a:spcPct val="0"/>
              </a:spcAft>
              <a:buClr>
                <a:schemeClr val="accent1"/>
              </a:buClr>
              <a:buSzPts val="1300"/>
              <a:buFont typeface="Open Sans"/>
              <a:buChar char="●"/>
            </a:pPr>
            <a:r>
              <a:rPr lang="en" sz="1300" u="sng">
                <a:solidFill>
                  <a:srgbClr val="0000FF"/>
                </a:solidFill>
                <a:hlinkClick r:id="rId3">
                  <a:extLst>
                    <a:ext uri="{A12FA001-AC4F-418D-AE19-62706E023703}">
                      <ahyp:hlinkClr xmlns:ahyp="http://schemas.microsoft.com/office/drawing/2018/hyperlinkcolor" val="tx"/>
                    </a:ext>
                  </a:extLst>
                </a:hlinkClick>
              </a:rPr>
              <a:t>заявление</a:t>
            </a:r>
            <a:endParaRPr sz="1300">
              <a:solidFill>
                <a:schemeClr val="dk1"/>
              </a:solidFill>
            </a:endParaRPr>
          </a:p>
          <a:p>
            <a:pPr marL="907414" lvl="0" indent="-311149" algn="just" rtl="0">
              <a:lnSpc>
                <a:spcPct val="150000"/>
              </a:lnSpc>
              <a:spcBef>
                <a:spcPct val="0"/>
              </a:spcBef>
              <a:spcAft>
                <a:spcPct val="0"/>
              </a:spcAft>
              <a:buClr>
                <a:schemeClr val="accent1"/>
              </a:buClr>
              <a:buSzPts val="1300"/>
              <a:buFont typeface="Open Sans"/>
              <a:buChar char="●"/>
            </a:pPr>
            <a:r>
              <a:rPr lang="en" sz="1300">
                <a:solidFill>
                  <a:schemeClr val="dk1"/>
                </a:solidFill>
              </a:rPr>
              <a:t>ОГРН (оригинал и копия)</a:t>
            </a:r>
            <a:endParaRPr sz="1300">
              <a:solidFill>
                <a:schemeClr val="dk1"/>
              </a:solidFill>
            </a:endParaRPr>
          </a:p>
          <a:p>
            <a:pPr marL="907414" lvl="0" indent="-311149" algn="just" rtl="0">
              <a:lnSpc>
                <a:spcPct val="150000"/>
              </a:lnSpc>
              <a:spcBef>
                <a:spcPct val="0"/>
              </a:spcBef>
              <a:spcAft>
                <a:spcPct val="0"/>
              </a:spcAft>
              <a:buClr>
                <a:schemeClr val="accent1"/>
              </a:buClr>
              <a:buSzPts val="1300"/>
              <a:buFont typeface="Open Sans"/>
              <a:buChar char="●"/>
            </a:pPr>
            <a:r>
              <a:rPr lang="en" sz="1300">
                <a:solidFill>
                  <a:schemeClr val="dk1"/>
                </a:solidFill>
              </a:rPr>
              <a:t>ИНН организации (оригинал и копия)</a:t>
            </a:r>
            <a:endParaRPr sz="1300">
              <a:solidFill>
                <a:schemeClr val="dk1"/>
              </a:solidFill>
            </a:endParaRPr>
          </a:p>
          <a:p>
            <a:pPr marL="907414" lvl="0" indent="-311149" algn="just" rtl="0">
              <a:lnSpc>
                <a:spcPct val="150000"/>
              </a:lnSpc>
              <a:spcBef>
                <a:spcPct val="0"/>
              </a:spcBef>
              <a:spcAft>
                <a:spcPct val="0"/>
              </a:spcAft>
              <a:buClr>
                <a:schemeClr val="accent1"/>
              </a:buClr>
              <a:buSzPts val="1300"/>
              <a:buFont typeface="Open Sans"/>
              <a:buChar char="●"/>
            </a:pPr>
            <a:r>
              <a:rPr lang="en" sz="1300">
                <a:solidFill>
                  <a:schemeClr val="dk1"/>
                </a:solidFill>
                <a:uFill>
                  <a:noFill/>
                </a:uFill>
                <a:hlinkClick r:id="rId4">
                  <a:extLst>
                    <a:ext uri="{A12FA001-AC4F-418D-AE19-62706E023703}">
                      <ahyp:hlinkClr xmlns:ahyp="http://schemas.microsoft.com/office/drawing/2018/hyperlinkcolor" val="tx"/>
                    </a:ext>
                  </a:extLst>
                </a:hlinkClick>
              </a:rPr>
              <a:t>письмо из отдела статистики</a:t>
            </a:r>
            <a:r>
              <a:rPr lang="en" sz="1300">
                <a:solidFill>
                  <a:schemeClr val="dk1"/>
                </a:solidFill>
              </a:rPr>
              <a:t> с кодами, присвоенными организации</a:t>
            </a:r>
            <a:endParaRPr sz="1300">
              <a:solidFill>
                <a:schemeClr val="dk1"/>
              </a:solidFill>
            </a:endParaRPr>
          </a:p>
          <a:p>
            <a:pPr marL="907414" lvl="0" indent="-311149" algn="just" rtl="0">
              <a:lnSpc>
                <a:spcPct val="150000"/>
              </a:lnSpc>
              <a:spcBef>
                <a:spcPct val="0"/>
              </a:spcBef>
              <a:spcAft>
                <a:spcPct val="0"/>
              </a:spcAft>
              <a:buClr>
                <a:schemeClr val="accent1"/>
              </a:buClr>
              <a:buSzPts val="1300"/>
              <a:buFont typeface="Open Sans"/>
              <a:buChar char="●"/>
            </a:pPr>
            <a:r>
              <a:rPr lang="en" sz="1300">
                <a:solidFill>
                  <a:schemeClr val="dk1"/>
                </a:solidFill>
              </a:rPr>
              <a:t>выписка из ЕГРЮЛ (реестр юр. лиц), выписка должна быть свежей, не старше 1 месяца и естественно заверена налоговым органом (это стандартная процедура).</a:t>
            </a:r>
            <a:endParaRPr sz="1300">
              <a:solidFill>
                <a:schemeClr val="dk1"/>
              </a:solidFill>
            </a:endParaRPr>
          </a:p>
          <a:p>
            <a:pPr marL="0" lvl="0" indent="450215" algn="just" rtl="0">
              <a:lnSpc>
                <a:spcPct val="150000"/>
              </a:lnSpc>
              <a:spcBef>
                <a:spcPts val="1200"/>
              </a:spcBef>
              <a:spcAft>
                <a:spcPct val="0"/>
              </a:spcAft>
              <a:buNone/>
            </a:pPr>
            <a:r>
              <a:rPr lang="en" sz="1300" u="sng">
                <a:solidFill>
                  <a:schemeClr val="dk1"/>
                </a:solidFill>
              </a:rPr>
              <a:t>Регистрация:</a:t>
            </a:r>
            <a:r>
              <a:rPr lang="en" sz="1300">
                <a:solidFill>
                  <a:schemeClr val="dk1"/>
                </a:solidFill>
              </a:rPr>
              <a:t> сотрудник ФСС вносит данные в базу и выдает уведомление о постановке на учет, где отражены регистрационный номер и коэффициент по травматизму (зависит от вида деятельности). Взносы на работников перечисляются ежемесячно до 15 числа.</a:t>
            </a:r>
            <a:endParaRPr sz="1300">
              <a:solidFill>
                <a:schemeClr val="dk1"/>
              </a:solidFill>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538" name="Shape 1538"/>
        <p:cNvGrpSpPr/>
        <p:nvPr/>
      </p:nvGrpSpPr>
      <p:grpSpPr>
        <a:xfrm>
          <a:off x="0" y="0"/>
          <a:ext cx="0" cy="0"/>
        </a:xfrm>
      </p:grpSpPr>
      <p:pic>
        <p:nvPicPr>
          <p:cNvPr id="1539" name="Google Shape;1539;p44"/>
          <p:cNvPicPr preferRelativeResize="0"/>
          <p:nvPr/>
        </p:nvPicPr>
        <p:blipFill>
          <a:blip r:embed="rId3">
            <a:alphaModFix/>
          </a:blip>
          <a:stretch>
            <a:fillRect/>
          </a:stretch>
        </p:blipFill>
        <p:spPr>
          <a:xfrm>
            <a:off x="152400" y="-140425"/>
            <a:ext cx="9549676" cy="5488251"/>
          </a:xfrm>
          <a:prstGeom prst="rect">
            <a:avLst/>
          </a:prstGeom>
          <a:noFill/>
          <a:ln>
            <a:noFill/>
          </a:ln>
        </p:spPr>
      </p:pic>
      <p:sp>
        <p:nvSpPr>
          <p:cNvPr id="1540" name="Google Shape;1540;p44"/>
          <p:cNvSpPr txBox="1"/>
          <p:nvPr>
            <p:ph type="title"/>
          </p:nvPr>
        </p:nvSpPr>
        <p:spPr>
          <a:xfrm>
            <a:off x="415200" y="442066"/>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Города присутствия</a:t>
            </a:r>
            <a:endParaRPr/>
          </a:p>
        </p:txBody>
      </p:sp>
      <p:sp>
        <p:nvSpPr>
          <p:cNvPr id="1541" name="Google Shape;1541;p44"/>
          <p:cNvSpPr txBox="1"/>
          <p:nvPr/>
        </p:nvSpPr>
        <p:spPr>
          <a:xfrm>
            <a:off x="415200" y="1011350"/>
            <a:ext cx="2463000" cy="6156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Raleway SemiBold"/>
                <a:ea typeface="Raleway SemiBold"/>
                <a:cs typeface="Raleway SemiBold"/>
                <a:sym typeface="Raleway SemiBold"/>
              </a:rPr>
              <a:t>2020 г. - 2 точки</a:t>
            </a:r>
            <a:endParaRPr>
              <a:latin typeface="Raleway SemiBold"/>
              <a:ea typeface="Raleway SemiBold"/>
              <a:cs typeface="Raleway SemiBold"/>
              <a:sym typeface="Raleway SemiBold"/>
            </a:endParaRPr>
          </a:p>
          <a:p>
            <a:pPr marL="0" lvl="0" indent="0" algn="l" rtl="0">
              <a:spcBef>
                <a:spcPct val="0"/>
              </a:spcBef>
              <a:spcAft>
                <a:spcPct val="0"/>
              </a:spcAft>
              <a:buNone/>
            </a:pPr>
            <a:r>
              <a:rPr lang="en">
                <a:latin typeface="Raleway SemiBold"/>
                <a:ea typeface="Raleway SemiBold"/>
                <a:cs typeface="Raleway SemiBold"/>
                <a:sym typeface="Raleway SemiBold"/>
              </a:rPr>
              <a:t>2021 г. - 22 точки</a:t>
            </a:r>
            <a:endParaRPr>
              <a:latin typeface="Raleway SemiBold"/>
              <a:ea typeface="Raleway SemiBold"/>
              <a:cs typeface="Raleway SemiBold"/>
              <a:sym typeface="Raleway SemiBold"/>
            </a:endParaRPr>
          </a:p>
        </p:txBody>
      </p:sp>
    </p:spTree>
  </p:cSld>
  <p:clrMapOvr>
    <a:masterClrMapping/>
  </p:clrMapOvr>
  <p:transition/>
  <p:timing/>
</p:sld>
</file>

<file path=ppt/slides/slide1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083" name="Shape 3083"/>
        <p:cNvGrpSpPr/>
        <p:nvPr/>
      </p:nvGrpSpPr>
      <p:grpSpPr>
        <a:xfrm>
          <a:off x="0" y="0"/>
          <a:ext cx="0" cy="0"/>
        </a:xfrm>
      </p:grpSpPr>
      <p:sp>
        <p:nvSpPr>
          <p:cNvPr id="3084" name="Google Shape;3084;p143"/>
          <p:cNvSpPr txBox="1"/>
          <p:nvPr>
            <p:ph type="title"/>
          </p:nvPr>
        </p:nvSpPr>
        <p:spPr>
          <a:xfrm>
            <a:off x="345475" y="4456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Перечень документов для регистрации в ПФР для ИП</a:t>
            </a:r>
            <a:endParaRPr/>
          </a:p>
        </p:txBody>
      </p:sp>
      <p:sp>
        <p:nvSpPr>
          <p:cNvPr id="3085" name="Google Shape;3085;p143"/>
          <p:cNvSpPr txBox="1"/>
          <p:nvPr>
            <p:ph type="subTitle" idx="4"/>
          </p:nvPr>
        </p:nvSpPr>
        <p:spPr>
          <a:xfrm>
            <a:off x="345475" y="1912725"/>
            <a:ext cx="8501400" cy="2564400"/>
          </a:xfrm>
          <a:prstGeom prst="rect">
            <a:avLst/>
          </a:prstGeom>
        </p:spPr>
        <p:txBody>
          <a:bodyPr spcFirstLastPara="1" wrap="square" lIns="91425" tIns="91425" rIns="91425" bIns="91425" anchor="t" anchorCtr="0">
            <a:noAutofit/>
          </a:bodyPr>
          <a:lstStyle>
            <a:defPPr/>
          </a:lstStyle>
          <a:p>
            <a:pPr marL="907414" lvl="0" indent="-546099" algn="just" rtl="0">
              <a:lnSpc>
                <a:spcPct val="150000"/>
              </a:lnSpc>
              <a:spcBef>
                <a:spcPct val="0"/>
              </a:spcBef>
              <a:spcAft>
                <a:spcPct val="0"/>
              </a:spcAft>
              <a:buClr>
                <a:schemeClr val="accent1"/>
              </a:buClr>
              <a:buSzPts val="1400"/>
              <a:buFont typeface="Open Sans"/>
              <a:buChar char="▪"/>
            </a:pPr>
            <a:r>
              <a:rPr lang="en" u="sng">
                <a:solidFill>
                  <a:srgbClr val="0000FF"/>
                </a:solidFill>
                <a:hlinkClick r:id="rId3">
                  <a:extLst>
                    <a:ext uri="{A12FA001-AC4F-418D-AE19-62706E023703}">
                      <ahyp:hlinkClr xmlns:ahyp="http://schemas.microsoft.com/office/drawing/2018/hyperlinkcolor" val="tx"/>
                    </a:ext>
                  </a:extLst>
                </a:hlinkClick>
              </a:rPr>
              <a:t>заявление</a:t>
            </a:r>
            <a:endParaRPr>
              <a:solidFill>
                <a:schemeClr val="dk1"/>
              </a:solidFill>
            </a:endParaRPr>
          </a:p>
          <a:p>
            <a:pPr marL="907414" lvl="0" indent="-546099" algn="just" rtl="0">
              <a:lnSpc>
                <a:spcPct val="150000"/>
              </a:lnSpc>
              <a:spcBef>
                <a:spcPct val="0"/>
              </a:spcBef>
              <a:spcAft>
                <a:spcPct val="0"/>
              </a:spcAft>
              <a:buClr>
                <a:schemeClr val="accent1"/>
              </a:buClr>
              <a:buSzPts val="1400"/>
              <a:buFont typeface="Open Sans"/>
              <a:buChar char="▪"/>
            </a:pPr>
            <a:r>
              <a:rPr lang="en">
                <a:solidFill>
                  <a:schemeClr val="dk1"/>
                </a:solidFill>
              </a:rPr>
              <a:t>паспорт ИП (копию)</a:t>
            </a:r>
            <a:endParaRPr>
              <a:solidFill>
                <a:schemeClr val="dk1"/>
              </a:solidFill>
            </a:endParaRPr>
          </a:p>
          <a:p>
            <a:pPr marL="907414" lvl="0" indent="-546099" algn="just" rtl="0">
              <a:lnSpc>
                <a:spcPct val="150000"/>
              </a:lnSpc>
              <a:spcBef>
                <a:spcPct val="0"/>
              </a:spcBef>
              <a:spcAft>
                <a:spcPct val="0"/>
              </a:spcAft>
              <a:buClr>
                <a:schemeClr val="accent1"/>
              </a:buClr>
              <a:buSzPts val="1400"/>
              <a:buFont typeface="Open Sans"/>
              <a:buChar char="▪"/>
            </a:pPr>
            <a:r>
              <a:rPr lang="en">
                <a:solidFill>
                  <a:schemeClr val="dk1"/>
                </a:solidFill>
              </a:rPr>
              <a:t>копию выписки из единого гос. реестра</a:t>
            </a:r>
            <a:endParaRPr>
              <a:solidFill>
                <a:schemeClr val="dk1"/>
              </a:solidFill>
            </a:endParaRPr>
          </a:p>
          <a:p>
            <a:pPr marL="907414" lvl="0" indent="-546099" algn="just" rtl="0">
              <a:lnSpc>
                <a:spcPct val="150000"/>
              </a:lnSpc>
              <a:spcBef>
                <a:spcPct val="0"/>
              </a:spcBef>
              <a:spcAft>
                <a:spcPct val="0"/>
              </a:spcAft>
              <a:buClr>
                <a:schemeClr val="accent1"/>
              </a:buClr>
              <a:buSzPts val="1400"/>
              <a:buFont typeface="Open Sans"/>
              <a:buChar char="▪"/>
            </a:pPr>
            <a:r>
              <a:rPr lang="en">
                <a:solidFill>
                  <a:schemeClr val="dk1"/>
                </a:solidFill>
              </a:rPr>
              <a:t>ОГРНИП</a:t>
            </a:r>
            <a:endParaRPr>
              <a:solidFill>
                <a:schemeClr val="dk1"/>
              </a:solidFill>
            </a:endParaRPr>
          </a:p>
          <a:p>
            <a:pPr marL="907414" lvl="0" indent="-546099" algn="just" rtl="0">
              <a:lnSpc>
                <a:spcPct val="150000"/>
              </a:lnSpc>
              <a:spcBef>
                <a:spcPct val="0"/>
              </a:spcBef>
              <a:spcAft>
                <a:spcPct val="0"/>
              </a:spcAft>
              <a:buClr>
                <a:schemeClr val="accent1"/>
              </a:buClr>
              <a:buSzPts val="1400"/>
              <a:buFont typeface="Open Sans"/>
              <a:buChar char="▪"/>
            </a:pPr>
            <a:r>
              <a:rPr lang="en">
                <a:solidFill>
                  <a:schemeClr val="dk1"/>
                </a:solidFill>
              </a:rPr>
              <a:t>трудовой договор – оригинал в 3 экземпляра (1й – отдаем в ПФР, 2й – работнику, 3й – оставляем себе)</a:t>
            </a:r>
            <a:endParaRPr>
              <a:solidFill>
                <a:schemeClr val="dk1"/>
              </a:solidFill>
            </a:endParaRPr>
          </a:p>
          <a:p>
            <a:pPr marL="907414" lvl="0" indent="-546099" algn="just" rtl="0">
              <a:lnSpc>
                <a:spcPct val="150000"/>
              </a:lnSpc>
              <a:spcBef>
                <a:spcPct val="0"/>
              </a:spcBef>
              <a:spcAft>
                <a:spcPct val="0"/>
              </a:spcAft>
              <a:buClr>
                <a:schemeClr val="accent1"/>
              </a:buClr>
              <a:buSzPts val="1400"/>
              <a:buFont typeface="Open Sans"/>
              <a:buChar char="▪"/>
            </a:pPr>
            <a:r>
              <a:rPr lang="en">
                <a:solidFill>
                  <a:schemeClr val="dk1"/>
                </a:solidFill>
              </a:rPr>
              <a:t>печать (если ИП работает с печатью)</a:t>
            </a:r>
            <a:endParaRPr>
              <a:solidFill>
                <a:schemeClr val="dk1"/>
              </a:solidFill>
            </a:endParaRPr>
          </a:p>
        </p:txBody>
      </p:sp>
    </p:spTree>
  </p:cSld>
  <p:clrMapOvr>
    <a:masterClrMapping/>
  </p:clrMapOvr>
  <p:transition/>
  <p:timing/>
</p:sld>
</file>

<file path=ppt/slides/slide1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089" name="Shape 3089"/>
        <p:cNvGrpSpPr/>
        <p:nvPr/>
      </p:nvGrpSpPr>
      <p:grpSpPr>
        <a:xfrm>
          <a:off x="0" y="0"/>
          <a:ext cx="0" cy="0"/>
        </a:xfrm>
      </p:grpSpPr>
      <p:sp>
        <p:nvSpPr>
          <p:cNvPr id="3090" name="Google Shape;3090;p144"/>
          <p:cNvSpPr txBox="1"/>
          <p:nvPr>
            <p:ph type="title"/>
          </p:nvPr>
        </p:nvSpPr>
        <p:spPr>
          <a:xfrm>
            <a:off x="345475" y="4456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Перечень документов для регистрации в ПФР для ООО</a:t>
            </a:r>
            <a:endParaRPr/>
          </a:p>
        </p:txBody>
      </p:sp>
      <p:sp>
        <p:nvSpPr>
          <p:cNvPr id="3091" name="Google Shape;3091;p144"/>
          <p:cNvSpPr txBox="1"/>
          <p:nvPr>
            <p:ph type="subTitle" idx="4"/>
          </p:nvPr>
        </p:nvSpPr>
        <p:spPr>
          <a:xfrm>
            <a:off x="321300" y="1752550"/>
            <a:ext cx="8501400" cy="2910900"/>
          </a:xfrm>
          <a:prstGeom prst="rect">
            <a:avLst/>
          </a:prstGeom>
        </p:spPr>
        <p:txBody>
          <a:bodyPr spcFirstLastPara="1" wrap="square" lIns="91425" tIns="91425" rIns="91425" bIns="91425" anchor="t" anchorCtr="0">
            <a:noAutofit/>
          </a:bodyPr>
          <a:lstStyle>
            <a:defPPr/>
          </a:lstStyle>
          <a:p>
            <a:pPr marL="907414" lvl="0" indent="-317499" algn="just" rtl="0">
              <a:lnSpc>
                <a:spcPct val="150000"/>
              </a:lnSpc>
              <a:spcBef>
                <a:spcPct val="0"/>
              </a:spcBef>
              <a:spcAft>
                <a:spcPct val="0"/>
              </a:spcAft>
              <a:buClr>
                <a:schemeClr val="accent1"/>
              </a:buClr>
              <a:buSzPts val="1400"/>
              <a:buFont typeface="Open Sans"/>
              <a:buChar char="▪"/>
            </a:pPr>
            <a:r>
              <a:rPr lang="en" u="sng">
                <a:solidFill>
                  <a:srgbClr val="0000FF"/>
                </a:solidFill>
                <a:hlinkClick r:id="rId3">
                  <a:extLst>
                    <a:ext uri="{A12FA001-AC4F-418D-AE19-62706E023703}">
                      <ahyp:hlinkClr xmlns:ahyp="http://schemas.microsoft.com/office/drawing/2018/hyperlinkcolor" val="tx"/>
                    </a:ext>
                  </a:extLst>
                </a:hlinkClick>
              </a:rPr>
              <a:t>заявление</a:t>
            </a:r>
            <a:endParaRPr>
              <a:solidFill>
                <a:schemeClr val="dk1"/>
              </a:solidFill>
            </a:endParaRPr>
          </a:p>
          <a:p>
            <a:pPr marL="907414" lvl="0" indent="-317499" algn="just" rtl="0">
              <a:lnSpc>
                <a:spcPct val="150000"/>
              </a:lnSpc>
              <a:spcBef>
                <a:spcPct val="0"/>
              </a:spcBef>
              <a:spcAft>
                <a:spcPct val="0"/>
              </a:spcAft>
              <a:buClr>
                <a:schemeClr val="accent1"/>
              </a:buClr>
              <a:buSzPts val="1400"/>
              <a:buFont typeface="Open Sans"/>
              <a:buChar char="▪"/>
            </a:pPr>
            <a:r>
              <a:rPr lang="en">
                <a:solidFill>
                  <a:schemeClr val="dk1"/>
                </a:solidFill>
              </a:rPr>
              <a:t>свидетельство о регистрации;</a:t>
            </a:r>
            <a:endParaRPr>
              <a:solidFill>
                <a:schemeClr val="dk1"/>
              </a:solidFill>
            </a:endParaRPr>
          </a:p>
          <a:p>
            <a:pPr marL="907414" lvl="0" indent="-317499" algn="just" rtl="0">
              <a:lnSpc>
                <a:spcPct val="150000"/>
              </a:lnSpc>
              <a:spcBef>
                <a:spcPct val="0"/>
              </a:spcBef>
              <a:spcAft>
                <a:spcPct val="0"/>
              </a:spcAft>
              <a:buClr>
                <a:schemeClr val="accent1"/>
              </a:buClr>
              <a:buSzPts val="1400"/>
              <a:buFont typeface="Open Sans"/>
              <a:buChar char="▪"/>
            </a:pPr>
            <a:r>
              <a:rPr lang="en">
                <a:solidFill>
                  <a:schemeClr val="dk1"/>
                </a:solidFill>
              </a:rPr>
              <a:t>письмо из регистра статистики, подтверждающее взятие на учет;</a:t>
            </a:r>
            <a:endParaRPr>
              <a:solidFill>
                <a:schemeClr val="dk1"/>
              </a:solidFill>
            </a:endParaRPr>
          </a:p>
          <a:p>
            <a:pPr marL="907414" lvl="0" indent="-317499" algn="just" rtl="0">
              <a:lnSpc>
                <a:spcPct val="150000"/>
              </a:lnSpc>
              <a:spcBef>
                <a:spcPct val="0"/>
              </a:spcBef>
              <a:spcAft>
                <a:spcPct val="0"/>
              </a:spcAft>
              <a:buClr>
                <a:schemeClr val="accent1"/>
              </a:buClr>
              <a:buSzPts val="1400"/>
              <a:buFont typeface="Open Sans"/>
              <a:buChar char="▪"/>
            </a:pPr>
            <a:r>
              <a:rPr lang="en">
                <a:solidFill>
                  <a:schemeClr val="dk1"/>
                </a:solidFill>
              </a:rPr>
              <a:t>свидетельство о налоговом учете;</a:t>
            </a:r>
            <a:endParaRPr>
              <a:solidFill>
                <a:schemeClr val="dk1"/>
              </a:solidFill>
            </a:endParaRPr>
          </a:p>
          <a:p>
            <a:pPr marL="907414" lvl="0" indent="-317499" algn="just" rtl="0">
              <a:lnSpc>
                <a:spcPct val="150000"/>
              </a:lnSpc>
              <a:spcBef>
                <a:spcPct val="0"/>
              </a:spcBef>
              <a:spcAft>
                <a:spcPct val="0"/>
              </a:spcAft>
              <a:buClr>
                <a:schemeClr val="accent1"/>
              </a:buClr>
              <a:buSzPts val="1400"/>
              <a:buFont typeface="Open Sans"/>
              <a:buChar char="▪"/>
            </a:pPr>
            <a:r>
              <a:rPr lang="en">
                <a:solidFill>
                  <a:schemeClr val="dk1"/>
                </a:solidFill>
              </a:rPr>
              <a:t>выписка из ЕГРЮЛ.</a:t>
            </a:r>
            <a:endParaRPr>
              <a:solidFill>
                <a:schemeClr val="dk1"/>
              </a:solidFill>
            </a:endParaRPr>
          </a:p>
          <a:p>
            <a:pPr marL="0" lvl="0" indent="450215" algn="just" rtl="0">
              <a:lnSpc>
                <a:spcPct val="150000"/>
              </a:lnSpc>
              <a:spcBef>
                <a:spcPts val="1200"/>
              </a:spcBef>
              <a:spcAft>
                <a:spcPct val="0"/>
              </a:spcAft>
              <a:buNone/>
            </a:pPr>
            <a:r>
              <a:rPr lang="en" u="sng">
                <a:solidFill>
                  <a:schemeClr val="dk1"/>
                </a:solidFill>
              </a:rPr>
              <a:t>Регистрация:</a:t>
            </a:r>
            <a:r>
              <a:rPr lang="en">
                <a:solidFill>
                  <a:schemeClr val="dk1"/>
                </a:solidFill>
              </a:rPr>
              <a:t> Сотрудник пенсионного фонда вносит данные в базу и выдает уведомление с присвоенным регистрационным номером. На трудовых договорах проставляет штамп ПФ. Взносы перечисляются ежемесячно. Отчет сдается ежеквартально. </a:t>
            </a:r>
            <a:endParaRPr>
              <a:solidFill>
                <a:schemeClr val="dk1"/>
              </a:solidFill>
            </a:endParaRPr>
          </a:p>
        </p:txBody>
      </p:sp>
    </p:spTree>
  </p:cSld>
  <p:clrMapOvr>
    <a:masterClrMapping/>
  </p:clrMapOvr>
  <p:transition/>
  <p:timing/>
</p:sld>
</file>

<file path=ppt/slides/slide1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095" name="Shape 3095"/>
        <p:cNvGrpSpPr/>
        <p:nvPr/>
      </p:nvGrpSpPr>
      <p:grpSpPr>
        <a:xfrm>
          <a:off x="0" y="0"/>
          <a:ext cx="0" cy="0"/>
        </a:xfrm>
      </p:grpSpPr>
      <p:sp>
        <p:nvSpPr>
          <p:cNvPr id="3096" name="Google Shape;3096;p145"/>
          <p:cNvSpPr txBox="1"/>
          <p:nvPr>
            <p:ph type="title"/>
          </p:nvPr>
        </p:nvSpPr>
        <p:spPr>
          <a:xfrm>
            <a:off x="345475" y="4456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Перечень документов для регистрации в ФОМС для ИП</a:t>
            </a:r>
            <a:endParaRPr/>
          </a:p>
        </p:txBody>
      </p:sp>
      <p:sp>
        <p:nvSpPr>
          <p:cNvPr id="3097" name="Google Shape;3097;p145"/>
          <p:cNvSpPr txBox="1"/>
          <p:nvPr>
            <p:ph type="subTitle" idx="4"/>
          </p:nvPr>
        </p:nvSpPr>
        <p:spPr>
          <a:xfrm>
            <a:off x="481375" y="2235375"/>
            <a:ext cx="8501400" cy="1083900"/>
          </a:xfrm>
          <a:prstGeom prst="rect">
            <a:avLst/>
          </a:prstGeom>
        </p:spPr>
        <p:txBody>
          <a:bodyPr spcFirstLastPara="1" wrap="square" lIns="91425" tIns="91425" rIns="91425" bIns="91425" anchor="t" anchorCtr="0">
            <a:noAutofit/>
          </a:bodyPr>
          <a:lstStyle>
            <a:defPPr/>
          </a:lstStyle>
          <a:p>
            <a:pPr marL="180340" lvl="0" indent="180975" algn="just" rtl="0">
              <a:lnSpc>
                <a:spcPct val="150000"/>
              </a:lnSpc>
              <a:spcBef>
                <a:spcPct val="0"/>
              </a:spcBef>
              <a:spcAft>
                <a:spcPct val="0"/>
              </a:spcAft>
              <a:buClr>
                <a:schemeClr val="accent1"/>
              </a:buClr>
              <a:buSzPts val="1400"/>
              <a:buFont typeface="Open Sans"/>
              <a:buChar char="▪"/>
            </a:pPr>
            <a:r>
              <a:rPr lang="en">
                <a:solidFill>
                  <a:schemeClr val="dk1"/>
                </a:solidFill>
              </a:rPr>
              <a:t>паспорт ИП (копию)</a:t>
            </a:r>
            <a:endParaRPr>
              <a:solidFill>
                <a:schemeClr val="dk1"/>
              </a:solidFill>
            </a:endParaRPr>
          </a:p>
          <a:p>
            <a:pPr marL="180340" lvl="0" indent="180975" algn="just" rtl="0">
              <a:lnSpc>
                <a:spcPct val="150000"/>
              </a:lnSpc>
              <a:spcBef>
                <a:spcPct val="0"/>
              </a:spcBef>
              <a:spcAft>
                <a:spcPct val="0"/>
              </a:spcAft>
              <a:buClr>
                <a:schemeClr val="accent1"/>
              </a:buClr>
              <a:buSzPts val="1400"/>
              <a:buFont typeface="Open Sans"/>
              <a:buChar char="▪"/>
            </a:pPr>
            <a:r>
              <a:rPr lang="en">
                <a:solidFill>
                  <a:schemeClr val="dk1"/>
                </a:solidFill>
              </a:rPr>
              <a:t>ОГРНИП</a:t>
            </a:r>
            <a:endParaRPr>
              <a:solidFill>
                <a:schemeClr val="dk1"/>
              </a:solidFill>
            </a:endParaRPr>
          </a:p>
        </p:txBody>
      </p:sp>
    </p:spTree>
  </p:cSld>
  <p:clrMapOvr>
    <a:masterClrMapping/>
  </p:clrMapOvr>
  <p:transition/>
  <p:timing/>
</p:sld>
</file>

<file path=ppt/slides/slide1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01" name="Shape 3101"/>
        <p:cNvGrpSpPr/>
        <p:nvPr/>
      </p:nvGrpSpPr>
      <p:grpSpPr>
        <a:xfrm>
          <a:off x="0" y="0"/>
          <a:ext cx="0" cy="0"/>
        </a:xfrm>
      </p:grpSpPr>
      <p:sp>
        <p:nvSpPr>
          <p:cNvPr id="3102" name="Google Shape;3102;p146"/>
          <p:cNvSpPr txBox="1"/>
          <p:nvPr>
            <p:ph type="title"/>
          </p:nvPr>
        </p:nvSpPr>
        <p:spPr>
          <a:xfrm>
            <a:off x="345475" y="4456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Перечень документов для регистрации в ФОМС для ООО</a:t>
            </a:r>
            <a:endParaRPr/>
          </a:p>
        </p:txBody>
      </p:sp>
      <p:sp>
        <p:nvSpPr>
          <p:cNvPr id="3103" name="Google Shape;3103;p146"/>
          <p:cNvSpPr txBox="1"/>
          <p:nvPr>
            <p:ph type="subTitle" idx="4"/>
          </p:nvPr>
        </p:nvSpPr>
        <p:spPr>
          <a:xfrm>
            <a:off x="428000" y="1915000"/>
            <a:ext cx="8501400" cy="2910900"/>
          </a:xfrm>
          <a:prstGeom prst="rect">
            <a:avLst/>
          </a:prstGeom>
        </p:spPr>
        <p:txBody>
          <a:bodyPr spcFirstLastPara="1" wrap="square" lIns="91425" tIns="91425" rIns="91425" bIns="91425" anchor="t" anchorCtr="0">
            <a:noAutofit/>
          </a:bodyPr>
          <a:lstStyle>
            <a:defPPr/>
          </a:lstStyle>
          <a:p>
            <a:pPr marL="1357630" lvl="0" indent="-317500" algn="just" rtl="0">
              <a:lnSpc>
                <a:spcPct val="150000"/>
              </a:lnSpc>
              <a:spcBef>
                <a:spcPct val="0"/>
              </a:spcBef>
              <a:spcAft>
                <a:spcPct val="0"/>
              </a:spcAft>
              <a:buClr>
                <a:schemeClr val="accent1"/>
              </a:buClr>
              <a:buSzPts val="1400"/>
              <a:buFont typeface="Open Sans"/>
              <a:buChar char="▪"/>
            </a:pPr>
            <a:r>
              <a:rPr lang="en">
                <a:solidFill>
                  <a:schemeClr val="dk1"/>
                </a:solidFill>
              </a:rPr>
              <a:t>заявление</a:t>
            </a:r>
            <a:endParaRPr>
              <a:solidFill>
                <a:schemeClr val="dk1"/>
              </a:solidFill>
            </a:endParaRPr>
          </a:p>
          <a:p>
            <a:pPr marL="1357630" lvl="0" indent="-317500" algn="just" rtl="0">
              <a:lnSpc>
                <a:spcPct val="150000"/>
              </a:lnSpc>
              <a:spcBef>
                <a:spcPct val="0"/>
              </a:spcBef>
              <a:spcAft>
                <a:spcPct val="0"/>
              </a:spcAft>
              <a:buClr>
                <a:schemeClr val="accent1"/>
              </a:buClr>
              <a:buSzPts val="1400"/>
              <a:buFont typeface="Open Sans"/>
              <a:buChar char="▪"/>
            </a:pPr>
            <a:r>
              <a:rPr lang="en">
                <a:solidFill>
                  <a:schemeClr val="dk1"/>
                </a:solidFill>
              </a:rPr>
              <a:t>регистрационный номер (оригинал и ксерокопия)</a:t>
            </a:r>
            <a:endParaRPr>
              <a:solidFill>
                <a:schemeClr val="dk1"/>
              </a:solidFill>
            </a:endParaRPr>
          </a:p>
          <a:p>
            <a:pPr marL="1357630" lvl="0" indent="-317500" algn="just" rtl="0">
              <a:lnSpc>
                <a:spcPct val="150000"/>
              </a:lnSpc>
              <a:spcBef>
                <a:spcPct val="0"/>
              </a:spcBef>
              <a:spcAft>
                <a:spcPct val="0"/>
              </a:spcAft>
              <a:buClr>
                <a:schemeClr val="accent1"/>
              </a:buClr>
              <a:buSzPts val="1400"/>
              <a:buFont typeface="Open Sans"/>
              <a:buChar char="▪"/>
            </a:pPr>
            <a:r>
              <a:rPr lang="en">
                <a:solidFill>
                  <a:schemeClr val="dk1"/>
                </a:solidFill>
              </a:rPr>
              <a:t>идентификационный номер организации (оригинал и копия)</a:t>
            </a:r>
            <a:endParaRPr>
              <a:solidFill>
                <a:schemeClr val="dk1"/>
              </a:solidFill>
            </a:endParaRPr>
          </a:p>
          <a:p>
            <a:pPr marL="1357630" lvl="0" indent="-317500" algn="just" rtl="0">
              <a:lnSpc>
                <a:spcPct val="150000"/>
              </a:lnSpc>
              <a:spcBef>
                <a:spcPct val="0"/>
              </a:spcBef>
              <a:spcAft>
                <a:spcPct val="0"/>
              </a:spcAft>
              <a:buClr>
                <a:schemeClr val="accent1"/>
              </a:buClr>
              <a:buSzPts val="1400"/>
              <a:buFont typeface="Open Sans"/>
              <a:buChar char="▪"/>
            </a:pPr>
            <a:r>
              <a:rPr lang="en">
                <a:solidFill>
                  <a:schemeClr val="dk1"/>
                </a:solidFill>
              </a:rPr>
              <a:t>письмо, полученное отделом статистики, о присвоении кода</a:t>
            </a:r>
            <a:endParaRPr>
              <a:solidFill>
                <a:schemeClr val="dk1"/>
              </a:solidFill>
            </a:endParaRPr>
          </a:p>
          <a:p>
            <a:pPr marL="1357630" lvl="0" indent="-317500" algn="just" rtl="0">
              <a:lnSpc>
                <a:spcPct val="150000"/>
              </a:lnSpc>
              <a:spcBef>
                <a:spcPct val="0"/>
              </a:spcBef>
              <a:spcAft>
                <a:spcPct val="0"/>
              </a:spcAft>
              <a:buClr>
                <a:schemeClr val="accent1"/>
              </a:buClr>
              <a:buSzPts val="1400"/>
              <a:buFont typeface="Open Sans"/>
              <a:buChar char="▪"/>
            </a:pPr>
            <a:r>
              <a:rPr lang="en">
                <a:solidFill>
                  <a:schemeClr val="dk1"/>
                </a:solidFill>
              </a:rPr>
              <a:t>выписка из реестра</a:t>
            </a:r>
            <a:endParaRPr>
              <a:solidFill>
                <a:schemeClr val="dk1"/>
              </a:solidFill>
            </a:endParaRPr>
          </a:p>
          <a:p>
            <a:pPr marL="0" lvl="0" indent="450215" algn="just" rtl="0">
              <a:lnSpc>
                <a:spcPct val="150000"/>
              </a:lnSpc>
              <a:spcBef>
                <a:spcPts val="1200"/>
              </a:spcBef>
              <a:spcAft>
                <a:spcPct val="0"/>
              </a:spcAft>
              <a:buNone/>
            </a:pPr>
            <a:r>
              <a:rPr lang="en" u="sng">
                <a:solidFill>
                  <a:schemeClr val="dk1"/>
                </a:solidFill>
              </a:rPr>
              <a:t>Регистрация:</a:t>
            </a:r>
            <a:r>
              <a:rPr lang="en">
                <a:solidFill>
                  <a:schemeClr val="dk1"/>
                </a:solidFill>
              </a:rPr>
              <a:t> процесс регистрации происходит примерно также как в ПФР и ФСС.</a:t>
            </a:r>
            <a:endParaRPr>
              <a:solidFill>
                <a:schemeClr val="dk1"/>
              </a:solidFill>
            </a:endParaRPr>
          </a:p>
        </p:txBody>
      </p:sp>
    </p:spTree>
  </p:cSld>
  <p:clrMapOvr>
    <a:masterClrMapping/>
  </p:clrMapOvr>
  <p:transition/>
  <p:timing/>
</p:sld>
</file>

<file path=ppt/slides/slide1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07" name="Shape 3107"/>
        <p:cNvGrpSpPr/>
        <p:nvPr/>
      </p:nvGrpSpPr>
      <p:grpSpPr>
        <a:xfrm>
          <a:off x="0" y="0"/>
          <a:ext cx="0" cy="0"/>
        </a:xfrm>
      </p:grpSpPr>
      <p:sp>
        <p:nvSpPr>
          <p:cNvPr id="3108" name="Google Shape;3108;p147"/>
          <p:cNvSpPr txBox="1"/>
          <p:nvPr>
            <p:ph type="subTitle" idx="4"/>
          </p:nvPr>
        </p:nvSpPr>
        <p:spPr>
          <a:xfrm>
            <a:off x="321300" y="973175"/>
            <a:ext cx="8501400" cy="29109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ts val="1200"/>
              </a:spcBef>
              <a:spcAft>
                <a:spcPct val="0"/>
              </a:spcAft>
              <a:buClr>
                <a:schemeClr val="dk1"/>
              </a:buClr>
              <a:buSzPts val="1100"/>
              <a:buFont typeface="Arial"/>
              <a:buNone/>
            </a:pPr>
            <a:r>
              <a:rPr lang="en">
                <a:solidFill>
                  <a:schemeClr val="dk1"/>
                </a:solidFill>
              </a:rPr>
              <a:t>Впоследствии для принятия на работу новых сотрудников не нужно будет никаких регистраций в различных фондах и органах, а просто заключение договора между работодателем и сотрудником и заполнение необходимых кадровых документов.</a:t>
            </a:r>
            <a:endParaRPr>
              <a:solidFill>
                <a:schemeClr val="dk1"/>
              </a:solidFill>
            </a:endParaRPr>
          </a:p>
          <a:p>
            <a:pPr marL="0" lvl="0" indent="450215" algn="just" rtl="0">
              <a:lnSpc>
                <a:spcPct val="150000"/>
              </a:lnSpc>
              <a:spcBef>
                <a:spcPts val="1200"/>
              </a:spcBef>
              <a:spcAft>
                <a:spcPct val="0"/>
              </a:spcAft>
              <a:buClr>
                <a:schemeClr val="dk1"/>
              </a:buClr>
              <a:buSzPts val="1100"/>
              <a:buFont typeface="Arial"/>
              <a:buNone/>
            </a:pPr>
            <a:r>
              <a:rPr lang="en">
                <a:solidFill>
                  <a:schemeClr val="dk1"/>
                </a:solidFill>
              </a:rPr>
              <a:t>Страховые взносы с 2017 года переходят под контроль ФНС. Срок уплаты страховых взносов остается прежним - последней датой уплаты страховых взносов будет 15-е число месяца, следующего за отчетным (п.3 ст. 431 НК РФ). Если же дата уплаты будет выпадать на выходной или праздник, то дата уплаты будут переноситься на ближайший рабочий день (п.7 ст. 6.1 НК РФ). Вести учет взносов и уплачивать их в рублях и копейках (п.5 ст. 431 НК РФ).</a:t>
            </a:r>
            <a:endParaRPr>
              <a:solidFill>
                <a:schemeClr val="dk1"/>
              </a:solidFill>
            </a:endParaRPr>
          </a:p>
        </p:txBody>
      </p:sp>
    </p:spTree>
  </p:cSld>
  <p:clrMapOvr>
    <a:masterClrMapping/>
  </p:clrMapOvr>
  <p:transition/>
  <p:timing/>
</p:sld>
</file>

<file path=ppt/slides/slide1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12" name="Shape 3112"/>
        <p:cNvGrpSpPr/>
        <p:nvPr/>
      </p:nvGrpSpPr>
      <p:grpSpPr>
        <a:xfrm>
          <a:off x="0" y="0"/>
          <a:ext cx="0" cy="0"/>
        </a:xfrm>
      </p:grpSpPr>
      <p:sp>
        <p:nvSpPr>
          <p:cNvPr id="3113" name="Google Shape;3113;p148"/>
          <p:cNvSpPr txBox="1"/>
          <p:nvPr>
            <p:ph type="title"/>
          </p:nvPr>
        </p:nvSpPr>
        <p:spPr>
          <a:xfrm>
            <a:off x="320075" y="7404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Размер страховых взносов</a:t>
            </a:r>
            <a:endParaRPr/>
          </a:p>
        </p:txBody>
      </p:sp>
      <p:sp>
        <p:nvSpPr>
          <p:cNvPr id="3114" name="Google Shape;3114;p148"/>
          <p:cNvSpPr txBox="1"/>
          <p:nvPr>
            <p:ph type="subTitle" idx="4"/>
          </p:nvPr>
        </p:nvSpPr>
        <p:spPr>
          <a:xfrm>
            <a:off x="428000" y="1826025"/>
            <a:ext cx="8501400" cy="1904100"/>
          </a:xfrm>
          <a:prstGeom prst="rect">
            <a:avLst/>
          </a:prstGeom>
        </p:spPr>
        <p:txBody>
          <a:bodyPr spcFirstLastPara="1" wrap="square" lIns="91425" tIns="91425" rIns="91425" bIns="91425" anchor="t" anchorCtr="0">
            <a:noAutofit/>
          </a:bodyPr>
          <a:lstStyle>
            <a:defPPr/>
          </a:lstStyle>
          <a:p>
            <a:pPr marL="0" lvl="0" indent="449580" algn="just" rtl="0">
              <a:lnSpc>
                <a:spcPct val="150000"/>
              </a:lnSpc>
              <a:spcBef>
                <a:spcPct val="0"/>
              </a:spcBef>
              <a:spcAft>
                <a:spcPct val="0"/>
              </a:spcAft>
              <a:buClr>
                <a:schemeClr val="dk1"/>
              </a:buClr>
              <a:buSzPts val="1100"/>
              <a:buFont typeface="Arial"/>
              <a:buNone/>
            </a:pPr>
            <a:r>
              <a:rPr lang="en">
                <a:solidFill>
                  <a:schemeClr val="dk1"/>
                </a:solidFill>
              </a:rPr>
              <a:t>Размер страховых взносов в фиксированном размере не зависит от суммы полученного дохода за год и составляет 40 874 рублей за 2021 год, из них:</a:t>
            </a:r>
            <a:endParaRPr>
              <a:solidFill>
                <a:schemeClr val="dk1"/>
              </a:solidFill>
            </a:endParaRPr>
          </a:p>
          <a:p>
            <a:pPr marL="0" lvl="0" indent="449580" algn="just" rtl="0">
              <a:lnSpc>
                <a:spcPct val="150000"/>
              </a:lnSpc>
              <a:spcBef>
                <a:spcPts val="1000"/>
              </a:spcBef>
              <a:spcAft>
                <a:spcPct val="0"/>
              </a:spcAft>
              <a:buClr>
                <a:schemeClr val="dk1"/>
              </a:buClr>
              <a:buSzPts val="1100"/>
              <a:buFont typeface="Arial"/>
              <a:buNone/>
            </a:pPr>
            <a:r>
              <a:rPr lang="en">
                <a:solidFill>
                  <a:schemeClr val="dk1"/>
                </a:solidFill>
              </a:rPr>
              <a:t>• 32 448 рублей – взносы на обязательное пенсионное страхование;</a:t>
            </a:r>
            <a:endParaRPr>
              <a:solidFill>
                <a:schemeClr val="dk1"/>
              </a:solidFill>
            </a:endParaRPr>
          </a:p>
          <a:p>
            <a:pPr marL="0" lvl="0" indent="449580" algn="just" rtl="0">
              <a:lnSpc>
                <a:spcPct val="150000"/>
              </a:lnSpc>
              <a:spcBef>
                <a:spcPts val="1000"/>
              </a:spcBef>
              <a:spcAft>
                <a:spcPct val="0"/>
              </a:spcAft>
              <a:buClr>
                <a:schemeClr val="dk1"/>
              </a:buClr>
              <a:buSzPts val="1100"/>
              <a:buFont typeface="Arial"/>
              <a:buNone/>
            </a:pPr>
            <a:r>
              <a:rPr lang="en">
                <a:solidFill>
                  <a:schemeClr val="dk1"/>
                </a:solidFill>
              </a:rPr>
              <a:t>• 8 426 рублей – взносы на обязательное медицинское страхование.</a:t>
            </a:r>
            <a:endParaRPr>
              <a:solidFill>
                <a:schemeClr val="dk1"/>
              </a:solidFill>
            </a:endParaRPr>
          </a:p>
          <a:p>
            <a:pPr marL="0" lvl="0" indent="0" algn="just" rtl="0">
              <a:lnSpc>
                <a:spcPct val="150000"/>
              </a:lnSpc>
              <a:spcBef>
                <a:spcPts val="1200"/>
              </a:spcBef>
              <a:spcAft>
                <a:spcPct val="0"/>
              </a:spcAft>
              <a:buNone/>
            </a:pPr>
            <a:endParaRPr>
              <a:solidFill>
                <a:schemeClr val="dk1"/>
              </a:solidFill>
            </a:endParaRPr>
          </a:p>
        </p:txBody>
      </p:sp>
    </p:spTree>
  </p:cSld>
  <p:clrMapOvr>
    <a:masterClrMapping/>
  </p:clrMapOvr>
  <p:transition/>
  <p:timing/>
</p:sld>
</file>

<file path=ppt/slides/slide1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18" name="Shape 3118"/>
        <p:cNvGrpSpPr/>
        <p:nvPr/>
      </p:nvGrpSpPr>
      <p:grpSpPr>
        <a:xfrm>
          <a:off x="0" y="0"/>
          <a:ext cx="0" cy="0"/>
        </a:xfrm>
      </p:grpSpPr>
      <p:pic>
        <p:nvPicPr>
          <p:cNvPr id="3119" name="Google Shape;3119;p149"/>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3120" name="Google Shape;3120;p149"/>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21" name="Google Shape;3121;p149"/>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3122" name="Google Shape;3122;p149"/>
          <p:cNvGrpSpPr/>
          <p:nvPr/>
        </p:nvGrpSpPr>
        <p:grpSpPr>
          <a:xfrm>
            <a:off x="8831314" y="1474774"/>
            <a:ext cx="312682" cy="2193963"/>
            <a:chOff x="8954936" y="1478060"/>
            <a:chExt cx="312682" cy="2193963"/>
          </a:xfrm>
        </p:grpSpPr>
        <p:sp>
          <p:nvSpPr>
            <p:cNvPr id="3123" name="Google Shape;3123;p149"/>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24" name="Google Shape;3124;p149"/>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25" name="Google Shape;3125;p149"/>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26" name="Google Shape;3126;p149"/>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27" name="Google Shape;3127;p149"/>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28" name="Google Shape;3128;p149"/>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29" name="Google Shape;3129;p149"/>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30" name="Google Shape;3130;p149"/>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31" name="Google Shape;3131;p149"/>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32" name="Google Shape;3132;p149"/>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33" name="Google Shape;3133;p149"/>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34" name="Google Shape;3134;p149"/>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35" name="Google Shape;3135;p149"/>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36" name="Google Shape;3136;p149"/>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37" name="Google Shape;3137;p149"/>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38" name="Google Shape;3138;p149"/>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39" name="Google Shape;3139;p149"/>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40" name="Google Shape;3140;p149"/>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41" name="Google Shape;3141;p149"/>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42" name="Google Shape;3142;p149"/>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43" name="Google Shape;3143;p149"/>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44" name="Google Shape;3144;p149"/>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45" name="Google Shape;3145;p149"/>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46" name="Google Shape;3146;p149"/>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47" name="Google Shape;3147;p149"/>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48" name="Google Shape;3148;p149"/>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49" name="Google Shape;3149;p149"/>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50" name="Google Shape;3150;p149"/>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51" name="Google Shape;3151;p149"/>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152" name="Google Shape;3152;p149"/>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3153" name="Google Shape;3153;p149"/>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4.6.</a:t>
            </a:r>
            <a:endParaRPr/>
          </a:p>
        </p:txBody>
      </p:sp>
      <p:sp>
        <p:nvSpPr>
          <p:cNvPr id="3154" name="Google Shape;3154;p149"/>
          <p:cNvSpPr txBox="1"/>
          <p:nvPr>
            <p:ph type="subTitle" idx="1"/>
          </p:nvPr>
        </p:nvSpPr>
        <p:spPr>
          <a:xfrm>
            <a:off x="720000" y="2680925"/>
            <a:ext cx="41286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b="1">
                <a:latin typeface="Raleway"/>
                <a:ea typeface="Raleway"/>
                <a:cs typeface="Raleway"/>
                <a:sym typeface="Raleway"/>
              </a:rPr>
              <a:t>Должностные инструкции</a:t>
            </a:r>
            <a:endParaRPr b="1">
              <a:latin typeface="Raleway"/>
              <a:ea typeface="Raleway"/>
              <a:cs typeface="Raleway"/>
              <a:sym typeface="Raleway"/>
            </a:endParaRPr>
          </a:p>
        </p:txBody>
      </p:sp>
    </p:spTree>
  </p:cSld>
  <p:clrMapOvr>
    <a:masterClrMapping/>
  </p:clrMapOvr>
  <p:transition/>
  <p:timing/>
</p:sld>
</file>

<file path=ppt/slides/slide1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58" name="Shape 3158"/>
        <p:cNvGrpSpPr/>
        <p:nvPr/>
      </p:nvGrpSpPr>
      <p:grpSpPr>
        <a:xfrm>
          <a:off x="0" y="0"/>
          <a:ext cx="0" cy="0"/>
        </a:xfrm>
      </p:grpSpPr>
      <p:sp>
        <p:nvSpPr>
          <p:cNvPr id="3159" name="Google Shape;3159;p150"/>
          <p:cNvSpPr txBox="1"/>
          <p:nvPr>
            <p:ph type="title"/>
          </p:nvPr>
        </p:nvSpPr>
        <p:spPr>
          <a:xfrm>
            <a:off x="328975" y="5447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Должностные инструкции</a:t>
            </a:r>
            <a:endParaRPr/>
          </a:p>
        </p:txBody>
      </p:sp>
      <p:sp>
        <p:nvSpPr>
          <p:cNvPr id="3160" name="Google Shape;3160;p150"/>
          <p:cNvSpPr txBox="1"/>
          <p:nvPr>
            <p:ph type="subTitle" idx="4"/>
          </p:nvPr>
        </p:nvSpPr>
        <p:spPr>
          <a:xfrm>
            <a:off x="321300" y="1547375"/>
            <a:ext cx="8501400" cy="19041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ct val="0"/>
              </a:spcBef>
              <a:spcAft>
                <a:spcPct val="0"/>
              </a:spcAft>
              <a:buNone/>
            </a:pPr>
            <a:r>
              <a:rPr lang="en">
                <a:solidFill>
                  <a:schemeClr val="dk1"/>
                </a:solidFill>
              </a:rPr>
              <a:t>Еще одна функция должностных инструкций заключается в предоставлении сотруднику возможности обеспечивать самоконтроль своей деятельности. Если инструкция детально описывает должностные обязанности и критерии оценки эффективности работы, на которые будет ориентироваться руководитель, работник сможет точно оценивать свою деятельность.</a:t>
            </a:r>
            <a:endParaRPr>
              <a:solidFill>
                <a:schemeClr val="dk1"/>
              </a:solidFill>
            </a:endParaRPr>
          </a:p>
          <a:p>
            <a:pPr marL="0" lvl="0" indent="450215" algn="just" rtl="0">
              <a:lnSpc>
                <a:spcPct val="150000"/>
              </a:lnSpc>
              <a:spcBef>
                <a:spcPct val="0"/>
              </a:spcBef>
              <a:spcAft>
                <a:spcPct val="0"/>
              </a:spcAft>
              <a:buNone/>
            </a:pPr>
            <a:r>
              <a:rPr lang="en">
                <a:solidFill>
                  <a:schemeClr val="dk1"/>
                </a:solidFill>
              </a:rPr>
              <a:t>Должностные инструкции предоставляются работнику во время подписания трудового договора. Он расписывается об ознакомлении с ними в трудовом договоре.</a:t>
            </a:r>
            <a:endParaRPr>
              <a:solidFill>
                <a:schemeClr val="dk1"/>
              </a:solidFill>
            </a:endParaRPr>
          </a:p>
          <a:p>
            <a:pPr marL="0" lvl="0" indent="450215" algn="just" rtl="0">
              <a:lnSpc>
                <a:spcPct val="150000"/>
              </a:lnSpc>
              <a:spcBef>
                <a:spcPct val="0"/>
              </a:spcBef>
              <a:spcAft>
                <a:spcPct val="0"/>
              </a:spcAft>
              <a:buNone/>
            </a:pPr>
            <a:endParaRPr>
              <a:solidFill>
                <a:schemeClr val="dk1"/>
              </a:solidFill>
            </a:endParaRPr>
          </a:p>
          <a:p>
            <a:pPr marL="0" lvl="0" indent="450215" algn="just" rtl="0">
              <a:lnSpc>
                <a:spcPct val="150000"/>
              </a:lnSpc>
              <a:spcBef>
                <a:spcPct val="0"/>
              </a:spcBef>
              <a:spcAft>
                <a:spcPct val="0"/>
              </a:spcAft>
              <a:buNone/>
            </a:pPr>
            <a:r>
              <a:rPr lang="en">
                <a:solidFill>
                  <a:schemeClr val="dk1"/>
                </a:solidFill>
              </a:rPr>
              <a:t>Должностные инструкции сотрудников находятся </a:t>
            </a:r>
            <a:r>
              <a:rPr lang="en" b="1">
                <a:solidFill>
                  <a:schemeClr val="dk1"/>
                </a:solidFill>
              </a:rPr>
              <a:t>в Приложении.</a:t>
            </a:r>
            <a:endParaRPr>
              <a:solidFill>
                <a:schemeClr val="dk1"/>
              </a:solidFill>
            </a:endParaRPr>
          </a:p>
        </p:txBody>
      </p:sp>
    </p:spTree>
  </p:cSld>
  <p:clrMapOvr>
    <a:masterClrMapping/>
  </p:clrMapOvr>
  <p:transition/>
  <p:timing/>
</p:sld>
</file>

<file path=ppt/slides/slide1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64" name="Shape 3164"/>
        <p:cNvGrpSpPr/>
        <p:nvPr/>
      </p:nvGrpSpPr>
      <p:grpSpPr>
        <a:xfrm>
          <a:off x="0" y="0"/>
          <a:ext cx="0" cy="0"/>
        </a:xfrm>
      </p:grpSpPr>
      <p:sp>
        <p:nvSpPr>
          <p:cNvPr id="3165" name="Google Shape;3165;p151"/>
          <p:cNvSpPr txBox="1"/>
          <p:nvPr>
            <p:ph type="title"/>
          </p:nvPr>
        </p:nvSpPr>
        <p:spPr>
          <a:xfrm>
            <a:off x="328975" y="5447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График работы сотрудников</a:t>
            </a:r>
            <a:endParaRPr/>
          </a:p>
        </p:txBody>
      </p:sp>
      <p:sp>
        <p:nvSpPr>
          <p:cNvPr id="3166" name="Google Shape;3166;p151"/>
          <p:cNvSpPr txBox="1"/>
          <p:nvPr>
            <p:ph type="subTitle" idx="4"/>
          </p:nvPr>
        </p:nvSpPr>
        <p:spPr>
          <a:xfrm>
            <a:off x="321300" y="1689775"/>
            <a:ext cx="8501400" cy="19041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ct val="0"/>
              </a:spcBef>
              <a:spcAft>
                <a:spcPct val="0"/>
              </a:spcAft>
              <a:buNone/>
            </a:pPr>
            <a:r>
              <a:rPr lang="en">
                <a:solidFill>
                  <a:schemeClr val="dk1"/>
                </a:solidFill>
              </a:rPr>
              <a:t>Стандартный график работы сотрудников в барбершопе 2/2 по 12 часов. Возможно индивидуальное планирование графика барбера.</a:t>
            </a:r>
            <a:endParaRPr>
              <a:solidFill>
                <a:schemeClr val="dk1"/>
              </a:solidFill>
            </a:endParaRPr>
          </a:p>
          <a:p>
            <a:pPr marL="0" lvl="0" indent="449580" algn="just" rtl="0">
              <a:lnSpc>
                <a:spcPct val="150000"/>
              </a:lnSpc>
              <a:spcBef>
                <a:spcPts val="1000"/>
              </a:spcBef>
              <a:spcAft>
                <a:spcPct val="0"/>
              </a:spcAft>
              <a:buNone/>
            </a:pPr>
            <a:r>
              <a:rPr lang="en">
                <a:solidFill>
                  <a:schemeClr val="dk1"/>
                </a:solidFill>
              </a:rPr>
              <a:t>Рабочие графики барберов составляет администратор. В смене работают 5 барберов и 1 администратор.</a:t>
            </a:r>
            <a:endParaRPr>
              <a:solidFill>
                <a:schemeClr val="dk1"/>
              </a:solidFill>
            </a:endParaRPr>
          </a:p>
          <a:p>
            <a:pPr marL="0" lvl="0" indent="449580" algn="just" rtl="0">
              <a:lnSpc>
                <a:spcPct val="150000"/>
              </a:lnSpc>
              <a:spcBef>
                <a:spcPts val="1000"/>
              </a:spcBef>
              <a:spcAft>
                <a:spcPts val="1000"/>
              </a:spcAft>
              <a:buNone/>
            </a:pPr>
            <a:r>
              <a:rPr lang="en" i="1">
                <a:solidFill>
                  <a:schemeClr val="dk1"/>
                </a:solidFill>
              </a:rPr>
              <a:t>Основное требование для персонала</a:t>
            </a:r>
            <a:r>
              <a:rPr lang="en">
                <a:solidFill>
                  <a:schemeClr val="dk1"/>
                </a:solidFill>
              </a:rPr>
              <a:t> – это вовремя прийти на работу и закончить рабочий день не ранее окончания времени работы барбершопа. </a:t>
            </a:r>
            <a:endParaRPr>
              <a:solidFill>
                <a:schemeClr val="dk1"/>
              </a:solidFill>
            </a:endParaRPr>
          </a:p>
        </p:txBody>
      </p:sp>
    </p:spTree>
  </p:cSld>
  <p:clrMapOvr>
    <a:masterClrMapping/>
  </p:clrMapOvr>
  <p:transition/>
  <p:timing/>
</p:sld>
</file>

<file path=ppt/slides/slide1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70" name="Shape 3170"/>
        <p:cNvGrpSpPr/>
        <p:nvPr/>
      </p:nvGrpSpPr>
      <p:grpSpPr>
        <a:xfrm>
          <a:off x="0" y="0"/>
          <a:ext cx="0" cy="0"/>
        </a:xfrm>
      </p:grpSpPr>
      <p:sp>
        <p:nvSpPr>
          <p:cNvPr id="3171" name="Google Shape;3171;p152"/>
          <p:cNvSpPr txBox="1"/>
          <p:nvPr>
            <p:ph type="title"/>
          </p:nvPr>
        </p:nvSpPr>
        <p:spPr>
          <a:xfrm>
            <a:off x="328975" y="5447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Обучение сотрудников</a:t>
            </a:r>
            <a:endParaRPr/>
          </a:p>
        </p:txBody>
      </p:sp>
      <p:sp>
        <p:nvSpPr>
          <p:cNvPr id="3172" name="Google Shape;3172;p152"/>
          <p:cNvSpPr txBox="1"/>
          <p:nvPr>
            <p:ph type="subTitle" idx="4"/>
          </p:nvPr>
        </p:nvSpPr>
        <p:spPr>
          <a:xfrm>
            <a:off x="321300" y="1689775"/>
            <a:ext cx="8501400" cy="19041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ct val="0"/>
              </a:spcBef>
              <a:spcAft>
                <a:spcPct val="0"/>
              </a:spcAft>
              <a:buNone/>
            </a:pPr>
            <a:r>
              <a:rPr lang="en">
                <a:solidFill>
                  <a:schemeClr val="dk1"/>
                </a:solidFill>
              </a:rPr>
              <a:t>Обучение администратора франчайзи проводится головным офисом. Обучение проходит в онлайн-формате. </a:t>
            </a:r>
            <a:endParaRPr>
              <a:solidFill>
                <a:schemeClr val="dk1"/>
              </a:solidFill>
            </a:endParaRPr>
          </a:p>
          <a:p>
            <a:pPr marL="0" lvl="0" indent="0" algn="just" rtl="0">
              <a:lnSpc>
                <a:spcPct val="150000"/>
              </a:lnSpc>
              <a:spcBef>
                <a:spcPts val="1000"/>
              </a:spcBef>
              <a:spcAft>
                <a:spcPct val="0"/>
              </a:spcAft>
              <a:buNone/>
            </a:pPr>
            <a:r>
              <a:rPr lang="en">
                <a:solidFill>
                  <a:schemeClr val="dk1"/>
                </a:solidFill>
              </a:rPr>
              <a:t>	Также перед открытием к партнеру выезжает технолог от головного офиса для обучения барберов. Помимо этого, сотрудник проверяет салон на готовность к открытию и проводит аттестацию администратора. Технолог помогает запустить работу салону и проверить качество работы сотрудников на первоначальном этапе.</a:t>
            </a:r>
            <a:endParaRPr>
              <a:solidFill>
                <a:schemeClr val="dk1"/>
              </a:solidFill>
            </a:endParaRPr>
          </a:p>
          <a:p>
            <a:pPr marL="0" lvl="0" indent="450215" algn="just" rtl="0">
              <a:lnSpc>
                <a:spcPct val="150000"/>
              </a:lnSpc>
              <a:spcBef>
                <a:spcPts val="1000"/>
              </a:spcBef>
              <a:spcAft>
                <a:spcPct val="0"/>
              </a:spcAft>
              <a:buNone/>
            </a:pPr>
            <a:endParaRPr>
              <a:solidFill>
                <a:srgbClr val="303030"/>
              </a:solidFill>
              <a:highlight>
                <a:srgbClr val="FFFFFF"/>
              </a:highlight>
            </a:endParaRPr>
          </a:p>
          <a:p>
            <a:pPr marL="0" lvl="0" indent="0" algn="just" rtl="0">
              <a:lnSpc>
                <a:spcPct val="150000"/>
              </a:lnSpc>
              <a:spcBef>
                <a:spcPts val="1200"/>
              </a:spcBef>
              <a:spcAft>
                <a:spcPct val="0"/>
              </a:spcAft>
              <a:buNone/>
            </a:pPr>
            <a:endParaRPr>
              <a:solidFill>
                <a:schemeClr val="dk1"/>
              </a:solidFill>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545" name="Shape 1545"/>
        <p:cNvGrpSpPr/>
        <p:nvPr/>
      </p:nvGrpSpPr>
      <p:grpSpPr>
        <a:xfrm>
          <a:off x="0" y="0"/>
          <a:ext cx="0" cy="0"/>
        </a:xfrm>
      </p:grpSpPr>
      <p:pic>
        <p:nvPicPr>
          <p:cNvPr id="1546" name="Google Shape;1546;p45"/>
          <p:cNvPicPr preferRelativeResize="0"/>
          <p:nvPr/>
        </p:nvPicPr>
        <p:blipFill>
          <a:blip r:embed="rId3">
            <a:alphaModFix/>
          </a:blip>
          <a:srcRect l="18961" r="23613"/>
          <a:stretch>
            <a:fillRect/>
          </a:stretch>
        </p:blipFill>
        <p:spPr>
          <a:xfrm flipH="1">
            <a:off x="4744275" y="0"/>
            <a:ext cx="4399725" cy="5301800"/>
          </a:xfrm>
          <a:prstGeom prst="rect">
            <a:avLst/>
          </a:prstGeom>
          <a:noFill/>
          <a:ln>
            <a:noFill/>
          </a:ln>
        </p:spPr>
      </p:pic>
      <p:sp>
        <p:nvSpPr>
          <p:cNvPr id="1547" name="Google Shape;1547;p45"/>
          <p:cNvSpPr/>
          <p:nvPr/>
        </p:nvSpPr>
        <p:spPr>
          <a:xfrm>
            <a:off x="-402275" y="321175"/>
            <a:ext cx="9265800" cy="457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48" name="Google Shape;1548;p45"/>
          <p:cNvSpPr txBox="1"/>
          <p:nvPr>
            <p:ph type="title"/>
          </p:nvPr>
        </p:nvSpPr>
        <p:spPr>
          <a:xfrm>
            <a:off x="415200" y="802800"/>
            <a:ext cx="3353700" cy="7761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2700"/>
              <a:t>Наша целевая аудитория</a:t>
            </a:r>
            <a:endParaRPr sz="2700"/>
          </a:p>
        </p:txBody>
      </p:sp>
      <p:sp>
        <p:nvSpPr>
          <p:cNvPr id="1549" name="Google Shape;1549;p45"/>
          <p:cNvSpPr txBox="1"/>
          <p:nvPr>
            <p:ph type="subTitle" idx="1"/>
          </p:nvPr>
        </p:nvSpPr>
        <p:spPr>
          <a:xfrm>
            <a:off x="415200" y="1989875"/>
            <a:ext cx="3969600" cy="2373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b="1"/>
              <a:t>Все люди мужского пола! </a:t>
            </a:r>
            <a:endParaRPr b="1"/>
          </a:p>
          <a:p>
            <a:pPr marL="0" lvl="0" indent="0" algn="l" rtl="0">
              <a:lnSpc>
                <a:spcPct val="115000"/>
              </a:lnSpc>
              <a:spcBef>
                <a:spcPct val="0"/>
              </a:spcBef>
              <a:spcAft>
                <a:spcPct val="0"/>
              </a:spcAft>
              <a:buNone/>
            </a:pPr>
            <a:endParaRPr/>
          </a:p>
          <a:p>
            <a:pPr marL="0" lvl="0" indent="0" algn="l" rtl="0">
              <a:lnSpc>
                <a:spcPct val="115000"/>
              </a:lnSpc>
              <a:spcBef>
                <a:spcPct val="0"/>
              </a:spcBef>
              <a:spcAft>
                <a:spcPct val="0"/>
              </a:spcAft>
              <a:buNone/>
            </a:pPr>
            <a:r>
              <a:rPr lang="en"/>
              <a:t>Мы стрижем детей, мальчиков, молодых людей, мужчин и стариков! </a:t>
            </a:r>
            <a:endParaRPr/>
          </a:p>
          <a:p>
            <a:pPr marL="0" lvl="0" indent="0" algn="l" rtl="0">
              <a:lnSpc>
                <a:spcPct val="115000"/>
              </a:lnSpc>
              <a:spcBef>
                <a:spcPct val="0"/>
              </a:spcBef>
              <a:spcAft>
                <a:spcPct val="0"/>
              </a:spcAft>
              <a:buNone/>
            </a:pPr>
            <a:endParaRPr/>
          </a:p>
          <a:p>
            <a:pPr marL="0" lvl="0" indent="0" algn="l" rtl="0">
              <a:lnSpc>
                <a:spcPct val="115000"/>
              </a:lnSpc>
              <a:spcBef>
                <a:spcPct val="0"/>
              </a:spcBef>
              <a:spcAft>
                <a:spcPct val="0"/>
              </a:spcAft>
              <a:buNone/>
            </a:pPr>
            <a:r>
              <a:rPr lang="en"/>
              <a:t>У нас есть акции для родителей с детьми, а также мы проводим социальные программы для людей пенсионного возраста!</a:t>
            </a:r>
            <a:endParaRPr/>
          </a:p>
        </p:txBody>
      </p:sp>
      <p:grpSp>
        <p:nvGrpSpPr>
          <p:cNvPr id="1550" name="Google Shape;1550;p45"/>
          <p:cNvGrpSpPr/>
          <p:nvPr/>
        </p:nvGrpSpPr>
        <p:grpSpPr>
          <a:xfrm>
            <a:off x="8784736" y="1478060"/>
            <a:ext cx="312682" cy="2193963"/>
            <a:chOff x="8954936" y="1478060"/>
            <a:chExt cx="312682" cy="2193963"/>
          </a:xfrm>
        </p:grpSpPr>
        <p:sp>
          <p:nvSpPr>
            <p:cNvPr id="1551" name="Google Shape;1551;p45"/>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52" name="Google Shape;1552;p45"/>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53" name="Google Shape;1553;p45"/>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54" name="Google Shape;1554;p45"/>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55" name="Google Shape;1555;p45"/>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56" name="Google Shape;1556;p45"/>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57" name="Google Shape;1557;p45"/>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58" name="Google Shape;1558;p45"/>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59" name="Google Shape;1559;p45"/>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60" name="Google Shape;1560;p45"/>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61" name="Google Shape;1561;p45"/>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62" name="Google Shape;1562;p45"/>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63" name="Google Shape;1563;p45"/>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64" name="Google Shape;1564;p45"/>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65" name="Google Shape;1565;p45"/>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66" name="Google Shape;1566;p45"/>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67" name="Google Shape;1567;p45"/>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68" name="Google Shape;1568;p45"/>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69" name="Google Shape;1569;p45"/>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70" name="Google Shape;1570;p45"/>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71" name="Google Shape;1571;p45"/>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72" name="Google Shape;1572;p45"/>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73" name="Google Shape;1573;p45"/>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74" name="Google Shape;1574;p45"/>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75" name="Google Shape;1575;p45"/>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76" name="Google Shape;1576;p45"/>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77" name="Google Shape;1577;p45"/>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78" name="Google Shape;1578;p45"/>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79" name="Google Shape;1579;p45"/>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80" name="Google Shape;1580;p45"/>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1581" name="Google Shape;1581;p45"/>
          <p:cNvSpPr/>
          <p:nvPr/>
        </p:nvSpPr>
        <p:spPr>
          <a:xfrm flipH="1">
            <a:off x="8954936" y="5256900"/>
            <a:ext cx="312682" cy="44899"/>
          </a:xfrm>
          <a:custGeom>
            <a:rect l="l" t="t" r="r" b="b"/>
            <a:pathLst>
              <a:path w="6992" h="1004" fill="none" extrusionOk="0">
                <a:moveTo>
                  <a:pt x="1" y="912"/>
                </a:moveTo>
                <a:cubicBezTo>
                  <a:pt x="639" y="1004"/>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Tree>
  </p:cSld>
  <p:clrMapOvr>
    <a:masterClrMapping/>
  </p:clrMapOvr>
  <p:transition/>
  <p:timing/>
</p:sld>
</file>

<file path=ppt/slides/slide1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76" name="Shape 3176"/>
        <p:cNvGrpSpPr/>
        <p:nvPr/>
      </p:nvGrpSpPr>
      <p:grpSpPr>
        <a:xfrm>
          <a:off x="0" y="0"/>
          <a:ext cx="0" cy="0"/>
        </a:xfrm>
      </p:grpSpPr>
      <p:sp>
        <p:nvSpPr>
          <p:cNvPr id="3177" name="Google Shape;3177;p153"/>
          <p:cNvSpPr txBox="1"/>
          <p:nvPr>
            <p:ph type="title"/>
          </p:nvPr>
        </p:nvSpPr>
        <p:spPr>
          <a:xfrm>
            <a:off x="346775" y="4201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Обучение сотрудников</a:t>
            </a:r>
            <a:endParaRPr/>
          </a:p>
        </p:txBody>
      </p:sp>
      <p:sp>
        <p:nvSpPr>
          <p:cNvPr id="3178" name="Google Shape;3178;p153"/>
          <p:cNvSpPr txBox="1"/>
          <p:nvPr/>
        </p:nvSpPr>
        <p:spPr>
          <a:xfrm>
            <a:off x="362175" y="1169300"/>
            <a:ext cx="4848300" cy="33246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sz="1200">
                <a:latin typeface="Open Sans"/>
                <a:ea typeface="Open Sans"/>
                <a:cs typeface="Open Sans"/>
                <a:sym typeface="Open Sans"/>
              </a:rPr>
              <a:t>Перечень работ, осуществляемых технологом:</a:t>
            </a:r>
            <a:endParaRPr sz="1200">
              <a:latin typeface="Open Sans"/>
              <a:ea typeface="Open Sans"/>
              <a:cs typeface="Open Sans"/>
              <a:sym typeface="Open Sans"/>
            </a:endParaRPr>
          </a:p>
          <a:p>
            <a:pPr marL="0" lvl="0" indent="0" algn="l" rtl="0">
              <a:spcBef>
                <a:spcPct val="0"/>
              </a:spcBef>
              <a:spcAft>
                <a:spcPct val="0"/>
              </a:spcAft>
              <a:buNone/>
            </a:pP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1. Внешний вид барбершопа</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 осмотр и проверка внешнего вида салона на соблюдение согласованного с бренд-буком вида</a:t>
            </a:r>
            <a:endParaRPr sz="1200">
              <a:latin typeface="Open Sans"/>
              <a:ea typeface="Open Sans"/>
              <a:cs typeface="Open Sans"/>
              <a:sym typeface="Open Sans"/>
            </a:endParaRPr>
          </a:p>
          <a:p>
            <a:pPr marL="0" lvl="0" indent="0" algn="l" rtl="0">
              <a:spcBef>
                <a:spcPct val="0"/>
              </a:spcBef>
              <a:spcAft>
                <a:spcPct val="0"/>
              </a:spcAft>
              <a:buNone/>
            </a:pP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2. Обучение барберов</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 проведение визуального мастер-класса по технике быстрых стрижек</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 лекция о психологии работы с клиентом</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 обучение повышению среднего чека</a:t>
            </a:r>
            <a:endParaRPr sz="1200">
              <a:latin typeface="Open Sans"/>
              <a:ea typeface="Open Sans"/>
              <a:cs typeface="Open Sans"/>
              <a:sym typeface="Open Sans"/>
            </a:endParaRPr>
          </a:p>
          <a:p>
            <a:pPr marL="0" lvl="0" indent="0" algn="l" rtl="0">
              <a:spcBef>
                <a:spcPct val="0"/>
              </a:spcBef>
              <a:spcAft>
                <a:spcPct val="0"/>
              </a:spcAft>
              <a:buNone/>
            </a:pP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3. Качество / регламент предоставления услуг</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 проверка качества предоставляемых услуг мастерами салона</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 внешний вид мастеров</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 соблюдение санитарных норм</a:t>
            </a:r>
            <a:endParaRPr sz="1200">
              <a:latin typeface="Open Sans"/>
              <a:ea typeface="Open Sans"/>
              <a:cs typeface="Open Sans"/>
              <a:sym typeface="Open Sans"/>
            </a:endParaRPr>
          </a:p>
        </p:txBody>
      </p:sp>
      <p:sp>
        <p:nvSpPr>
          <p:cNvPr id="3179" name="Google Shape;3179;p153"/>
          <p:cNvSpPr txBox="1"/>
          <p:nvPr/>
        </p:nvSpPr>
        <p:spPr>
          <a:xfrm>
            <a:off x="5209800" y="1169300"/>
            <a:ext cx="3934200" cy="22164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sz="1200">
                <a:solidFill>
                  <a:schemeClr val="dk1"/>
                </a:solidFill>
                <a:latin typeface="Open Sans"/>
                <a:ea typeface="Open Sans"/>
                <a:cs typeface="Open Sans"/>
                <a:sym typeface="Open Sans"/>
              </a:rPr>
              <a:t>4. Работа администратора</a:t>
            </a:r>
            <a:endParaRPr sz="1200">
              <a:solidFill>
                <a:schemeClr val="dk1"/>
              </a:solidFill>
              <a:latin typeface="Open Sans"/>
              <a:ea typeface="Open Sans"/>
              <a:cs typeface="Open Sans"/>
              <a:sym typeface="Open Sans"/>
            </a:endParaRPr>
          </a:p>
          <a:p>
            <a:pPr marL="0" lvl="0" indent="0" algn="l" rtl="0">
              <a:spcBef>
                <a:spcPct val="0"/>
              </a:spcBef>
              <a:spcAft>
                <a:spcPct val="0"/>
              </a:spcAft>
              <a:buNone/>
            </a:pPr>
            <a:r>
              <a:rPr lang="en" sz="1200">
                <a:solidFill>
                  <a:schemeClr val="dk1"/>
                </a:solidFill>
                <a:latin typeface="Open Sans"/>
                <a:ea typeface="Open Sans"/>
                <a:cs typeface="Open Sans"/>
                <a:sym typeface="Open Sans"/>
              </a:rPr>
              <a:t>- знание ассортимента косметики салона</a:t>
            </a:r>
            <a:endParaRPr sz="1200">
              <a:solidFill>
                <a:schemeClr val="dk1"/>
              </a:solidFill>
              <a:latin typeface="Open Sans"/>
              <a:ea typeface="Open Sans"/>
              <a:cs typeface="Open Sans"/>
              <a:sym typeface="Open Sans"/>
            </a:endParaRPr>
          </a:p>
          <a:p>
            <a:pPr marL="0" lvl="0" indent="0" algn="l" rtl="0">
              <a:spcBef>
                <a:spcPct val="0"/>
              </a:spcBef>
              <a:spcAft>
                <a:spcPct val="0"/>
              </a:spcAft>
              <a:buNone/>
            </a:pPr>
            <a:r>
              <a:rPr lang="en" sz="1200">
                <a:solidFill>
                  <a:schemeClr val="dk1"/>
                </a:solidFill>
                <a:latin typeface="Open Sans"/>
                <a:ea typeface="Open Sans"/>
                <a:cs typeface="Open Sans"/>
                <a:sym typeface="Open Sans"/>
              </a:rPr>
              <a:t>- общение с клиентом</a:t>
            </a:r>
            <a:endParaRPr sz="1200">
              <a:solidFill>
                <a:schemeClr val="dk1"/>
              </a:solidFill>
              <a:latin typeface="Open Sans"/>
              <a:ea typeface="Open Sans"/>
              <a:cs typeface="Open Sans"/>
              <a:sym typeface="Open Sans"/>
            </a:endParaRPr>
          </a:p>
          <a:p>
            <a:pPr marL="0" lvl="0" indent="0" algn="l" rtl="0">
              <a:spcBef>
                <a:spcPct val="0"/>
              </a:spcBef>
              <a:spcAft>
                <a:spcPct val="0"/>
              </a:spcAft>
              <a:buNone/>
            </a:pPr>
            <a:r>
              <a:rPr lang="en" sz="1200">
                <a:solidFill>
                  <a:schemeClr val="dk1"/>
                </a:solidFill>
                <a:latin typeface="Open Sans"/>
                <a:ea typeface="Open Sans"/>
                <a:cs typeface="Open Sans"/>
                <a:sym typeface="Open Sans"/>
              </a:rPr>
              <a:t>- взаимодействие с мастерами</a:t>
            </a:r>
            <a:endParaRPr sz="1200">
              <a:solidFill>
                <a:schemeClr val="dk1"/>
              </a:solidFill>
              <a:latin typeface="Open Sans"/>
              <a:ea typeface="Open Sans"/>
              <a:cs typeface="Open Sans"/>
              <a:sym typeface="Open Sans"/>
            </a:endParaRPr>
          </a:p>
          <a:p>
            <a:pPr marL="0" lvl="0" indent="0" algn="l" rtl="0">
              <a:spcBef>
                <a:spcPct val="0"/>
              </a:spcBef>
              <a:spcAft>
                <a:spcPct val="0"/>
              </a:spcAft>
              <a:buNone/>
            </a:pPr>
            <a:r>
              <a:rPr lang="en" sz="1200">
                <a:solidFill>
                  <a:schemeClr val="dk1"/>
                </a:solidFill>
                <a:latin typeface="Open Sans"/>
                <a:ea typeface="Open Sans"/>
                <a:cs typeface="Open Sans"/>
                <a:sym typeface="Open Sans"/>
              </a:rPr>
              <a:t>- чистота салона</a:t>
            </a:r>
            <a:endParaRPr sz="1200">
              <a:solidFill>
                <a:schemeClr val="dk1"/>
              </a:solidFill>
              <a:latin typeface="Open Sans"/>
              <a:ea typeface="Open Sans"/>
              <a:cs typeface="Open Sans"/>
              <a:sym typeface="Open Sans"/>
            </a:endParaRPr>
          </a:p>
          <a:p>
            <a:pPr marL="0" lvl="0" indent="0" algn="l" rtl="0">
              <a:spcBef>
                <a:spcPct val="0"/>
              </a:spcBef>
              <a:spcAft>
                <a:spcPct val="0"/>
              </a:spcAft>
              <a:buNone/>
            </a:pPr>
            <a:endParaRPr sz="1200">
              <a:solidFill>
                <a:schemeClr val="dk1"/>
              </a:solidFill>
              <a:latin typeface="Open Sans"/>
              <a:ea typeface="Open Sans"/>
              <a:cs typeface="Open Sans"/>
              <a:sym typeface="Open Sans"/>
            </a:endParaRPr>
          </a:p>
          <a:p>
            <a:pPr marL="0" lvl="0" indent="0" algn="l" rtl="0">
              <a:spcBef>
                <a:spcPct val="0"/>
              </a:spcBef>
              <a:spcAft>
                <a:spcPct val="0"/>
              </a:spcAft>
              <a:buNone/>
            </a:pPr>
            <a:r>
              <a:rPr lang="en" sz="1200">
                <a:solidFill>
                  <a:schemeClr val="dk1"/>
                </a:solidFill>
                <a:latin typeface="Open Sans"/>
                <a:ea typeface="Open Sans"/>
                <a:cs typeface="Open Sans"/>
                <a:sym typeface="Open Sans"/>
              </a:rPr>
              <a:t>5. Рекламации</a:t>
            </a:r>
            <a:endParaRPr sz="1200">
              <a:solidFill>
                <a:schemeClr val="dk1"/>
              </a:solidFill>
              <a:latin typeface="Open Sans"/>
              <a:ea typeface="Open Sans"/>
              <a:cs typeface="Open Sans"/>
              <a:sym typeface="Open Sans"/>
            </a:endParaRPr>
          </a:p>
          <a:p>
            <a:pPr marL="0" lvl="0" indent="0" algn="l" rtl="0">
              <a:spcBef>
                <a:spcPct val="0"/>
              </a:spcBef>
              <a:spcAft>
                <a:spcPct val="0"/>
              </a:spcAft>
              <a:buNone/>
            </a:pPr>
            <a:r>
              <a:rPr lang="en" sz="1200">
                <a:solidFill>
                  <a:schemeClr val="dk1"/>
                </a:solidFill>
                <a:latin typeface="Open Sans"/>
                <a:ea typeface="Open Sans"/>
                <a:cs typeface="Open Sans"/>
                <a:sym typeface="Open Sans"/>
              </a:rPr>
              <a:t>- работа с отзывами</a:t>
            </a:r>
            <a:endParaRPr sz="1200">
              <a:solidFill>
                <a:schemeClr val="dk1"/>
              </a:solidFill>
              <a:latin typeface="Open Sans"/>
              <a:ea typeface="Open Sans"/>
              <a:cs typeface="Open Sans"/>
              <a:sym typeface="Open Sans"/>
            </a:endParaRPr>
          </a:p>
          <a:p>
            <a:pPr marL="0" lvl="0" indent="0" algn="l" rtl="0">
              <a:spcBef>
                <a:spcPct val="0"/>
              </a:spcBef>
              <a:spcAft>
                <a:spcPct val="0"/>
              </a:spcAft>
              <a:buNone/>
            </a:pPr>
            <a:r>
              <a:rPr lang="en" sz="1200">
                <a:solidFill>
                  <a:schemeClr val="dk1"/>
                </a:solidFill>
                <a:latin typeface="Open Sans"/>
                <a:ea typeface="Open Sans"/>
                <a:cs typeface="Open Sans"/>
                <a:sym typeface="Open Sans"/>
              </a:rPr>
              <a:t>- обход возражений</a:t>
            </a:r>
            <a:endParaRPr sz="1200">
              <a:solidFill>
                <a:schemeClr val="dk1"/>
              </a:solidFill>
              <a:latin typeface="Open Sans"/>
              <a:ea typeface="Open Sans"/>
              <a:cs typeface="Open Sans"/>
              <a:sym typeface="Open Sans"/>
            </a:endParaRPr>
          </a:p>
          <a:p>
            <a:pPr marL="0" lvl="0" indent="0" algn="l" rtl="0">
              <a:spcBef>
                <a:spcPct val="0"/>
              </a:spcBef>
              <a:spcAft>
                <a:spcPct val="0"/>
              </a:spcAft>
              <a:buNone/>
            </a:pPr>
            <a:r>
              <a:rPr lang="en" sz="1200">
                <a:solidFill>
                  <a:schemeClr val="dk1"/>
                </a:solidFill>
                <a:latin typeface="Open Sans"/>
                <a:ea typeface="Open Sans"/>
                <a:cs typeface="Open Sans"/>
                <a:sym typeface="Open Sans"/>
              </a:rPr>
              <a:t>- улучшение качества работы на основании рекламаций.</a:t>
            </a:r>
            <a:endParaRPr sz="1200">
              <a:solidFill>
                <a:schemeClr val="dk1"/>
              </a:solidFill>
              <a:latin typeface="Open Sans"/>
              <a:ea typeface="Open Sans"/>
              <a:cs typeface="Open Sans"/>
              <a:sym typeface="Open Sans"/>
            </a:endParaRPr>
          </a:p>
        </p:txBody>
      </p:sp>
    </p:spTree>
  </p:cSld>
  <p:clrMapOvr>
    <a:masterClrMapping/>
  </p:clrMapOvr>
  <p:transition/>
  <p:timing/>
</p:sld>
</file>

<file path=ppt/slides/slide1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83" name="Shape 3183"/>
        <p:cNvGrpSpPr/>
        <p:nvPr/>
      </p:nvGrpSpPr>
      <p:grpSpPr>
        <a:xfrm>
          <a:off x="0" y="0"/>
          <a:ext cx="0" cy="0"/>
        </a:xfrm>
      </p:grpSpPr>
      <p:sp>
        <p:nvSpPr>
          <p:cNvPr id="3184" name="Google Shape;3184;p154"/>
          <p:cNvSpPr txBox="1"/>
          <p:nvPr>
            <p:ph type="title"/>
          </p:nvPr>
        </p:nvSpPr>
        <p:spPr>
          <a:xfrm>
            <a:off x="328975" y="1142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Мастеру барбершопа необходимо</a:t>
            </a:r>
            <a:endParaRPr/>
          </a:p>
        </p:txBody>
      </p:sp>
      <p:sp>
        <p:nvSpPr>
          <p:cNvPr id="3185" name="Google Shape;3185;p154"/>
          <p:cNvSpPr txBox="1"/>
          <p:nvPr/>
        </p:nvSpPr>
        <p:spPr>
          <a:xfrm>
            <a:off x="781400" y="1386600"/>
            <a:ext cx="7848600" cy="27861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50000"/>
              </a:lnSpc>
              <a:spcBef>
                <a:spcPct val="0"/>
              </a:spcBef>
              <a:spcAft>
                <a:spcPct val="0"/>
              </a:spcAft>
              <a:buNone/>
            </a:pPr>
            <a:r>
              <a:rPr lang="en" sz="1300">
                <a:solidFill>
                  <a:schemeClr val="dk1"/>
                </a:solidFill>
                <a:latin typeface="Open Sans"/>
                <a:ea typeface="Open Sans"/>
                <a:cs typeface="Open Sans"/>
                <a:sym typeface="Open Sans"/>
              </a:rPr>
              <a:t>1. Сдать депозит в размере 2000 рублей (двух тысяч рублей). </a:t>
            </a:r>
            <a:r>
              <a:rPr lang="en" sz="1300" i="1">
                <a:solidFill>
                  <a:schemeClr val="dk1"/>
                </a:solidFill>
                <a:latin typeface="Open Sans"/>
                <a:ea typeface="Open Sans"/>
                <a:cs typeface="Open Sans"/>
                <a:sym typeface="Open Sans"/>
              </a:rPr>
              <a:t>Данная сумма является гарантией выхода сотрудника на работу.</a:t>
            </a:r>
            <a:r>
              <a:rPr lang="en" sz="1300">
                <a:solidFill>
                  <a:schemeClr val="dk1"/>
                </a:solidFill>
                <a:latin typeface="Open Sans"/>
                <a:ea typeface="Open Sans"/>
                <a:cs typeface="Open Sans"/>
                <a:sym typeface="Open Sans"/>
              </a:rPr>
              <a:t> Депозит взимается в первые четыре рабочих дня в размере 500 рублей за день. Возврат депозита осуществляется при увольнении барбера из барбершопа. Условия возврата депозита: двухнедельная отработка в своем графике с момента предупреждения об увольнении. </a:t>
            </a:r>
            <a:endParaRPr sz="1300">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r>
              <a:rPr lang="en" sz="1300">
                <a:solidFill>
                  <a:schemeClr val="dk1"/>
                </a:solidFill>
                <a:latin typeface="Open Sans"/>
                <a:ea typeface="Open Sans"/>
                <a:cs typeface="Open Sans"/>
                <a:sym typeface="Open Sans"/>
              </a:rPr>
              <a:t>2. Для граждан СНГ на рабочей смене иметь при себе </a:t>
            </a:r>
            <a:r>
              <a:rPr lang="en" sz="1300" i="1">
                <a:solidFill>
                  <a:schemeClr val="dk1"/>
                </a:solidFill>
                <a:latin typeface="Open Sans"/>
                <a:ea typeface="Open Sans"/>
                <a:cs typeface="Open Sans"/>
                <a:sym typeface="Open Sans"/>
              </a:rPr>
              <a:t>разрешение на работу</a:t>
            </a:r>
            <a:r>
              <a:rPr lang="en" sz="1300">
                <a:solidFill>
                  <a:schemeClr val="dk1"/>
                </a:solidFill>
                <a:latin typeface="Open Sans"/>
                <a:ea typeface="Open Sans"/>
                <a:cs typeface="Open Sans"/>
                <a:sym typeface="Open Sans"/>
              </a:rPr>
              <a:t> и сдавать его до начала работы администратору.</a:t>
            </a:r>
            <a:endParaRPr sz="1300">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endParaRPr sz="1300">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r>
              <a:rPr lang="en" sz="1300">
                <a:solidFill>
                  <a:schemeClr val="dk1"/>
                </a:solidFill>
                <a:latin typeface="Open Sans"/>
                <a:ea typeface="Open Sans"/>
                <a:cs typeface="Open Sans"/>
                <a:sym typeface="Open Sans"/>
              </a:rPr>
              <a:t>При отсутствии документов барбер к работе не допускается!</a:t>
            </a:r>
            <a:endParaRPr sz="1300">
              <a:solidFill>
                <a:schemeClr val="dk1"/>
              </a:solidFill>
              <a:latin typeface="Open Sans"/>
              <a:ea typeface="Open Sans"/>
              <a:cs typeface="Open Sans"/>
              <a:sym typeface="Open Sans"/>
            </a:endParaRPr>
          </a:p>
        </p:txBody>
      </p:sp>
      <p:sp>
        <p:nvSpPr>
          <p:cNvPr id="3186" name="Google Shape;3186;p154"/>
          <p:cNvSpPr txBox="1"/>
          <p:nvPr/>
        </p:nvSpPr>
        <p:spPr>
          <a:xfrm>
            <a:off x="86900" y="4331050"/>
            <a:ext cx="8436300" cy="4002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50000"/>
              </a:lnSpc>
              <a:spcBef>
                <a:spcPct val="0"/>
              </a:spcBef>
              <a:spcAft>
                <a:spcPct val="0"/>
              </a:spcAft>
              <a:buNone/>
            </a:pPr>
            <a:r>
              <a:rPr lang="en" b="1">
                <a:solidFill>
                  <a:schemeClr val="dk1"/>
                </a:solidFill>
                <a:latin typeface="Times New Roman"/>
                <a:ea typeface="Times New Roman"/>
                <a:cs typeface="Times New Roman"/>
                <a:sym typeface="Times New Roman"/>
              </a:rPr>
              <a:t>При невыполнении данного пункта – штраф администратору 1000 рублей (за одного барбера).</a:t>
            </a:r>
            <a:endParaRPr/>
          </a:p>
        </p:txBody>
      </p:sp>
    </p:spTree>
  </p:cSld>
  <p:clrMapOvr>
    <a:masterClrMapping/>
  </p:clrMapOvr>
  <p:transition/>
  <p:timing/>
</p:sld>
</file>

<file path=ppt/slides/slide1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90" name="Shape 3190"/>
        <p:cNvGrpSpPr/>
        <p:nvPr/>
      </p:nvGrpSpPr>
      <p:grpSpPr>
        <a:xfrm>
          <a:off x="0" y="0"/>
          <a:ext cx="0" cy="0"/>
        </a:xfrm>
      </p:grpSpPr>
      <p:sp>
        <p:nvSpPr>
          <p:cNvPr id="3191" name="Google Shape;3191;p155"/>
          <p:cNvSpPr txBox="1"/>
          <p:nvPr>
            <p:ph type="title"/>
          </p:nvPr>
        </p:nvSpPr>
        <p:spPr>
          <a:xfrm>
            <a:off x="221350" y="349625"/>
            <a:ext cx="62349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работы с клиентами</a:t>
            </a:r>
            <a:endParaRPr/>
          </a:p>
        </p:txBody>
      </p:sp>
      <p:sp>
        <p:nvSpPr>
          <p:cNvPr id="3192" name="Google Shape;3192;p155"/>
          <p:cNvSpPr txBox="1"/>
          <p:nvPr/>
        </p:nvSpPr>
        <p:spPr>
          <a:xfrm>
            <a:off x="460725" y="1685000"/>
            <a:ext cx="8473500" cy="21858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sz="1300">
                <a:latin typeface="Open Sans"/>
                <a:ea typeface="Open Sans"/>
                <a:cs typeface="Open Sans"/>
                <a:sym typeface="Open Sans"/>
              </a:rPr>
              <a:t>1. Во избежание недоразумений, до оказания услуги необходимо предварительно предупредить клиента о её стоимости. Например, стрижка 250 рублей, сушка 100 рублей, всего 350 рублей. И только после получения согласия клиента, приступать к работе. </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При невыполнении штраф (спорная сумма, не оговоренная мастером).</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 </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2. Сообщать клиенту стоимость выполненной работы строго по прайс-листу. </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При невыполнении – штраф 100 рублей.</a:t>
            </a:r>
            <a:endParaRPr sz="1300">
              <a:latin typeface="Open Sans"/>
              <a:ea typeface="Open Sans"/>
              <a:cs typeface="Open Sans"/>
              <a:sym typeface="Open Sans"/>
            </a:endParaRPr>
          </a:p>
          <a:p>
            <a:pPr marL="0" lvl="0" indent="0" algn="l" rtl="0">
              <a:spcBef>
                <a:spcPct val="0"/>
              </a:spcBef>
              <a:spcAft>
                <a:spcPct val="0"/>
              </a:spcAft>
              <a:buNone/>
            </a:pP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3. Если клиент настаивает на нарушении технологии оказания услуги, необходимо взять с него расписку.</a:t>
            </a:r>
            <a:endParaRPr sz="1300">
              <a:latin typeface="Open Sans"/>
              <a:ea typeface="Open Sans"/>
              <a:cs typeface="Open Sans"/>
              <a:sym typeface="Open Sans"/>
            </a:endParaRPr>
          </a:p>
        </p:txBody>
      </p:sp>
    </p:spTree>
  </p:cSld>
  <p:clrMapOvr>
    <a:masterClrMapping/>
  </p:clrMapOvr>
  <p:transition/>
  <p:timing/>
</p:sld>
</file>

<file path=ppt/slides/slide1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96" name="Shape 3196"/>
        <p:cNvGrpSpPr/>
        <p:nvPr/>
      </p:nvGrpSpPr>
      <p:grpSpPr>
        <a:xfrm>
          <a:off x="0" y="0"/>
          <a:ext cx="0" cy="0"/>
        </a:xfrm>
      </p:grpSpPr>
      <p:sp>
        <p:nvSpPr>
          <p:cNvPr id="3197" name="Google Shape;3197;p156"/>
          <p:cNvSpPr txBox="1"/>
          <p:nvPr>
            <p:ph type="title"/>
          </p:nvPr>
        </p:nvSpPr>
        <p:spPr>
          <a:xfrm>
            <a:off x="328975" y="114275"/>
            <a:ext cx="59586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работы с клиентами</a:t>
            </a:r>
            <a:endParaRPr/>
          </a:p>
        </p:txBody>
      </p:sp>
      <p:sp>
        <p:nvSpPr>
          <p:cNvPr id="3198" name="Google Shape;3198;p156"/>
          <p:cNvSpPr txBox="1"/>
          <p:nvPr/>
        </p:nvSpPr>
        <p:spPr>
          <a:xfrm>
            <a:off x="368450" y="1418300"/>
            <a:ext cx="8959800" cy="31863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sz="1300">
                <a:latin typeface="Open Sans"/>
                <a:ea typeface="Open Sans"/>
                <a:cs typeface="Open Sans"/>
                <a:sym typeface="Open Sans"/>
              </a:rPr>
              <a:t>4. Производить дезинфекцию и стерилизацию своего инструмента после каждого клиента, а также в присутствии нового (до оказания услуги). </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При невыполнении данного правила штрафуется вся смена по 1000 рублей.</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При повторном невыполнении одним и тем же барбером – увольнение.</a:t>
            </a:r>
            <a:endParaRPr sz="1300">
              <a:latin typeface="Open Sans"/>
              <a:ea typeface="Open Sans"/>
              <a:cs typeface="Open Sans"/>
              <a:sym typeface="Open Sans"/>
            </a:endParaRPr>
          </a:p>
          <a:p>
            <a:pPr marL="0" lvl="0" indent="0" algn="l" rtl="0">
              <a:spcBef>
                <a:spcPct val="0"/>
              </a:spcBef>
              <a:spcAft>
                <a:spcPct val="0"/>
              </a:spcAft>
              <a:buNone/>
            </a:pP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5. Провожать клиента до стойки администратора для оплаты услуги и удостовериться о сделанной администратором записи в ведомость.</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Возможные ситуации при невыполнении данного правила:</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 клиент прошел мимо администратора и не оплатил услугу;</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 администратор ошибочно вписал данную сумму за работу другому барберу. Соответственно оплату за неё выполнивший работу мастер не получит;</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 администратор не вписал данную сумму (чтобы положить себе в карман), в следствии чего мастер не получил оплату за услугу;</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 клиент оставил чаевые, а мастер об этом не знает.</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При невыполнении – услуга оказывается за счет барбера. </a:t>
            </a:r>
            <a:endParaRPr sz="1300"/>
          </a:p>
        </p:txBody>
      </p:sp>
    </p:spTree>
  </p:cSld>
  <p:clrMapOvr>
    <a:masterClrMapping/>
  </p:clrMapOvr>
  <p:transition/>
  <p:timing/>
</p:sld>
</file>

<file path=ppt/slides/slide1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02" name="Shape 3202"/>
        <p:cNvGrpSpPr/>
        <p:nvPr/>
      </p:nvGrpSpPr>
      <p:grpSpPr>
        <a:xfrm>
          <a:off x="0" y="0"/>
          <a:ext cx="0" cy="0"/>
        </a:xfrm>
      </p:grpSpPr>
      <p:sp>
        <p:nvSpPr>
          <p:cNvPr id="3203" name="Google Shape;3203;p157"/>
          <p:cNvSpPr txBox="1"/>
          <p:nvPr>
            <p:ph type="title"/>
          </p:nvPr>
        </p:nvSpPr>
        <p:spPr>
          <a:xfrm>
            <a:off x="328975" y="1142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работы с клиентами</a:t>
            </a:r>
            <a:endParaRPr/>
          </a:p>
        </p:txBody>
      </p:sp>
      <p:sp>
        <p:nvSpPr>
          <p:cNvPr id="3204" name="Google Shape;3204;p157"/>
          <p:cNvSpPr txBox="1"/>
          <p:nvPr/>
        </p:nvSpPr>
        <p:spPr>
          <a:xfrm>
            <a:off x="360925" y="1267025"/>
            <a:ext cx="8783100" cy="29553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6. Убирать свое рабочее место после обслуживания каждого клиента.</a:t>
            </a:r>
            <a:endParaRPr sz="1200">
              <a:solidFill>
                <a:schemeClr val="dk1"/>
              </a:solidFill>
              <a:latin typeface="Open Sans"/>
              <a:ea typeface="Open Sans"/>
              <a:cs typeface="Open Sans"/>
              <a:sym typeface="Open Sans"/>
            </a:endParaRPr>
          </a:p>
          <a:p>
            <a:pPr marL="0" lvl="0" indent="0" algn="l" rtl="0">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Помните, рабочее место – это лицо мастера и барбершопа!</a:t>
            </a:r>
            <a:endParaRPr sz="1200">
              <a:solidFill>
                <a:schemeClr val="dk1"/>
              </a:solidFill>
              <a:latin typeface="Open Sans"/>
              <a:ea typeface="Open Sans"/>
              <a:cs typeface="Open Sans"/>
              <a:sym typeface="Open Sans"/>
            </a:endParaRPr>
          </a:p>
          <a:p>
            <a:pPr marL="0" lvl="0" indent="0" algn="l" rtl="0">
              <a:spcBef>
                <a:spcPct val="0"/>
              </a:spcBef>
              <a:spcAft>
                <a:spcPct val="0"/>
              </a:spcAft>
              <a:buNone/>
            </a:pP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7. При задержке выполнения услуги с клиентом (при наличии следующей записи), барберу необходимо лично принести извинения клиенту. </a:t>
            </a:r>
            <a:endParaRPr sz="1200">
              <a:latin typeface="Open Sans"/>
              <a:ea typeface="Open Sans"/>
              <a:cs typeface="Open Sans"/>
              <a:sym typeface="Open Sans"/>
            </a:endParaRPr>
          </a:p>
          <a:p>
            <a:pPr marL="0" lvl="0" indent="0" algn="l" rtl="0">
              <a:spcBef>
                <a:spcPct val="0"/>
              </a:spcBef>
              <a:spcAft>
                <a:spcPct val="0"/>
              </a:spcAft>
              <a:buNone/>
            </a:pP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8. После завершения работы (до получения заработной платы) приводить в порядок свое рабочее место (стол, зеркало и тд), выключить электроприборы из розетки и зону общего пользования!</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При невыполнении – штраф администратору 100 рублей.</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 </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9. При некачественно выполненной услуге клиенту барбер:</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 переделывает работу бесплатно;</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 при отказе клиента от переделывания услуги сумма в 100% объеме вычитывается с барбера;</a:t>
            </a:r>
            <a:endParaRPr sz="1200">
              <a:latin typeface="Open Sans"/>
              <a:ea typeface="Open Sans"/>
              <a:cs typeface="Open Sans"/>
              <a:sym typeface="Open Sans"/>
            </a:endParaRPr>
          </a:p>
          <a:p>
            <a:pPr marL="0" lvl="0" indent="0" algn="l" rtl="0">
              <a:spcBef>
                <a:spcPct val="0"/>
              </a:spcBef>
              <a:spcAft>
                <a:spcPct val="0"/>
              </a:spcAft>
              <a:buNone/>
            </a:pPr>
            <a:r>
              <a:rPr lang="en" sz="1200">
                <a:latin typeface="Open Sans"/>
                <a:ea typeface="Open Sans"/>
                <a:cs typeface="Open Sans"/>
                <a:sym typeface="Open Sans"/>
              </a:rPr>
              <a:t>- если клиент хочет переделать услугу у другого барбера, то оплату за данную услугу получает тот, кто удовлетворил потребность клиента.</a:t>
            </a:r>
            <a:endParaRPr sz="1200">
              <a:latin typeface="Open Sans"/>
              <a:ea typeface="Open Sans"/>
              <a:cs typeface="Open Sans"/>
              <a:sym typeface="Open Sans"/>
            </a:endParaRPr>
          </a:p>
        </p:txBody>
      </p:sp>
    </p:spTree>
  </p:cSld>
  <p:clrMapOvr>
    <a:masterClrMapping/>
  </p:clrMapOvr>
  <p:transition/>
  <p:timing/>
</p:sld>
</file>

<file path=ppt/slides/slide1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08" name="Shape 3208"/>
        <p:cNvGrpSpPr/>
        <p:nvPr/>
      </p:nvGrpSpPr>
      <p:grpSpPr>
        <a:xfrm>
          <a:off x="0" y="0"/>
          <a:ext cx="0" cy="0"/>
        </a:xfrm>
      </p:grpSpPr>
      <p:sp>
        <p:nvSpPr>
          <p:cNvPr id="3209" name="Google Shape;3209;p158"/>
          <p:cNvSpPr txBox="1"/>
          <p:nvPr>
            <p:ph type="title"/>
          </p:nvPr>
        </p:nvSpPr>
        <p:spPr>
          <a:xfrm>
            <a:off x="328975" y="1142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соблюдения дисциплины в салоне</a:t>
            </a:r>
            <a:endParaRPr/>
          </a:p>
        </p:txBody>
      </p:sp>
      <p:sp>
        <p:nvSpPr>
          <p:cNvPr id="3210" name="Google Shape;3210;p158"/>
          <p:cNvSpPr txBox="1"/>
          <p:nvPr/>
        </p:nvSpPr>
        <p:spPr>
          <a:xfrm>
            <a:off x="328975" y="1559025"/>
            <a:ext cx="8382900" cy="29862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sz="1300">
                <a:latin typeface="Open Sans"/>
                <a:ea typeface="Open Sans"/>
                <a:cs typeface="Open Sans"/>
                <a:sym typeface="Open Sans"/>
              </a:rPr>
              <a:t>1. Мастер должен быть на рабочем месте в 8:45!</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При опоздании на работу (позже 9:00) мастер оплачивает штраф – 150 рублей. Позже 9:20 – 300 рублей. Дольше часа – 450 рублей.</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Если из-за опоздания барбера клиент не попал по записи на услугу – барбер оплачивает стоимость услуги. </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Наш приоритет – выполнение услуги качественно и в срок!</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2. Барбер должен предупреждать администратора салона о невыходе в смену за 1-2 часа (клиентов нужно предупредить заранее). </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В случае невыхода на работу сотрудник самостоятельно находит себе замену на этот день (что согласовывает с администратором) либо оплачивает аренду простоя кресла за этот день – 1500 рублей.</a:t>
            </a:r>
            <a:endParaRPr sz="1300">
              <a:latin typeface="Open Sans"/>
              <a:ea typeface="Open Sans"/>
              <a:cs typeface="Open Sans"/>
              <a:sym typeface="Open Sans"/>
            </a:endParaRPr>
          </a:p>
          <a:p>
            <a:pPr marL="0" lvl="0" indent="0" algn="l" rtl="0">
              <a:spcBef>
                <a:spcPct val="0"/>
              </a:spcBef>
              <a:spcAft>
                <a:spcPct val="0"/>
              </a:spcAft>
              <a:buNone/>
            </a:pPr>
            <a:r>
              <a:rPr lang="en" sz="1300">
                <a:latin typeface="Open Sans"/>
                <a:ea typeface="Open Sans"/>
                <a:cs typeface="Open Sans"/>
                <a:sym typeface="Open Sans"/>
              </a:rPr>
              <a:t>3. Предупреждать администратора о своем отсутствии на рабочем месте (например, вышел в магазин), выходить из барбершопа разрешается по одному специалисту (никаких коллективных походов курить, в магазин и тд). </a:t>
            </a:r>
            <a:endParaRPr sz="1300">
              <a:latin typeface="Open Sans"/>
              <a:ea typeface="Open Sans"/>
              <a:cs typeface="Open Sans"/>
              <a:sym typeface="Open Sans"/>
            </a:endParaRPr>
          </a:p>
        </p:txBody>
      </p:sp>
    </p:spTree>
  </p:cSld>
  <p:clrMapOvr>
    <a:masterClrMapping/>
  </p:clrMapOvr>
  <p:transition/>
  <p:timing/>
</p:sld>
</file>

<file path=ppt/slides/slide1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14" name="Shape 3214"/>
        <p:cNvGrpSpPr/>
        <p:nvPr/>
      </p:nvGrpSpPr>
      <p:grpSpPr>
        <a:xfrm>
          <a:off x="0" y="0"/>
          <a:ext cx="0" cy="0"/>
        </a:xfrm>
      </p:grpSpPr>
      <p:sp>
        <p:nvSpPr>
          <p:cNvPr id="3215" name="Google Shape;3215;p159"/>
          <p:cNvSpPr txBox="1"/>
          <p:nvPr>
            <p:ph type="title"/>
          </p:nvPr>
        </p:nvSpPr>
        <p:spPr>
          <a:xfrm>
            <a:off x="328975" y="1142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соблюдения дисциплины в салоне</a:t>
            </a:r>
            <a:endParaRPr/>
          </a:p>
        </p:txBody>
      </p:sp>
      <p:sp>
        <p:nvSpPr>
          <p:cNvPr id="3216" name="Google Shape;3216;p159"/>
          <p:cNvSpPr txBox="1"/>
          <p:nvPr/>
        </p:nvSpPr>
        <p:spPr>
          <a:xfrm>
            <a:off x="373750" y="1642750"/>
            <a:ext cx="8239800" cy="2862900"/>
          </a:xfrm>
          <a:prstGeom prst="rect">
            <a:avLst/>
          </a:prstGeom>
          <a:noFill/>
          <a:ln>
            <a:noFill/>
          </a:ln>
        </p:spPr>
        <p:txBody>
          <a:bodyPr spcFirstLastPara="1" wrap="square" lIns="91425" tIns="91425" rIns="91425" bIns="91425" anchor="t" anchorCtr="0">
            <a:spAutoFit/>
          </a:bodyPr>
          <a:lstStyle>
            <a:defPPr/>
          </a:lstStyle>
          <a:p>
            <a:pPr marL="0" marR="0" lvl="0" indent="450215" algn="just" rtl="0">
              <a:lnSpc>
                <a:spcPct val="150000"/>
              </a:lnSpc>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4. До прихода клиента (в начале смены) подготовить свое рабочее место: протереть стол, зеркала, дезинфицировать инструменты, проветрить помещение.</a:t>
            </a:r>
            <a:endParaRPr sz="1200">
              <a:solidFill>
                <a:schemeClr val="dk1"/>
              </a:solidFill>
              <a:latin typeface="Open Sans"/>
              <a:ea typeface="Open Sans"/>
              <a:cs typeface="Open Sans"/>
              <a:sym typeface="Open Sans"/>
            </a:endParaRPr>
          </a:p>
          <a:p>
            <a:pPr marL="0" marR="0" lvl="0" indent="450215" algn="just" rtl="0">
              <a:lnSpc>
                <a:spcPct val="150000"/>
              </a:lnSpc>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Клиент оценивает не только руки мастера, но и чистоту рабочего места!</a:t>
            </a:r>
            <a:endParaRPr sz="1200">
              <a:solidFill>
                <a:schemeClr val="dk1"/>
              </a:solidFill>
              <a:latin typeface="Open Sans"/>
              <a:ea typeface="Open Sans"/>
              <a:cs typeface="Open Sans"/>
              <a:sym typeface="Open Sans"/>
            </a:endParaRPr>
          </a:p>
          <a:p>
            <a:pPr marL="0" marR="0" lvl="0" indent="450215" algn="just" rtl="0">
              <a:lnSpc>
                <a:spcPct val="150000"/>
              </a:lnSpc>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При невыполнении – мастер потерял клиента!</a:t>
            </a:r>
            <a:endParaRPr sz="1200">
              <a:solidFill>
                <a:schemeClr val="dk1"/>
              </a:solidFill>
              <a:latin typeface="Open Sans"/>
              <a:ea typeface="Open Sans"/>
              <a:cs typeface="Open Sans"/>
              <a:sym typeface="Open Sans"/>
            </a:endParaRPr>
          </a:p>
          <a:p>
            <a:pPr marL="0" marR="0" lvl="0" indent="450215" algn="just" rtl="0">
              <a:lnSpc>
                <a:spcPct val="150000"/>
              </a:lnSpc>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5. Места общего пользования (мойка в зале) содержать в порядке. </a:t>
            </a:r>
            <a:endParaRPr sz="1200">
              <a:solidFill>
                <a:schemeClr val="dk1"/>
              </a:solidFill>
              <a:latin typeface="Open Sans"/>
              <a:ea typeface="Open Sans"/>
              <a:cs typeface="Open Sans"/>
              <a:sym typeface="Open Sans"/>
            </a:endParaRPr>
          </a:p>
          <a:p>
            <a:pPr marL="0" marR="0" lvl="0" indent="450215" algn="just" rtl="0">
              <a:lnSpc>
                <a:spcPct val="150000"/>
              </a:lnSpc>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6. Выбрасывать в корзину для мусора использованные материалы (полотенца, тюбики и тд). </a:t>
            </a:r>
            <a:endParaRPr sz="1200">
              <a:solidFill>
                <a:schemeClr val="dk1"/>
              </a:solidFill>
              <a:latin typeface="Open Sans"/>
              <a:ea typeface="Open Sans"/>
              <a:cs typeface="Open Sans"/>
              <a:sym typeface="Open Sans"/>
            </a:endParaRPr>
          </a:p>
          <a:p>
            <a:pPr marL="0" marR="0" lvl="0" indent="450215" algn="just" rtl="0">
              <a:lnSpc>
                <a:spcPct val="150000"/>
              </a:lnSpc>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7. После каждого приема пищи убирать за собой и мыть посуду. </a:t>
            </a:r>
            <a:endParaRPr sz="1200">
              <a:solidFill>
                <a:schemeClr val="dk1"/>
              </a:solidFill>
              <a:latin typeface="Open Sans"/>
              <a:ea typeface="Open Sans"/>
              <a:cs typeface="Open Sans"/>
              <a:sym typeface="Open Sans"/>
            </a:endParaRPr>
          </a:p>
          <a:p>
            <a:pPr marL="0" marR="0" lvl="0" indent="450215" algn="just" rtl="0">
              <a:lnSpc>
                <a:spcPct val="150000"/>
              </a:lnSpc>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При невыполнении – штраф 500 рублей. </a:t>
            </a:r>
            <a:endParaRPr sz="1200">
              <a:solidFill>
                <a:schemeClr val="dk1"/>
              </a:solidFill>
              <a:latin typeface="Open Sans"/>
              <a:ea typeface="Open Sans"/>
              <a:cs typeface="Open Sans"/>
              <a:sym typeface="Open Sans"/>
            </a:endParaRPr>
          </a:p>
          <a:p>
            <a:pPr marL="0" marR="0" lvl="0" indent="450215" algn="just" rtl="0">
              <a:lnSpc>
                <a:spcPct val="150000"/>
              </a:lnSpc>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8. Для курящих: запрещено курить у входа в барбершоп – штраф 500 рублей. Не курить толпой! Окурки бросать в урну. </a:t>
            </a:r>
            <a:endParaRPr sz="1200">
              <a:latin typeface="Open Sans"/>
              <a:ea typeface="Open Sans"/>
              <a:cs typeface="Open Sans"/>
              <a:sym typeface="Open Sans"/>
            </a:endParaRPr>
          </a:p>
        </p:txBody>
      </p:sp>
    </p:spTree>
  </p:cSld>
  <p:clrMapOvr>
    <a:masterClrMapping/>
  </p:clrMapOvr>
  <p:transition/>
  <p:timing/>
</p:sld>
</file>

<file path=ppt/slides/slide1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20" name="Shape 3220"/>
        <p:cNvGrpSpPr/>
        <p:nvPr/>
      </p:nvGrpSpPr>
      <p:grpSpPr>
        <a:xfrm>
          <a:off x="0" y="0"/>
          <a:ext cx="0" cy="0"/>
        </a:xfrm>
      </p:grpSpPr>
      <p:sp>
        <p:nvSpPr>
          <p:cNvPr id="3221" name="Google Shape;3221;p160"/>
          <p:cNvSpPr txBox="1"/>
          <p:nvPr>
            <p:ph type="title"/>
          </p:nvPr>
        </p:nvSpPr>
        <p:spPr>
          <a:xfrm>
            <a:off x="328975" y="1142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соблюдения дисциплины в салоне</a:t>
            </a:r>
            <a:endParaRPr/>
          </a:p>
        </p:txBody>
      </p:sp>
      <p:sp>
        <p:nvSpPr>
          <p:cNvPr id="3222" name="Google Shape;3222;p160"/>
          <p:cNvSpPr txBox="1"/>
          <p:nvPr/>
        </p:nvSpPr>
        <p:spPr>
          <a:xfrm>
            <a:off x="498325" y="1520800"/>
            <a:ext cx="8302500" cy="29862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Open Sans"/>
                <a:ea typeface="Open Sans"/>
                <a:cs typeface="Open Sans"/>
                <a:sym typeface="Open Sans"/>
              </a:rPr>
              <a:t>9. Соблюдать личную гигиену и следить за своим внешним видом. </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Не допуск к работе после первого предупреждения, никаких лишних запахов (пота, никотина и тд). </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10. Выходить на работу строго в форме (для барберов – черный верх и низ).</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11. Иметь бейдж со своим именем. Клиент должен знать, как зовут сотрудника. При утере бейджа мастер должен администратору.</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Возмещение стоимости бейджа – 500 рублей.</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12. Сообщать администратору обо всех неисправностях на своем рабочем месте (розетки, выключатели, кресла и тд). При порче имущества мастером – материальную ответственность несет он. </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13. Сообщать администратору об оставленных клиентом личных вещах.</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14. Уход с работы по экстренным обстоятельствам (не больше 1 человека) в вечернее время.</a:t>
            </a:r>
            <a:endParaRPr>
              <a:latin typeface="Open Sans"/>
              <a:ea typeface="Open Sans"/>
              <a:cs typeface="Open Sans"/>
              <a:sym typeface="Open Sans"/>
            </a:endParaRPr>
          </a:p>
        </p:txBody>
      </p:sp>
    </p:spTree>
  </p:cSld>
  <p:clrMapOvr>
    <a:masterClrMapping/>
  </p:clrMapOvr>
  <p:transition/>
  <p:timing/>
</p:sld>
</file>

<file path=ppt/slides/slide1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26" name="Shape 3226"/>
        <p:cNvGrpSpPr/>
        <p:nvPr/>
      </p:nvGrpSpPr>
      <p:grpSpPr>
        <a:xfrm>
          <a:off x="0" y="0"/>
          <a:ext cx="0" cy="0"/>
        </a:xfrm>
      </p:grpSpPr>
      <p:sp>
        <p:nvSpPr>
          <p:cNvPr id="3227" name="Google Shape;3227;p161"/>
          <p:cNvSpPr txBox="1"/>
          <p:nvPr>
            <p:ph type="title"/>
          </p:nvPr>
        </p:nvSpPr>
        <p:spPr>
          <a:xfrm>
            <a:off x="328975" y="1142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Мастерам барбершопа запрещается</a:t>
            </a:r>
            <a:endParaRPr/>
          </a:p>
        </p:txBody>
      </p:sp>
      <p:sp>
        <p:nvSpPr>
          <p:cNvPr id="3228" name="Google Shape;3228;p161"/>
          <p:cNvSpPr txBox="1"/>
          <p:nvPr/>
        </p:nvSpPr>
        <p:spPr>
          <a:xfrm>
            <a:off x="364850" y="1642750"/>
            <a:ext cx="8687100" cy="21240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Open Sans"/>
                <a:ea typeface="Open Sans"/>
                <a:cs typeface="Open Sans"/>
                <a:sym typeface="Open Sans"/>
              </a:rPr>
              <a:t>1. Использовать для работы материалы, приобретенные не в нашем барбершопе (шампуни, краски, одноразовая продукция и тд).</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При невыполнении – штраф администратору 200 рублей.</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2. Разговаривать по телефону при работе с клиентом.</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При невыполнении – штраф 500 рублей.</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3. Пользоваться рабочим телефоном в личных целях. Исключение – звонок руководству.</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При невыполнении – штраф администратору 100 рублей.</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4. Вести разговоры между мастерами на языках стран СНГ.</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При невыполнении – штраф 500 рублей.</a:t>
            </a:r>
            <a:endParaRPr>
              <a:latin typeface="Open Sans"/>
              <a:ea typeface="Open Sans"/>
              <a:cs typeface="Open Sans"/>
              <a:sym typeface="Open Sans"/>
            </a:endParaRPr>
          </a:p>
        </p:txBody>
      </p:sp>
    </p:spTree>
  </p:cSld>
  <p:clrMapOvr>
    <a:masterClrMapping/>
  </p:clrMapOvr>
  <p:transition/>
  <p:timing/>
</p:sld>
</file>

<file path=ppt/slides/slide1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32" name="Shape 3232"/>
        <p:cNvGrpSpPr/>
        <p:nvPr/>
      </p:nvGrpSpPr>
      <p:grpSpPr>
        <a:xfrm>
          <a:off x="0" y="0"/>
          <a:ext cx="0" cy="0"/>
        </a:xfrm>
      </p:grpSpPr>
      <p:sp>
        <p:nvSpPr>
          <p:cNvPr id="3233" name="Google Shape;3233;p162"/>
          <p:cNvSpPr txBox="1"/>
          <p:nvPr>
            <p:ph type="title"/>
          </p:nvPr>
        </p:nvSpPr>
        <p:spPr>
          <a:xfrm>
            <a:off x="328975" y="1142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Мастерам барбершопа запрещается</a:t>
            </a:r>
            <a:endParaRPr/>
          </a:p>
        </p:txBody>
      </p:sp>
      <p:sp>
        <p:nvSpPr>
          <p:cNvPr id="3234" name="Google Shape;3234;p162"/>
          <p:cNvSpPr txBox="1"/>
          <p:nvPr/>
        </p:nvSpPr>
        <p:spPr>
          <a:xfrm>
            <a:off x="328975" y="1642750"/>
            <a:ext cx="8722800" cy="21240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Open Sans"/>
                <a:ea typeface="Open Sans"/>
                <a:cs typeface="Open Sans"/>
                <a:sym typeface="Open Sans"/>
              </a:rPr>
              <a:t>5. Пользоваться в рабочее время услугами других мастеров.</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При невыполнении – штраф 500 рублей.</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6. Заходить за стойку администратора.</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При невыполнении – штраф 100 рублей (барберу и администратору).</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7. Делать записи в журнале регистрации. Журнал – это документ администратора.</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При невыполнении – штраф 100 рублей.</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8. Отказываться от выполнения услуги клиенту, предусмотренной по прайсу, за исключением случаев, когда у клиента имеются противопоказания к данной услуге или барбер не владеет соответствующей технологией. </a:t>
            </a:r>
            <a:endParaRPr>
              <a:latin typeface="Open Sans"/>
              <a:ea typeface="Open Sans"/>
              <a:cs typeface="Open Sans"/>
              <a:sym typeface="Open Sans"/>
            </a:endParaRP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a:blip r:embed="rId3">
            <a:alphaModFix/>
          </a:blip>
          <a:stretch>
            <a:fillRect/>
          </a:stretch>
        </a:blipFill>
      </p:bgPr>
    </p:bg>
    <p:spTree>
      <p:nvGrpSpPr>
        <p:cNvPr id="1585" name="Shape 1585"/>
        <p:cNvGrpSpPr/>
        <p:nvPr/>
      </p:nvGrpSpPr>
      <p:grpSpPr>
        <a:xfrm>
          <a:off x="0" y="0"/>
          <a:ext cx="0" cy="0"/>
        </a:xfrm>
      </p:grpSpPr>
      <p:sp>
        <p:nvSpPr>
          <p:cNvPr id="1586" name="Google Shape;1586;p46"/>
          <p:cNvSpPr/>
          <p:nvPr/>
        </p:nvSpPr>
        <p:spPr>
          <a:xfrm>
            <a:off x="-45251" y="402782"/>
            <a:ext cx="4730700" cy="17010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87" name="Google Shape;1587;p46"/>
          <p:cNvSpPr/>
          <p:nvPr/>
        </p:nvSpPr>
        <p:spPr>
          <a:xfrm>
            <a:off x="-685800" y="230975"/>
            <a:ext cx="5148900" cy="2052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588" name="Google Shape;1588;p46"/>
          <p:cNvSpPr txBox="1"/>
          <p:nvPr>
            <p:ph type="title"/>
          </p:nvPr>
        </p:nvSpPr>
        <p:spPr>
          <a:xfrm>
            <a:off x="445550" y="510100"/>
            <a:ext cx="3833100" cy="13500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800">
                <a:solidFill>
                  <a:schemeClr val="lt1"/>
                </a:solidFill>
              </a:rPr>
              <a:t>НАША МИССИЯ:</a:t>
            </a:r>
            <a:endParaRPr sz="1800">
              <a:solidFill>
                <a:schemeClr val="lt1"/>
              </a:solidFill>
            </a:endParaRPr>
          </a:p>
          <a:p>
            <a:pPr marL="0" lvl="0" indent="0" algn="l" rtl="0">
              <a:lnSpc>
                <a:spcPct val="100000"/>
              </a:lnSpc>
              <a:spcBef>
                <a:spcPts val="1000"/>
              </a:spcBef>
              <a:spcAft>
                <a:spcPct val="0"/>
              </a:spcAft>
              <a:buNone/>
            </a:pPr>
            <a:r>
              <a:rPr lang="en" sz="1800">
                <a:solidFill>
                  <a:schemeClr val="lt1"/>
                </a:solidFill>
              </a:rPr>
              <a:t>Давать клиенту высокое качество сервиса и стрижки за честную цену. </a:t>
            </a:r>
            <a:endParaRPr sz="1800">
              <a:solidFill>
                <a:schemeClr val="lt1"/>
              </a:solidFill>
            </a:endParaRPr>
          </a:p>
        </p:txBody>
      </p:sp>
    </p:spTree>
  </p:cSld>
  <p:clrMapOvr>
    <a:masterClrMapping/>
  </p:clrMapOvr>
  <p:transition/>
  <p:timing/>
</p:sld>
</file>

<file path=ppt/slides/slide1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38" name="Shape 3238"/>
        <p:cNvGrpSpPr/>
        <p:nvPr/>
      </p:nvGrpSpPr>
      <p:grpSpPr>
        <a:xfrm>
          <a:off x="0" y="0"/>
          <a:ext cx="0" cy="0"/>
        </a:xfrm>
      </p:grpSpPr>
      <p:sp>
        <p:nvSpPr>
          <p:cNvPr id="3239" name="Google Shape;3239;p163"/>
          <p:cNvSpPr txBox="1"/>
          <p:nvPr>
            <p:ph type="title"/>
          </p:nvPr>
        </p:nvSpPr>
        <p:spPr>
          <a:xfrm>
            <a:off x="328975" y="1142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Мастерам барбершопа запрещается</a:t>
            </a:r>
            <a:endParaRPr/>
          </a:p>
        </p:txBody>
      </p:sp>
      <p:sp>
        <p:nvSpPr>
          <p:cNvPr id="3240" name="Google Shape;3240;p163"/>
          <p:cNvSpPr txBox="1"/>
          <p:nvPr/>
        </p:nvSpPr>
        <p:spPr>
          <a:xfrm>
            <a:off x="328975" y="1922500"/>
            <a:ext cx="8722800" cy="23397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Open Sans"/>
                <a:ea typeface="Open Sans"/>
                <a:cs typeface="Open Sans"/>
                <a:sym typeface="Open Sans"/>
              </a:rPr>
              <a:t>9. Обслуживать клиентов в состоянии алкогольного опьянения.</a:t>
            </a:r>
            <a:endParaRPr>
              <a:latin typeface="Open Sans"/>
              <a:ea typeface="Open Sans"/>
              <a:cs typeface="Open Sans"/>
              <a:sym typeface="Open Sans"/>
            </a:endParaRPr>
          </a:p>
          <a:p>
            <a:pPr marL="0" lvl="0" indent="0" algn="l" rtl="0">
              <a:spcBef>
                <a:spcPct val="0"/>
              </a:spcBef>
              <a:spcAft>
                <a:spcPct val="0"/>
              </a:spcAft>
              <a:buNone/>
            </a:pPr>
            <a:br>
              <a:rPr lang="en">
                <a:latin typeface="Open Sans"/>
                <a:ea typeface="Open Sans"/>
                <a:cs typeface="Open Sans"/>
                <a:sym typeface="Open Sans"/>
              </a:rPr>
            </a:br>
            <a:r>
              <a:rPr lang="en">
                <a:latin typeface="Open Sans"/>
                <a:ea typeface="Open Sans"/>
                <a:cs typeface="Open Sans"/>
                <a:sym typeface="Open Sans"/>
              </a:rPr>
              <a:t>10. Принимать от клиента деньги за оказанную услугу (расчет производится только у администратора).</a:t>
            </a:r>
            <a:endParaRPr>
              <a:latin typeface="Open Sans"/>
              <a:ea typeface="Open Sans"/>
              <a:cs typeface="Open Sans"/>
              <a:sym typeface="Open Sans"/>
            </a:endParaRPr>
          </a:p>
          <a:p>
            <a:pPr marL="0" lvl="0" indent="0" algn="l" rtl="0">
              <a:spcBef>
                <a:spcPct val="0"/>
              </a:spcBef>
              <a:spcAft>
                <a:spcPct val="0"/>
              </a:spcAft>
              <a:buNone/>
            </a:pPr>
            <a:br>
              <a:rPr lang="en">
                <a:latin typeface="Open Sans"/>
                <a:ea typeface="Open Sans"/>
                <a:cs typeface="Open Sans"/>
                <a:sym typeface="Open Sans"/>
              </a:rPr>
            </a:br>
            <a:r>
              <a:rPr lang="en">
                <a:latin typeface="Open Sans"/>
                <a:ea typeface="Open Sans"/>
                <a:cs typeface="Open Sans"/>
                <a:sym typeface="Open Sans"/>
              </a:rPr>
              <a:t>11. Давать и брать у клиента номер телефона!</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При невыполнении – увольнение.</a:t>
            </a:r>
            <a:endParaRPr>
              <a:latin typeface="Open Sans"/>
              <a:ea typeface="Open Sans"/>
              <a:cs typeface="Open Sans"/>
              <a:sym typeface="Open Sans"/>
            </a:endParaRPr>
          </a:p>
          <a:p>
            <a:pPr marL="0" lvl="0" indent="0" algn="l" rtl="0">
              <a:spcBef>
                <a:spcPct val="0"/>
              </a:spcBef>
              <a:spcAft>
                <a:spcPct val="0"/>
              </a:spcAft>
              <a:buNone/>
            </a:pPr>
            <a:br>
              <a:rPr lang="en">
                <a:latin typeface="Open Sans"/>
                <a:ea typeface="Open Sans"/>
                <a:cs typeface="Open Sans"/>
                <a:sym typeface="Open Sans"/>
              </a:rPr>
            </a:br>
            <a:r>
              <a:rPr lang="en">
                <a:latin typeface="Open Sans"/>
                <a:ea typeface="Open Sans"/>
                <a:cs typeface="Open Sans"/>
                <a:sym typeface="Open Sans"/>
              </a:rPr>
              <a:t>12. Вести споры, склоки в зале барбершопа.</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Штраф – 500 рублей.</a:t>
            </a:r>
            <a:endParaRPr>
              <a:latin typeface="Open Sans"/>
              <a:ea typeface="Open Sans"/>
              <a:cs typeface="Open Sans"/>
              <a:sym typeface="Open Sans"/>
            </a:endParaRPr>
          </a:p>
        </p:txBody>
      </p:sp>
    </p:spTree>
  </p:cSld>
  <p:clrMapOvr>
    <a:masterClrMapping/>
  </p:clrMapOvr>
  <p:transition/>
  <p:timing/>
</p:sld>
</file>

<file path=ppt/slides/slide1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44" name="Shape 3244"/>
        <p:cNvGrpSpPr/>
        <p:nvPr/>
      </p:nvGrpSpPr>
      <p:grpSpPr>
        <a:xfrm>
          <a:off x="0" y="0"/>
          <a:ext cx="0" cy="0"/>
        </a:xfrm>
      </p:grpSpPr>
      <p:sp>
        <p:nvSpPr>
          <p:cNvPr id="3245" name="Google Shape;3245;p164"/>
          <p:cNvSpPr txBox="1"/>
          <p:nvPr>
            <p:ph type="title"/>
          </p:nvPr>
        </p:nvSpPr>
        <p:spPr>
          <a:xfrm>
            <a:off x="294125" y="3008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Мастерам барбершопа разрешается</a:t>
            </a:r>
            <a:endParaRPr/>
          </a:p>
        </p:txBody>
      </p:sp>
      <p:sp>
        <p:nvSpPr>
          <p:cNvPr id="3246" name="Google Shape;3246;p164"/>
          <p:cNvSpPr txBox="1"/>
          <p:nvPr/>
        </p:nvSpPr>
        <p:spPr>
          <a:xfrm>
            <a:off x="294125" y="1779050"/>
            <a:ext cx="8618700" cy="21240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Open Sans"/>
                <a:ea typeface="Open Sans"/>
                <a:cs typeface="Open Sans"/>
                <a:sym typeface="Open Sans"/>
              </a:rPr>
              <a:t>1. Решать все спорные вопросы с администрацией, другими мастерами в кабинете руководства.</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2. Приводить себя и других в порядок в первый час работы с 8:30 до 9:00.</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3. Разговаривать с клиентами на языке стран СНГ.</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4. Пользоваться услугами барбершопа в выходной день по предварительной записи по 100% оплате через кассу.</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При невыполнении – увольнение.</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5. Работать с хорошим настроением и желанием творить красоту.</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6. Получать от клиента чаевые за отличную работу!</a:t>
            </a:r>
            <a:endParaRPr>
              <a:latin typeface="Open Sans"/>
              <a:ea typeface="Open Sans"/>
              <a:cs typeface="Open Sans"/>
              <a:sym typeface="Open Sans"/>
            </a:endParaRPr>
          </a:p>
        </p:txBody>
      </p:sp>
    </p:spTree>
  </p:cSld>
  <p:clrMapOvr>
    <a:masterClrMapping/>
  </p:clrMapOvr>
  <p:transition/>
  <p:timing/>
</p:sld>
</file>

<file path=ppt/slides/slide1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50" name="Shape 3250"/>
        <p:cNvGrpSpPr/>
        <p:nvPr/>
      </p:nvGrpSpPr>
      <p:grpSpPr>
        <a:xfrm>
          <a:off x="0" y="0"/>
          <a:ext cx="0" cy="0"/>
        </a:xfrm>
      </p:grpSpPr>
      <p:sp>
        <p:nvSpPr>
          <p:cNvPr id="3251" name="Google Shape;3251;p165"/>
          <p:cNvSpPr txBox="1"/>
          <p:nvPr>
            <p:ph type="title"/>
          </p:nvPr>
        </p:nvSpPr>
        <p:spPr>
          <a:xfrm>
            <a:off x="294125" y="3008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Мотивация сотрудников</a:t>
            </a:r>
            <a:endParaRPr/>
          </a:p>
        </p:txBody>
      </p:sp>
      <p:sp>
        <p:nvSpPr>
          <p:cNvPr id="3252" name="Google Shape;3252;p165"/>
          <p:cNvSpPr txBox="1"/>
          <p:nvPr/>
        </p:nvSpPr>
        <p:spPr>
          <a:xfrm>
            <a:off x="294125" y="1843600"/>
            <a:ext cx="3120600" cy="2016300"/>
          </a:xfrm>
          <a:prstGeom prst="rect">
            <a:avLst/>
          </a:prstGeom>
          <a:noFill/>
          <a:ln>
            <a:noFill/>
          </a:ln>
        </p:spPr>
        <p:txBody>
          <a:bodyPr spcFirstLastPara="1" wrap="square" lIns="91425" tIns="91425" rIns="91425" bIns="91425" anchor="t" anchorCtr="0">
            <a:spAutoFit/>
          </a:bodyPr>
          <a:lstStyle>
            <a:defPPr/>
          </a:lstStyle>
          <a:p>
            <a:pPr marL="0" lvl="0" indent="0" algn="just" rtl="0">
              <a:lnSpc>
                <a:spcPct val="150000"/>
              </a:lnSpc>
              <a:spcBef>
                <a:spcPct val="0"/>
              </a:spcBef>
              <a:spcAft>
                <a:spcPts val="1000"/>
              </a:spcAft>
              <a:buNone/>
            </a:pPr>
            <a:r>
              <a:rPr lang="en">
                <a:solidFill>
                  <a:schemeClr val="dk1"/>
                </a:solidFill>
                <a:latin typeface="Open Sans"/>
                <a:ea typeface="Open Sans"/>
                <a:cs typeface="Open Sans"/>
                <a:sym typeface="Open Sans"/>
              </a:rPr>
              <a:t>Мотивация администратора рассчитывается ежедневно и зависит от выручки барбершопа за день. Ниже в таблице представлены данные для расчета мотивации.</a:t>
            </a:r>
            <a:endParaRPr>
              <a:latin typeface="Open Sans"/>
              <a:ea typeface="Open Sans"/>
              <a:cs typeface="Open Sans"/>
              <a:sym typeface="Open Sans"/>
            </a:endParaRPr>
          </a:p>
        </p:txBody>
      </p:sp>
      <p:graphicFrame>
        <p:nvGraphicFramePr>
          <p:cNvPr id="3253" name="Google Shape;3253;p165"/>
          <p:cNvGraphicFramePr>
            <a:graphicFrameLocks noGrp="1"/>
          </p:cNvGraphicFramePr>
          <p:nvPr/>
        </p:nvGraphicFramePr>
        <p:xfrm>
          <a:off x="3925725" y="1249900"/>
          <a:ext cx="5039325" cy="2930430"/>
        </p:xfrm>
        <a:graphic>
          <a:graphicData uri="http://schemas.openxmlformats.org/drawingml/2006/table">
            <a:tbl>
              <a:tblPr bandRow="1">
                <a:noFill/>
                <a:tableStyleId>{D21BA79B-169A-42C4-B8CA-98FAEEFF3E09}</a:tableStyleId>
              </a:tblPr>
              <a:tblGrid>
                <a:gridCol w="2544950"/>
                <a:gridCol w="2494375"/>
              </a:tblGrid>
              <a:tr h="263650">
                <a:tc>
                  <a:txBody>
                    <a:bodyPr vert="horz" wrap="square"/>
                    <a:lstStyle>
                      <a:defPPr/>
                    </a:lstStyle>
                    <a:p>
                      <a:pPr marL="0" lvl="0" indent="0" algn="ctr" rtl="0">
                        <a:lnSpc>
                          <a:spcPct val="150000"/>
                        </a:lnSpc>
                        <a:spcBef>
                          <a:spcPct val="0"/>
                        </a:spcBef>
                        <a:spcAft>
                          <a:spcPts val="1000"/>
                        </a:spcAft>
                        <a:buNone/>
                      </a:pPr>
                      <a:r>
                        <a:rPr lang="en" sz="1300" b="1">
                          <a:latin typeface="Open Sans"/>
                          <a:ea typeface="Open Sans"/>
                          <a:cs typeface="Open Sans"/>
                          <a:sym typeface="Open Sans"/>
                        </a:rPr>
                        <a:t>Выручка</a:t>
                      </a:r>
                      <a:endParaRPr sz="1300" b="1">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BDBDB"/>
                    </a:solidFill>
                  </a:tcPr>
                </a:tc>
                <a:tc>
                  <a:txBody>
                    <a:bodyPr vert="horz" wrap="square"/>
                    <a:lstStyle>
                      <a:defPPr/>
                    </a:lstStyle>
                    <a:p>
                      <a:pPr marL="0" lvl="0" indent="0" algn="ctr" rtl="0">
                        <a:lnSpc>
                          <a:spcPct val="150000"/>
                        </a:lnSpc>
                        <a:spcBef>
                          <a:spcPct val="0"/>
                        </a:spcBef>
                        <a:spcAft>
                          <a:spcPts val="1000"/>
                        </a:spcAft>
                        <a:buNone/>
                      </a:pPr>
                      <a:r>
                        <a:rPr lang="en" sz="1300" b="1">
                          <a:latin typeface="Open Sans"/>
                          <a:ea typeface="Open Sans"/>
                          <a:cs typeface="Open Sans"/>
                          <a:sym typeface="Open Sans"/>
                        </a:rPr>
                        <a:t>З/П Администратора</a:t>
                      </a:r>
                      <a:endParaRPr sz="1300" b="1">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BDBDB"/>
                    </a:solidFill>
                  </a:tcPr>
                </a:tc>
              </a:tr>
              <a:tr h="438875">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С 5000 до 10000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1000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438875">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С 10000 до 15000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1250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438875">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С 15000 до 20000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1500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438875">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С 20000 до 25000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1750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438875">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С 25000 до 30000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2000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r h="438875">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С 30000 до 35000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vert="horz" wrap="square"/>
                    <a:lstStyle>
                      <a:defPPr/>
                    </a:lstStyle>
                    <a:p>
                      <a:pPr marL="0" lvl="0" indent="0" algn="ctr" rtl="0">
                        <a:lnSpc>
                          <a:spcPct val="150000"/>
                        </a:lnSpc>
                        <a:spcBef>
                          <a:spcPct val="0"/>
                        </a:spcBef>
                        <a:spcAft>
                          <a:spcPts val="1000"/>
                        </a:spcAft>
                        <a:buNone/>
                      </a:pPr>
                      <a:r>
                        <a:rPr lang="en" sz="1300">
                          <a:latin typeface="Open Sans"/>
                          <a:ea typeface="Open Sans"/>
                          <a:cs typeface="Open Sans"/>
                          <a:sym typeface="Open Sans"/>
                        </a:rPr>
                        <a:t>2500</a:t>
                      </a:r>
                      <a:endParaRPr sz="1300">
                        <a:latin typeface="Open Sans"/>
                        <a:ea typeface="Open Sans"/>
                        <a:cs typeface="Open Sans"/>
                        <a:sym typeface="Open Sans"/>
                      </a:endParaRPr>
                    </a:p>
                  </a:txBody>
                  <a:tcPr marL="68575" marR="68575"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r>
            </a:tbl>
          </a:graphicData>
        </a:graphic>
      </p:graphicFrame>
    </p:spTree>
  </p:cSld>
  <p:clrMapOvr>
    <a:masterClrMapping/>
  </p:clrMapOvr>
  <p:transition/>
  <p:timing/>
</p:sld>
</file>

<file path=ppt/slides/slide1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57" name="Shape 3257"/>
        <p:cNvGrpSpPr/>
        <p:nvPr/>
      </p:nvGrpSpPr>
      <p:grpSpPr>
        <a:xfrm>
          <a:off x="0" y="0"/>
          <a:ext cx="0" cy="0"/>
        </a:xfrm>
      </p:grpSpPr>
      <p:sp>
        <p:nvSpPr>
          <p:cNvPr id="3258" name="Google Shape;3258;p166"/>
          <p:cNvSpPr txBox="1"/>
          <p:nvPr>
            <p:ph type="title"/>
          </p:nvPr>
        </p:nvSpPr>
        <p:spPr>
          <a:xfrm>
            <a:off x="294125" y="3008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Мотивация сотрудников</a:t>
            </a:r>
            <a:endParaRPr/>
          </a:p>
        </p:txBody>
      </p:sp>
      <p:sp>
        <p:nvSpPr>
          <p:cNvPr id="3259" name="Google Shape;3259;p166"/>
          <p:cNvSpPr txBox="1"/>
          <p:nvPr/>
        </p:nvSpPr>
        <p:spPr>
          <a:xfrm>
            <a:off x="400450" y="2403150"/>
            <a:ext cx="8143500" cy="851700"/>
          </a:xfrm>
          <a:prstGeom prst="rect">
            <a:avLst/>
          </a:prstGeom>
          <a:noFill/>
          <a:ln>
            <a:noFill/>
          </a:ln>
        </p:spPr>
        <p:txBody>
          <a:bodyPr spcFirstLastPara="1" wrap="square" lIns="91425" tIns="91425" rIns="91425" bIns="91425" anchor="t" anchorCtr="0">
            <a:spAutoFit/>
          </a:bodyPr>
          <a:lstStyle>
            <a:defPPr/>
          </a:lstStyle>
          <a:p>
            <a:pPr marL="0" lvl="0" indent="0" algn="just" rtl="0">
              <a:lnSpc>
                <a:spcPct val="150000"/>
              </a:lnSpc>
              <a:spcBef>
                <a:spcPct val="0"/>
              </a:spcBef>
              <a:spcAft>
                <a:spcPct val="0"/>
              </a:spcAft>
              <a:buNone/>
            </a:pPr>
            <a:r>
              <a:rPr lang="en">
                <a:solidFill>
                  <a:schemeClr val="dk1"/>
                </a:solidFill>
                <a:latin typeface="Open Sans"/>
                <a:ea typeface="Open Sans"/>
                <a:cs typeface="Open Sans"/>
                <a:sym typeface="Open Sans"/>
              </a:rPr>
              <a:t>Барберы получают 50% от заработанной конкретным сотрудником выручки ежедневно.</a:t>
            </a:r>
            <a:endParaRPr>
              <a:solidFill>
                <a:schemeClr val="dk1"/>
              </a:solidFill>
              <a:latin typeface="Open Sans"/>
              <a:ea typeface="Open Sans"/>
              <a:cs typeface="Open Sans"/>
              <a:sym typeface="Open Sans"/>
            </a:endParaRPr>
          </a:p>
          <a:p>
            <a:pPr marL="0" lvl="0" indent="0" algn="just" rtl="0">
              <a:lnSpc>
                <a:spcPct val="150000"/>
              </a:lnSpc>
              <a:spcBef>
                <a:spcPts val="1000"/>
              </a:spcBef>
              <a:spcAft>
                <a:spcPts val="1000"/>
              </a:spcAft>
              <a:buNone/>
            </a:pPr>
            <a:endParaRPr>
              <a:solidFill>
                <a:schemeClr val="dk1"/>
              </a:solidFill>
              <a:latin typeface="Open Sans"/>
              <a:ea typeface="Open Sans"/>
              <a:cs typeface="Open Sans"/>
              <a:sym typeface="Open Sans"/>
            </a:endParaRPr>
          </a:p>
        </p:txBody>
      </p:sp>
    </p:spTree>
  </p:cSld>
  <p:clrMapOvr>
    <a:masterClrMapping/>
  </p:clrMapOvr>
  <p:transition/>
  <p:timing/>
</p:sld>
</file>

<file path=ppt/slides/slide1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63" name="Shape 3263"/>
        <p:cNvGrpSpPr/>
        <p:nvPr/>
      </p:nvGrpSpPr>
      <p:grpSpPr>
        <a:xfrm>
          <a:off x="0" y="0"/>
          <a:ext cx="0" cy="0"/>
        </a:xfrm>
      </p:grpSpPr>
      <p:sp>
        <p:nvSpPr>
          <p:cNvPr id="3264" name="Google Shape;3264;p167"/>
          <p:cNvSpPr txBox="1"/>
          <p:nvPr>
            <p:ph type="title"/>
          </p:nvPr>
        </p:nvSpPr>
        <p:spPr>
          <a:xfrm>
            <a:off x="251075" y="4371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Увольнение сотрудников</a:t>
            </a:r>
            <a:endParaRPr/>
          </a:p>
        </p:txBody>
      </p:sp>
      <p:sp>
        <p:nvSpPr>
          <p:cNvPr id="3265" name="Google Shape;3265;p167"/>
          <p:cNvSpPr txBox="1"/>
          <p:nvPr/>
        </p:nvSpPr>
        <p:spPr>
          <a:xfrm>
            <a:off x="487825" y="2195125"/>
            <a:ext cx="7704000" cy="20883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50000"/>
              </a:lnSpc>
              <a:spcBef>
                <a:spcPts val="1400"/>
              </a:spcBef>
              <a:spcAft>
                <a:spcPct val="0"/>
              </a:spcAft>
              <a:buNone/>
            </a:pPr>
            <a:r>
              <a:rPr lang="en">
                <a:solidFill>
                  <a:schemeClr val="dk1"/>
                </a:solidFill>
                <a:latin typeface="Open Sans"/>
                <a:ea typeface="Open Sans"/>
                <a:cs typeface="Open Sans"/>
                <a:sym typeface="Open Sans"/>
              </a:rPr>
              <a:t>При увольнении основным моментом является полное соблюдение прав работника и защита его от незаконного увольнения, гарантией этого является то, что все основания расторжения трудового договора закреплены в </a:t>
            </a:r>
            <a:r>
              <a:rPr lang="en" u="sng">
                <a:solidFill>
                  <a:srgbClr val="0000FF"/>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Трудовом кодексе Российской Федерации</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marL="0" lvl="0" indent="0" algn="l" rtl="0">
              <a:spcBef>
                <a:spcPts val="1400"/>
              </a:spcBef>
              <a:spcAft>
                <a:spcPct val="0"/>
              </a:spcAft>
              <a:buNone/>
            </a:pPr>
            <a:endParaRPr>
              <a:latin typeface="Open Sans"/>
              <a:ea typeface="Open Sans"/>
              <a:cs typeface="Open Sans"/>
              <a:sym typeface="Open Sans"/>
            </a:endParaRPr>
          </a:p>
          <a:p>
            <a:pPr marL="0" lvl="0" indent="0" algn="l" rtl="0">
              <a:spcBef>
                <a:spcPct val="0"/>
              </a:spcBef>
              <a:spcAft>
                <a:spcPct val="0"/>
              </a:spcAft>
              <a:buNone/>
            </a:pPr>
            <a:endParaRPr/>
          </a:p>
        </p:txBody>
      </p:sp>
    </p:spTree>
  </p:cSld>
  <p:clrMapOvr>
    <a:masterClrMapping/>
  </p:clrMapOvr>
  <p:transition/>
  <p:timing/>
</p:sld>
</file>

<file path=ppt/slides/slide1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69" name="Shape 3269"/>
        <p:cNvGrpSpPr/>
        <p:nvPr/>
      </p:nvGrpSpPr>
      <p:grpSpPr>
        <a:xfrm>
          <a:off x="0" y="0"/>
          <a:ext cx="0" cy="0"/>
        </a:xfrm>
      </p:grpSpPr>
      <p:sp>
        <p:nvSpPr>
          <p:cNvPr id="3270" name="Google Shape;3270;p168"/>
          <p:cNvSpPr txBox="1"/>
          <p:nvPr>
            <p:ph type="title"/>
          </p:nvPr>
        </p:nvSpPr>
        <p:spPr>
          <a:xfrm>
            <a:off x="294125" y="4514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Виды отпусков</a:t>
            </a:r>
            <a:endParaRPr/>
          </a:p>
        </p:txBody>
      </p:sp>
      <p:sp>
        <p:nvSpPr>
          <p:cNvPr id="3271" name="Google Shape;3271;p168"/>
          <p:cNvSpPr txBox="1"/>
          <p:nvPr/>
        </p:nvSpPr>
        <p:spPr>
          <a:xfrm>
            <a:off x="373050" y="2080325"/>
            <a:ext cx="8170800" cy="12261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50000"/>
              </a:lnSpc>
              <a:spcBef>
                <a:spcPts val="1400"/>
              </a:spcBef>
              <a:spcAft>
                <a:spcPct val="0"/>
              </a:spcAft>
              <a:buNone/>
            </a:pPr>
            <a:r>
              <a:rPr lang="en">
                <a:solidFill>
                  <a:schemeClr val="dk1"/>
                </a:solidFill>
                <a:latin typeface="Open Sans"/>
                <a:ea typeface="Open Sans"/>
                <a:cs typeface="Open Sans"/>
                <a:sym typeface="Open Sans"/>
              </a:rPr>
              <a:t>Отпуск – временное освобождение от работы в будние дни на определённый период времени для отдыха и иных социальных целей с сохранением прежней работы.</a:t>
            </a:r>
            <a:endParaRPr>
              <a:solidFill>
                <a:schemeClr val="dk1"/>
              </a:solidFill>
              <a:latin typeface="Open Sans"/>
              <a:ea typeface="Open Sans"/>
              <a:cs typeface="Open Sans"/>
              <a:sym typeface="Open Sans"/>
            </a:endParaRPr>
          </a:p>
          <a:p>
            <a:pPr marL="0" lvl="0" indent="0" algn="just" rtl="0">
              <a:lnSpc>
                <a:spcPct val="150000"/>
              </a:lnSpc>
              <a:spcBef>
                <a:spcPts val="1400"/>
              </a:spcBef>
              <a:spcAft>
                <a:spcPts val="1000"/>
              </a:spcAft>
              <a:buNone/>
            </a:pPr>
            <a:endParaRPr>
              <a:solidFill>
                <a:schemeClr val="dk1"/>
              </a:solidFill>
              <a:latin typeface="Open Sans"/>
              <a:ea typeface="Open Sans"/>
              <a:cs typeface="Open Sans"/>
              <a:sym typeface="Open Sans"/>
            </a:endParaRPr>
          </a:p>
        </p:txBody>
      </p:sp>
    </p:spTree>
  </p:cSld>
  <p:clrMapOvr>
    <a:masterClrMapping/>
  </p:clrMapOvr>
  <p:transition/>
  <p:timing/>
</p:sld>
</file>

<file path=ppt/slides/slide1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75" name="Shape 3275"/>
        <p:cNvGrpSpPr/>
        <p:nvPr/>
      </p:nvGrpSpPr>
      <p:grpSpPr>
        <a:xfrm>
          <a:off x="0" y="0"/>
          <a:ext cx="0" cy="0"/>
        </a:xfrm>
      </p:grpSpPr>
      <p:sp>
        <p:nvSpPr>
          <p:cNvPr id="3276" name="Google Shape;3276;p169"/>
          <p:cNvSpPr txBox="1"/>
          <p:nvPr>
            <p:ph type="title"/>
          </p:nvPr>
        </p:nvSpPr>
        <p:spPr>
          <a:xfrm>
            <a:off x="294125" y="4514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Виды отпусков</a:t>
            </a:r>
            <a:endParaRPr/>
          </a:p>
        </p:txBody>
      </p:sp>
      <p:sp>
        <p:nvSpPr>
          <p:cNvPr id="3277" name="Google Shape;3277;p169"/>
          <p:cNvSpPr txBox="1"/>
          <p:nvPr/>
        </p:nvSpPr>
        <p:spPr>
          <a:xfrm>
            <a:off x="394575" y="1444500"/>
            <a:ext cx="8170800" cy="33813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50000"/>
              </a:lnSpc>
              <a:spcBef>
                <a:spcPts val="1400"/>
              </a:spcBef>
              <a:spcAft>
                <a:spcPct val="0"/>
              </a:spcAft>
              <a:buNone/>
            </a:pPr>
            <a:r>
              <a:rPr lang="en" b="1">
                <a:solidFill>
                  <a:schemeClr val="dk1"/>
                </a:solidFill>
                <a:latin typeface="Open Sans"/>
                <a:ea typeface="Open Sans"/>
                <a:cs typeface="Open Sans"/>
                <a:sym typeface="Open Sans"/>
              </a:rPr>
              <a:t>Ежегодный основной оплачиваемый отпуск</a:t>
            </a:r>
            <a:endParaRPr>
              <a:solidFill>
                <a:schemeClr val="dk1"/>
              </a:solidFill>
              <a:latin typeface="Open Sans"/>
              <a:ea typeface="Open Sans"/>
              <a:cs typeface="Open Sans"/>
              <a:sym typeface="Open Sans"/>
            </a:endParaRPr>
          </a:p>
          <a:p>
            <a:pPr marL="0" lvl="0" indent="450215" algn="just" rtl="0">
              <a:lnSpc>
                <a:spcPct val="150000"/>
              </a:lnSpc>
              <a:spcBef>
                <a:spcPts val="1400"/>
              </a:spcBef>
              <a:spcAft>
                <a:spcPct val="0"/>
              </a:spcAft>
              <a:buNone/>
            </a:pPr>
            <a:r>
              <a:rPr lang="en">
                <a:solidFill>
                  <a:schemeClr val="dk1"/>
                </a:solidFill>
                <a:latin typeface="Open Sans"/>
                <a:ea typeface="Open Sans"/>
                <a:cs typeface="Open Sans"/>
                <a:sym typeface="Open Sans"/>
              </a:rPr>
              <a:t>Ежегодный основной оплачиваемый отпуск можно разделить на:</a:t>
            </a:r>
            <a:endParaRPr>
              <a:solidFill>
                <a:schemeClr val="dk1"/>
              </a:solidFill>
              <a:latin typeface="Open Sans"/>
              <a:ea typeface="Open Sans"/>
              <a:cs typeface="Open Sans"/>
              <a:sym typeface="Open Sans"/>
            </a:endParaRPr>
          </a:p>
          <a:p>
            <a:pPr marL="0" lvl="0" indent="361315" algn="just" rtl="0">
              <a:lnSpc>
                <a:spcPct val="150000"/>
              </a:lnSpc>
              <a:spcBef>
                <a:spcPts val="1400"/>
              </a:spcBef>
              <a:spcAft>
                <a:spcPct val="0"/>
              </a:spcAft>
              <a:buClr>
                <a:schemeClr val="accent1"/>
              </a:buClr>
              <a:buSzPts val="1400"/>
              <a:buFont typeface="Open Sans"/>
              <a:buChar char="●"/>
            </a:pPr>
            <a:r>
              <a:rPr lang="en">
                <a:solidFill>
                  <a:schemeClr val="dk1"/>
                </a:solidFill>
                <a:latin typeface="Open Sans"/>
                <a:ea typeface="Open Sans"/>
                <a:cs typeface="Open Sans"/>
                <a:sym typeface="Open Sans"/>
              </a:rPr>
              <a:t>отпуск стандартной продолжительности – 28 календарных дней (ст. 115 ТК РФ);</a:t>
            </a:r>
            <a:endParaRPr>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accent1"/>
              </a:buClr>
              <a:buSzPts val="1400"/>
              <a:buFont typeface="Open Sans"/>
              <a:buChar char="●"/>
            </a:pPr>
            <a:r>
              <a:rPr lang="en">
                <a:solidFill>
                  <a:schemeClr val="dk1"/>
                </a:solidFill>
                <a:latin typeface="Open Sans"/>
                <a:ea typeface="Open Sans"/>
                <a:cs typeface="Open Sans"/>
                <a:sym typeface="Open Sans"/>
              </a:rPr>
              <a:t>ежегодный основной оплачиваемый отпуск предоставляется работникам в соответствии с графиком отпусков. Кроме того, основной отпуск может быть предоставлен с согласия работодателя не по графику по 7 дней и 14 дней.</a:t>
            </a:r>
            <a:endParaRPr>
              <a:solidFill>
                <a:schemeClr val="dk1"/>
              </a:solidFill>
              <a:latin typeface="Open Sans"/>
              <a:ea typeface="Open Sans"/>
              <a:cs typeface="Open Sans"/>
              <a:sym typeface="Open Sans"/>
            </a:endParaRPr>
          </a:p>
          <a:p>
            <a:pPr marL="0" lvl="0" indent="450215" algn="just" rtl="0">
              <a:lnSpc>
                <a:spcPct val="150000"/>
              </a:lnSpc>
              <a:spcBef>
                <a:spcPts val="1400"/>
              </a:spcBef>
              <a:spcAft>
                <a:spcPct val="0"/>
              </a:spcAft>
              <a:buNone/>
            </a:pPr>
            <a:endParaRPr>
              <a:solidFill>
                <a:schemeClr val="dk1"/>
              </a:solidFill>
              <a:latin typeface="Times New Roman"/>
              <a:ea typeface="Times New Roman"/>
              <a:cs typeface="Times New Roman"/>
              <a:sym typeface="Times New Roman"/>
            </a:endParaRPr>
          </a:p>
          <a:p>
            <a:pPr marL="0" lvl="0" indent="0" algn="just" rtl="0">
              <a:lnSpc>
                <a:spcPct val="150000"/>
              </a:lnSpc>
              <a:spcBef>
                <a:spcPts val="1400"/>
              </a:spcBef>
              <a:spcAft>
                <a:spcPts val="1000"/>
              </a:spcAft>
              <a:buNone/>
            </a:pPr>
            <a:endParaRPr>
              <a:solidFill>
                <a:schemeClr val="dk1"/>
              </a:solidFill>
              <a:latin typeface="Open Sans"/>
              <a:ea typeface="Open Sans"/>
              <a:cs typeface="Open Sans"/>
              <a:sym typeface="Open Sans"/>
            </a:endParaRPr>
          </a:p>
        </p:txBody>
      </p:sp>
    </p:spTree>
  </p:cSld>
  <p:clrMapOvr>
    <a:masterClrMapping/>
  </p:clrMapOvr>
  <p:transition/>
  <p:timing/>
</p:sld>
</file>

<file path=ppt/slides/slide1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81" name="Shape 3281"/>
        <p:cNvGrpSpPr/>
        <p:nvPr/>
      </p:nvGrpSpPr>
      <p:grpSpPr>
        <a:xfrm>
          <a:off x="0" y="0"/>
          <a:ext cx="0" cy="0"/>
        </a:xfrm>
      </p:grpSpPr>
      <p:sp>
        <p:nvSpPr>
          <p:cNvPr id="3282" name="Google Shape;3282;p170"/>
          <p:cNvSpPr txBox="1"/>
          <p:nvPr>
            <p:ph type="title"/>
          </p:nvPr>
        </p:nvSpPr>
        <p:spPr>
          <a:xfrm>
            <a:off x="294125" y="4514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Виды отпусков</a:t>
            </a:r>
            <a:endParaRPr/>
          </a:p>
        </p:txBody>
      </p:sp>
      <p:sp>
        <p:nvSpPr>
          <p:cNvPr id="3283" name="Google Shape;3283;p170"/>
          <p:cNvSpPr txBox="1"/>
          <p:nvPr/>
        </p:nvSpPr>
        <p:spPr>
          <a:xfrm>
            <a:off x="444775" y="1298425"/>
            <a:ext cx="8170800" cy="29040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50000"/>
              </a:lnSpc>
              <a:spcBef>
                <a:spcPts val="1400"/>
              </a:spcBef>
              <a:spcAft>
                <a:spcPct val="0"/>
              </a:spcAft>
              <a:buNone/>
            </a:pPr>
            <a:r>
              <a:rPr lang="en" sz="1300" b="1">
                <a:solidFill>
                  <a:schemeClr val="dk1"/>
                </a:solidFill>
                <a:latin typeface="Open Sans"/>
                <a:ea typeface="Open Sans"/>
                <a:cs typeface="Open Sans"/>
                <a:sym typeface="Open Sans"/>
              </a:rPr>
              <a:t>Отпуск без сохранения заработной платы</a:t>
            </a:r>
            <a:endParaRPr sz="1300">
              <a:solidFill>
                <a:schemeClr val="dk1"/>
              </a:solidFill>
              <a:latin typeface="Open Sans"/>
              <a:ea typeface="Open Sans"/>
              <a:cs typeface="Open Sans"/>
              <a:sym typeface="Open Sans"/>
            </a:endParaRPr>
          </a:p>
          <a:p>
            <a:pPr marL="0" lvl="0" indent="450215" algn="just" rtl="0">
              <a:lnSpc>
                <a:spcPct val="150000"/>
              </a:lnSpc>
              <a:spcBef>
                <a:spcPts val="1400"/>
              </a:spcBef>
              <a:spcAft>
                <a:spcPct val="0"/>
              </a:spcAft>
              <a:buNone/>
            </a:pPr>
            <a:r>
              <a:rPr lang="en" sz="1300">
                <a:solidFill>
                  <a:schemeClr val="dk1"/>
                </a:solidFill>
                <a:latin typeface="Open Sans"/>
                <a:ea typeface="Open Sans"/>
                <a:cs typeface="Open Sans"/>
                <a:sym typeface="Open Sans"/>
              </a:rPr>
              <a:t>Данный вид отпуск может быть предоставлен работнику:</a:t>
            </a:r>
            <a:endParaRPr sz="1300">
              <a:solidFill>
                <a:schemeClr val="dk1"/>
              </a:solidFill>
              <a:latin typeface="Open Sans"/>
              <a:ea typeface="Open Sans"/>
              <a:cs typeface="Open Sans"/>
              <a:sym typeface="Open Sans"/>
            </a:endParaRPr>
          </a:p>
          <a:p>
            <a:pPr marL="0" lvl="0" indent="367665" algn="just" rtl="0">
              <a:lnSpc>
                <a:spcPct val="150000"/>
              </a:lnSpc>
              <a:spcBef>
                <a:spcPts val="1400"/>
              </a:spcBef>
              <a:spcAft>
                <a:spcPct val="0"/>
              </a:spcAft>
              <a:buClr>
                <a:schemeClr val="accent1"/>
              </a:buClr>
              <a:buSzPts val="1300"/>
              <a:buFont typeface="Open Sans"/>
              <a:buChar char="●"/>
            </a:pPr>
            <a:r>
              <a:rPr lang="en" sz="1300">
                <a:solidFill>
                  <a:schemeClr val="dk1"/>
                </a:solidFill>
                <a:latin typeface="Open Sans"/>
                <a:ea typeface="Open Sans"/>
                <a:cs typeface="Open Sans"/>
                <a:sym typeface="Open Sans"/>
              </a:rPr>
              <a:t>в определенных случаях в обязательном порядке по заявлению работника;</a:t>
            </a:r>
            <a:endParaRPr sz="1300">
              <a:solidFill>
                <a:schemeClr val="dk1"/>
              </a:solidFill>
              <a:latin typeface="Open Sans"/>
              <a:ea typeface="Open Sans"/>
              <a:cs typeface="Open Sans"/>
              <a:sym typeface="Open Sans"/>
            </a:endParaRPr>
          </a:p>
          <a:p>
            <a:pPr marL="0" lvl="0" indent="367665" algn="just" rtl="0">
              <a:lnSpc>
                <a:spcPct val="150000"/>
              </a:lnSpc>
              <a:spcBef>
                <a:spcPct val="0"/>
              </a:spcBef>
              <a:spcAft>
                <a:spcPct val="0"/>
              </a:spcAft>
              <a:buClr>
                <a:schemeClr val="accent1"/>
              </a:buClr>
              <a:buSzPts val="1300"/>
              <a:buFont typeface="Open Sans"/>
              <a:buChar char="●"/>
            </a:pPr>
            <a:r>
              <a:rPr lang="en" sz="1300">
                <a:solidFill>
                  <a:schemeClr val="dk1"/>
                </a:solidFill>
                <a:latin typeface="Open Sans"/>
                <a:ea typeface="Open Sans"/>
                <a:cs typeface="Open Sans"/>
                <a:sym typeface="Open Sans"/>
              </a:rPr>
              <a:t>с согласия работодателя.</a:t>
            </a:r>
            <a:endParaRPr sz="1300">
              <a:solidFill>
                <a:schemeClr val="dk1"/>
              </a:solidFill>
              <a:latin typeface="Open Sans"/>
              <a:ea typeface="Open Sans"/>
              <a:cs typeface="Open Sans"/>
              <a:sym typeface="Open Sans"/>
            </a:endParaRPr>
          </a:p>
          <a:p>
            <a:pPr marL="0" lvl="0" indent="450215" algn="just" rtl="0">
              <a:lnSpc>
                <a:spcPct val="150000"/>
              </a:lnSpc>
              <a:spcBef>
                <a:spcPts val="1400"/>
              </a:spcBef>
              <a:spcAft>
                <a:spcPct val="0"/>
              </a:spcAft>
              <a:buNone/>
            </a:pPr>
            <a:r>
              <a:rPr lang="en" sz="1300" b="1" i="1">
                <a:solidFill>
                  <a:schemeClr val="dk1"/>
                </a:solidFill>
                <a:latin typeface="Open Sans"/>
                <a:ea typeface="Open Sans"/>
                <a:cs typeface="Open Sans"/>
                <a:sym typeface="Open Sans"/>
              </a:rPr>
              <a:t>Для предоставления отпуска необходимо подать заявление о предоставлении отпуска.</a:t>
            </a:r>
            <a:endParaRPr sz="1300" b="1" i="1">
              <a:solidFill>
                <a:schemeClr val="dk1"/>
              </a:solidFill>
              <a:latin typeface="Open Sans"/>
              <a:ea typeface="Open Sans"/>
              <a:cs typeface="Open Sans"/>
              <a:sym typeface="Open Sans"/>
            </a:endParaRPr>
          </a:p>
          <a:p>
            <a:pPr marL="0" lvl="0" indent="0" algn="just" rtl="0">
              <a:lnSpc>
                <a:spcPct val="150000"/>
              </a:lnSpc>
              <a:spcBef>
                <a:spcPts val="1400"/>
              </a:spcBef>
              <a:spcAft>
                <a:spcPts val="1400"/>
              </a:spcAft>
              <a:buNone/>
            </a:pPr>
            <a:r>
              <a:rPr lang="en" sz="1300" b="1" i="1">
                <a:solidFill>
                  <a:schemeClr val="dk1"/>
                </a:solidFill>
                <a:latin typeface="Open Sans"/>
                <a:ea typeface="Open Sans"/>
                <a:cs typeface="Open Sans"/>
                <a:sym typeface="Open Sans"/>
              </a:rPr>
              <a:t>	</a:t>
            </a:r>
            <a:r>
              <a:rPr lang="en" sz="1300">
                <a:solidFill>
                  <a:schemeClr val="dk1"/>
                </a:solidFill>
                <a:latin typeface="Open Sans"/>
                <a:ea typeface="Open Sans"/>
                <a:cs typeface="Open Sans"/>
                <a:sym typeface="Open Sans"/>
              </a:rPr>
              <a:t>График отпусков следует составлять в начале года на весь год, чтобы не вышло так, что одновременно в отпуск ушли несколько сотрудников.</a:t>
            </a:r>
            <a:endParaRPr sz="1300">
              <a:solidFill>
                <a:schemeClr val="dk1"/>
              </a:solidFill>
              <a:latin typeface="Open Sans"/>
              <a:ea typeface="Open Sans"/>
              <a:cs typeface="Open Sans"/>
              <a:sym typeface="Open Sans"/>
            </a:endParaRPr>
          </a:p>
        </p:txBody>
      </p:sp>
    </p:spTree>
  </p:cSld>
  <p:clrMapOvr>
    <a:masterClrMapping/>
  </p:clrMapOvr>
  <p:transition/>
  <p:timing/>
</p:sld>
</file>

<file path=ppt/slides/slide1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87" name="Shape 3287"/>
        <p:cNvGrpSpPr/>
        <p:nvPr/>
      </p:nvGrpSpPr>
      <p:grpSpPr>
        <a:xfrm>
          <a:off x="0" y="0"/>
          <a:ext cx="0" cy="0"/>
        </a:xfrm>
      </p:grpSpPr>
      <p:sp>
        <p:nvSpPr>
          <p:cNvPr id="3288" name="Google Shape;3288;p171"/>
          <p:cNvSpPr txBox="1"/>
          <p:nvPr>
            <p:ph type="title"/>
          </p:nvPr>
        </p:nvSpPr>
        <p:spPr>
          <a:xfrm>
            <a:off x="294125" y="5877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Увольнение сотрудников</a:t>
            </a:r>
            <a:endParaRPr/>
          </a:p>
        </p:txBody>
      </p:sp>
      <p:sp>
        <p:nvSpPr>
          <p:cNvPr id="3289" name="Google Shape;3289;p171"/>
          <p:cNvSpPr txBox="1"/>
          <p:nvPr/>
        </p:nvSpPr>
        <p:spPr>
          <a:xfrm>
            <a:off x="358700" y="2302750"/>
            <a:ext cx="8170800" cy="7233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50000"/>
              </a:lnSpc>
              <a:spcBef>
                <a:spcPts val="1400"/>
              </a:spcBef>
              <a:spcAft>
                <a:spcPts val="1400"/>
              </a:spcAft>
              <a:buClr>
                <a:schemeClr val="dk1"/>
              </a:buClr>
              <a:buSzPts val="1100"/>
              <a:buFont typeface="Arial"/>
              <a:buNone/>
            </a:pPr>
            <a:r>
              <a:rPr lang="en">
                <a:solidFill>
                  <a:schemeClr val="dk1"/>
                </a:solidFill>
                <a:latin typeface="Open Sans"/>
                <a:ea typeface="Open Sans"/>
                <a:cs typeface="Open Sans"/>
                <a:sym typeface="Open Sans"/>
              </a:rPr>
              <a:t>Прекращение трудовых отношений между сотрудником и работодателем описаны в трудовом договоре и регулируются трудовым законодательством РФ. </a:t>
            </a:r>
            <a:endParaRPr>
              <a:solidFill>
                <a:schemeClr val="dk1"/>
              </a:solidFill>
              <a:latin typeface="Open Sans"/>
              <a:ea typeface="Open Sans"/>
              <a:cs typeface="Open Sans"/>
              <a:sym typeface="Open Sans"/>
            </a:endParaRPr>
          </a:p>
        </p:txBody>
      </p:sp>
    </p:spTree>
  </p:cSld>
  <p:clrMapOvr>
    <a:masterClrMapping/>
  </p:clrMapOvr>
  <p:transition/>
  <p:timing/>
</p:sld>
</file>

<file path=ppt/slides/slide1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93" name="Shape 3293"/>
        <p:cNvGrpSpPr/>
        <p:nvPr/>
      </p:nvGrpSpPr>
      <p:grpSpPr>
        <a:xfrm>
          <a:off x="0" y="0"/>
          <a:ext cx="0" cy="0"/>
        </a:xfrm>
      </p:grpSpPr>
      <p:sp>
        <p:nvSpPr>
          <p:cNvPr id="3294" name="Google Shape;3294;p172"/>
          <p:cNvSpPr txBox="1"/>
          <p:nvPr>
            <p:ph type="title"/>
          </p:nvPr>
        </p:nvSpPr>
        <p:spPr>
          <a:xfrm>
            <a:off x="251075" y="4371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Увольнение сотрудников</a:t>
            </a:r>
            <a:endParaRPr/>
          </a:p>
        </p:txBody>
      </p:sp>
      <p:sp>
        <p:nvSpPr>
          <p:cNvPr id="3295" name="Google Shape;3295;p172"/>
          <p:cNvSpPr txBox="1"/>
          <p:nvPr/>
        </p:nvSpPr>
        <p:spPr>
          <a:xfrm>
            <a:off x="615675" y="1339750"/>
            <a:ext cx="7704000" cy="27705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Open Sans"/>
                <a:ea typeface="Open Sans"/>
                <a:cs typeface="Open Sans"/>
                <a:sym typeface="Open Sans"/>
              </a:rPr>
              <a:t>Список документов при увольнении:</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1. Расчетный лист (платежная ведомость).</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2. Заявление об увольнении в свободной форме с датой увольнения (остается у работодателя).</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3. Приказ об увольнении (остается у работодателя, подписанный сотрудником). Сотруднику может выдаваться заверенная Копия (по требованию).</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4. Справка о сумме заработка 182н (на руки) Выдается в день увольнения (подп. 3 п. 2 ст. 4.1 Закона № 255-ФЗ). Заполняется согласно приказу Минтруда России от 30.04.2013 № 182н (в редакции от 09.01.2017 № 1н).</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5. Справка 2НДФЛ (на руки).</a:t>
            </a:r>
            <a:endParaRPr>
              <a:latin typeface="Open Sans"/>
              <a:ea typeface="Open Sans"/>
              <a:cs typeface="Open Sans"/>
              <a:sym typeface="Open Sans"/>
            </a:endParaRPr>
          </a:p>
          <a:p>
            <a:pPr marL="0" lvl="0" indent="0" algn="l" rtl="0">
              <a:spcBef>
                <a:spcPct val="0"/>
              </a:spcBef>
              <a:spcAft>
                <a:spcPct val="0"/>
              </a:spcAft>
              <a:buNone/>
            </a:pPr>
            <a:r>
              <a:rPr lang="en">
                <a:latin typeface="Open Sans"/>
                <a:ea typeface="Open Sans"/>
                <a:cs typeface="Open Sans"/>
                <a:sym typeface="Open Sans"/>
              </a:rPr>
              <a:t>6. Трудовой Договор (один экземпляр, подписанный работодателем, отдается на руки работнику, второй экземпляр, подписанный сотрудником, остается у работодателя).</a:t>
            </a:r>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592" name="Shape 1592"/>
        <p:cNvGrpSpPr/>
        <p:nvPr/>
      </p:nvGrpSpPr>
      <p:grpSpPr>
        <a:xfrm>
          <a:off x="0" y="0"/>
          <a:ext cx="0" cy="0"/>
        </a:xfrm>
      </p:grpSpPr>
      <p:sp>
        <p:nvSpPr>
          <p:cNvPr id="1593" name="Google Shape;1593;p47"/>
          <p:cNvSpPr txBox="1"/>
          <p:nvPr>
            <p:ph type="title"/>
          </p:nvPr>
        </p:nvSpPr>
        <p:spPr>
          <a:xfrm>
            <a:off x="643800" y="477600"/>
            <a:ext cx="47307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Основы бренда</a:t>
            </a:r>
            <a:endParaRPr/>
          </a:p>
        </p:txBody>
      </p:sp>
      <p:pic>
        <p:nvPicPr>
          <p:cNvPr id="1594" name="Google Shape;1594;p47"/>
          <p:cNvPicPr preferRelativeResize="0"/>
          <p:nvPr/>
        </p:nvPicPr>
        <p:blipFill>
          <a:blip r:embed="rId3">
            <a:alphaModFix/>
          </a:blip>
          <a:stretch>
            <a:fillRect/>
          </a:stretch>
        </p:blipFill>
        <p:spPr>
          <a:xfrm>
            <a:off x="792000" y="1423400"/>
            <a:ext cx="2867976" cy="1656475"/>
          </a:xfrm>
          <a:prstGeom prst="rect">
            <a:avLst/>
          </a:prstGeom>
          <a:noFill/>
          <a:ln>
            <a:noFill/>
          </a:ln>
        </p:spPr>
      </p:pic>
      <p:pic>
        <p:nvPicPr>
          <p:cNvPr id="1595" name="Google Shape;1595;p47"/>
          <p:cNvPicPr preferRelativeResize="0"/>
          <p:nvPr/>
        </p:nvPicPr>
        <p:blipFill>
          <a:blip r:embed="rId4">
            <a:alphaModFix/>
          </a:blip>
          <a:stretch>
            <a:fillRect/>
          </a:stretch>
        </p:blipFill>
        <p:spPr>
          <a:xfrm>
            <a:off x="5061975" y="1327075"/>
            <a:ext cx="3430576" cy="3430574"/>
          </a:xfrm>
          <a:prstGeom prst="rect">
            <a:avLst/>
          </a:prstGeom>
          <a:noFill/>
          <a:ln>
            <a:noFill/>
          </a:ln>
        </p:spPr>
      </p:pic>
      <p:sp>
        <p:nvSpPr>
          <p:cNvPr id="1596" name="Google Shape;1596;p47"/>
          <p:cNvSpPr txBox="1"/>
          <p:nvPr>
            <p:ph type="subTitle" idx="4"/>
          </p:nvPr>
        </p:nvSpPr>
        <p:spPr>
          <a:xfrm>
            <a:off x="933200" y="3079875"/>
            <a:ext cx="950100" cy="303300"/>
          </a:xfrm>
          <a:prstGeom prst="rect">
            <a:avLst/>
          </a:prstGeom>
        </p:spPr>
        <p:txBody>
          <a:bodyPr spcFirstLastPara="1" wrap="square" lIns="91425" tIns="91425" rIns="91425" bIns="91425" anchor="t" anchorCtr="0">
            <a:noAutofit/>
          </a:bodyPr>
          <a:lstStyle>
            <a:defPPr/>
          </a:lstStyle>
          <a:p>
            <a:pPr marL="0" lvl="0" indent="0" algn="ctr" rtl="0">
              <a:lnSpc>
                <a:spcPct val="115000"/>
              </a:lnSpc>
              <a:spcBef>
                <a:spcPct val="0"/>
              </a:spcBef>
              <a:spcAft>
                <a:spcPct val="0"/>
              </a:spcAft>
              <a:buNone/>
            </a:pPr>
            <a:r>
              <a:rPr lang="en" sz="1200">
                <a:latin typeface="Raleway"/>
                <a:ea typeface="Raleway"/>
                <a:cs typeface="Raleway"/>
                <a:sym typeface="Raleway"/>
              </a:rPr>
              <a:t>Символ</a:t>
            </a:r>
            <a:endParaRPr sz="1200">
              <a:latin typeface="Raleway"/>
              <a:ea typeface="Raleway"/>
              <a:cs typeface="Raleway"/>
              <a:sym typeface="Raleway"/>
            </a:endParaRPr>
          </a:p>
        </p:txBody>
      </p:sp>
      <p:sp>
        <p:nvSpPr>
          <p:cNvPr id="1597" name="Google Shape;1597;p47"/>
          <p:cNvSpPr txBox="1"/>
          <p:nvPr>
            <p:ph type="subTitle" idx="4"/>
          </p:nvPr>
        </p:nvSpPr>
        <p:spPr>
          <a:xfrm>
            <a:off x="2560050" y="3079875"/>
            <a:ext cx="950100" cy="303300"/>
          </a:xfrm>
          <a:prstGeom prst="rect">
            <a:avLst/>
          </a:prstGeom>
        </p:spPr>
        <p:txBody>
          <a:bodyPr spcFirstLastPara="1" wrap="square" lIns="91425" tIns="91425" rIns="91425" bIns="91425" anchor="t" anchorCtr="0">
            <a:noAutofit/>
          </a:bodyPr>
          <a:lstStyle>
            <a:defPPr/>
          </a:lstStyle>
          <a:p>
            <a:pPr marL="0" lvl="0" indent="0" algn="ctr" rtl="0">
              <a:lnSpc>
                <a:spcPct val="115000"/>
              </a:lnSpc>
              <a:spcBef>
                <a:spcPct val="0"/>
              </a:spcBef>
              <a:spcAft>
                <a:spcPct val="0"/>
              </a:spcAft>
              <a:buNone/>
            </a:pPr>
            <a:r>
              <a:rPr lang="en" sz="1200">
                <a:latin typeface="Raleway"/>
                <a:ea typeface="Raleway"/>
                <a:cs typeface="Raleway"/>
                <a:sym typeface="Raleway"/>
              </a:rPr>
              <a:t>Логотип</a:t>
            </a:r>
            <a:endParaRPr sz="1200">
              <a:latin typeface="Raleway"/>
              <a:ea typeface="Raleway"/>
              <a:cs typeface="Raleway"/>
              <a:sym typeface="Raleway"/>
            </a:endParaRPr>
          </a:p>
        </p:txBody>
      </p:sp>
      <p:sp>
        <p:nvSpPr>
          <p:cNvPr id="1598" name="Google Shape;1598;p47"/>
          <p:cNvSpPr txBox="1"/>
          <p:nvPr>
            <p:ph type="subTitle" idx="4"/>
          </p:nvPr>
        </p:nvSpPr>
        <p:spPr>
          <a:xfrm>
            <a:off x="552200" y="3605375"/>
            <a:ext cx="4228200" cy="7971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200"/>
              <a:t>Логотип состоит из двух частей. </a:t>
            </a:r>
            <a:br>
              <a:rPr lang="en" sz="1200"/>
            </a:br>
            <a:r>
              <a:rPr lang="en" sz="1200"/>
              <a:t>Предусмотрено несколько вариантов компоновки логотипа. Основной является вертикальная версия.</a:t>
            </a:r>
            <a:endParaRPr sz="1200"/>
          </a:p>
        </p:txBody>
      </p:sp>
      <p:sp>
        <p:nvSpPr>
          <p:cNvPr id="1599" name="Google Shape;1599;p47"/>
          <p:cNvSpPr txBox="1"/>
          <p:nvPr>
            <p:ph type="subTitle" idx="4"/>
          </p:nvPr>
        </p:nvSpPr>
        <p:spPr>
          <a:xfrm>
            <a:off x="552200" y="4472275"/>
            <a:ext cx="4228200" cy="342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200"/>
              <a:t>Обязательно к изучению: </a:t>
            </a:r>
            <a:r>
              <a:rPr lang="en" sz="1200" u="sng">
                <a:solidFill>
                  <a:schemeClr val="hlink"/>
                </a:solidFill>
                <a:hlinkClick r:id="rId5"/>
              </a:rPr>
              <a:t>брендбук Barber Clan</a:t>
            </a:r>
            <a:endParaRPr sz="1200" u="sng"/>
          </a:p>
        </p:txBody>
      </p:sp>
      <p:pic>
        <p:nvPicPr>
          <p:cNvPr id="1600" name="Google Shape;1600;p47"/>
          <p:cNvPicPr preferRelativeResize="0"/>
          <p:nvPr/>
        </p:nvPicPr>
        <p:blipFill>
          <a:blip r:embed="rId6">
            <a:alphaModFix/>
          </a:blip>
          <a:stretch>
            <a:fillRect/>
          </a:stretch>
        </p:blipFill>
        <p:spPr>
          <a:xfrm>
            <a:off x="254250" y="4485675"/>
            <a:ext cx="312675" cy="312675"/>
          </a:xfrm>
          <a:prstGeom prst="rect">
            <a:avLst/>
          </a:prstGeom>
          <a:noFill/>
          <a:ln>
            <a:noFill/>
          </a:ln>
        </p:spPr>
      </p:pic>
    </p:spTree>
  </p:cSld>
  <p:clrMapOvr>
    <a:masterClrMapping/>
  </p:clrMapOvr>
  <p:transition/>
  <p:timing/>
</p:sld>
</file>

<file path=ppt/slides/slide1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299" name="Shape 3299"/>
        <p:cNvGrpSpPr/>
        <p:nvPr/>
      </p:nvGrpSpPr>
      <p:grpSpPr>
        <a:xfrm>
          <a:off x="0" y="0"/>
          <a:ext cx="0" cy="0"/>
        </a:xfrm>
      </p:grpSpPr>
      <p:sp>
        <p:nvSpPr>
          <p:cNvPr id="3300" name="Google Shape;3300;p173"/>
          <p:cNvSpPr txBox="1"/>
          <p:nvPr>
            <p:ph type="title"/>
          </p:nvPr>
        </p:nvSpPr>
        <p:spPr>
          <a:xfrm>
            <a:off x="251075" y="4371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Увольнение сотрудников</a:t>
            </a:r>
            <a:endParaRPr/>
          </a:p>
        </p:txBody>
      </p:sp>
      <p:pic>
        <p:nvPicPr>
          <p:cNvPr id="3301" name="Google Shape;3301;p173"/>
          <p:cNvPicPr preferRelativeResize="0"/>
          <p:nvPr/>
        </p:nvPicPr>
        <p:blipFill>
          <a:blip r:embed="rId3">
            <a:alphaModFix/>
          </a:blip>
          <a:stretch>
            <a:fillRect/>
          </a:stretch>
        </p:blipFill>
        <p:spPr>
          <a:xfrm>
            <a:off x="1515400" y="1176550"/>
            <a:ext cx="5953125" cy="3409950"/>
          </a:xfrm>
          <a:prstGeom prst="rect">
            <a:avLst/>
          </a:prstGeom>
          <a:noFill/>
          <a:ln>
            <a:noFill/>
          </a:ln>
        </p:spPr>
      </p:pic>
    </p:spTree>
  </p:cSld>
  <p:clrMapOvr>
    <a:masterClrMapping/>
  </p:clrMapOvr>
  <p:transition/>
  <p:timing/>
</p:sld>
</file>

<file path=ppt/slides/slide14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305" name="Shape 3305"/>
        <p:cNvGrpSpPr/>
        <p:nvPr/>
      </p:nvGrpSpPr>
      <p:grpSpPr>
        <a:xfrm>
          <a:off x="0" y="0"/>
          <a:ext cx="0" cy="0"/>
        </a:xfrm>
      </p:grpSpPr>
      <p:sp>
        <p:nvSpPr>
          <p:cNvPr id="3306" name="Google Shape;3306;p174"/>
          <p:cNvSpPr txBox="1"/>
          <p:nvPr>
            <p:ph type="title"/>
          </p:nvPr>
        </p:nvSpPr>
        <p:spPr>
          <a:xfrm>
            <a:off x="251075" y="4371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Увольнение сотрудников</a:t>
            </a:r>
            <a:endParaRPr/>
          </a:p>
        </p:txBody>
      </p:sp>
      <p:sp>
        <p:nvSpPr>
          <p:cNvPr id="3307" name="Google Shape;3307;p174"/>
          <p:cNvSpPr txBox="1"/>
          <p:nvPr/>
        </p:nvSpPr>
        <p:spPr>
          <a:xfrm>
            <a:off x="487175" y="1545850"/>
            <a:ext cx="7467900" cy="3000000"/>
          </a:xfrm>
          <a:prstGeom prst="rect">
            <a:avLst/>
          </a:prstGeom>
          <a:noFill/>
          <a:ln>
            <a:noFill/>
          </a:ln>
        </p:spPr>
        <p:txBody>
          <a:bodyPr spcFirstLastPara="1" wrap="square" lIns="91425" tIns="91425" rIns="91425" bIns="91425" anchor="ctr" anchorCtr="0">
            <a:noAutofit/>
          </a:bodyPr>
          <a:lstStyle>
            <a:defPPr/>
          </a:lstStyle>
          <a:p>
            <a:pPr marL="0" lvl="0" indent="450215" algn="just" rtl="0">
              <a:lnSpc>
                <a:spcPct val="150000"/>
              </a:lnSpc>
              <a:spcBef>
                <a:spcPts val="1400"/>
              </a:spcBef>
              <a:spcAft>
                <a:spcPct val="0"/>
              </a:spcAft>
              <a:buNone/>
            </a:pPr>
            <a:r>
              <a:rPr lang="en" sz="1300">
                <a:latin typeface="Open Sans"/>
                <a:ea typeface="Open Sans"/>
                <a:cs typeface="Open Sans"/>
                <a:sym typeface="Open Sans"/>
              </a:rPr>
              <a:t>Самый распространенный способ увольнения – расторжение трудового договора по инициативе работника. Процедура расторжения трудового договора на этом основании (по инициативе работника) не представляет особого труда. </a:t>
            </a:r>
            <a:endParaRPr sz="1300">
              <a:latin typeface="Open Sans"/>
              <a:ea typeface="Open Sans"/>
              <a:cs typeface="Open Sans"/>
              <a:sym typeface="Open Sans"/>
            </a:endParaRPr>
          </a:p>
          <a:p>
            <a:pPr marL="0" lvl="0" indent="0" algn="l" rtl="0">
              <a:lnSpc>
                <a:spcPct val="150000"/>
              </a:lnSpc>
              <a:spcBef>
                <a:spcPts val="1400"/>
              </a:spcBef>
              <a:spcAft>
                <a:spcPct val="0"/>
              </a:spcAft>
              <a:buNone/>
            </a:pPr>
            <a:endParaRPr sz="1300">
              <a:latin typeface="Open Sans"/>
              <a:ea typeface="Open Sans"/>
              <a:cs typeface="Open Sans"/>
              <a:sym typeface="Open Sans"/>
            </a:endParaRPr>
          </a:p>
          <a:p>
            <a:pPr marL="0" lvl="0" indent="450215" algn="just" rtl="0">
              <a:lnSpc>
                <a:spcPct val="150000"/>
              </a:lnSpc>
              <a:spcBef>
                <a:spcPts val="1400"/>
              </a:spcBef>
              <a:spcAft>
                <a:spcPct val="0"/>
              </a:spcAft>
              <a:buNone/>
            </a:pPr>
            <a:r>
              <a:rPr lang="en" sz="1300">
                <a:latin typeface="Open Sans"/>
                <a:ea typeface="Open Sans"/>
                <a:cs typeface="Open Sans"/>
                <a:sym typeface="Open Sans"/>
              </a:rPr>
              <a:t>После заполнения заявления об увольнении сотрудник работает еще 2 недели с даты его подписания, по согласованию с руководителем. За это время вам следует заняться поиском нового сотрудника.</a:t>
            </a:r>
            <a:endParaRPr sz="1300">
              <a:latin typeface="Open Sans"/>
              <a:ea typeface="Open Sans"/>
              <a:cs typeface="Open Sans"/>
              <a:sym typeface="Open Sans"/>
            </a:endParaRPr>
          </a:p>
          <a:p>
            <a:pPr marL="0" lvl="0" indent="450215" algn="just" rtl="0">
              <a:lnSpc>
                <a:spcPct val="150000"/>
              </a:lnSpc>
              <a:spcBef>
                <a:spcPts val="1400"/>
              </a:spcBef>
              <a:spcAft>
                <a:spcPts val="1400"/>
              </a:spcAft>
              <a:buNone/>
            </a:pPr>
            <a:r>
              <a:rPr lang="en" sz="1300">
                <a:highlight>
                  <a:srgbClr val="D9D9D9"/>
                </a:highlight>
                <a:latin typeface="Open Sans"/>
                <a:ea typeface="Open Sans"/>
                <a:cs typeface="Open Sans"/>
                <a:sym typeface="Open Sans"/>
              </a:rPr>
              <a:t>Все документы для увольнения сотрудника находятся </a:t>
            </a:r>
            <a:r>
              <a:rPr lang="en" sz="1300" b="1" u="sng">
                <a:solidFill>
                  <a:schemeClr val="hlink"/>
                </a:solidFill>
                <a:highlight>
                  <a:srgbClr val="D9D9D9"/>
                </a:highlight>
                <a:latin typeface="Open Sans"/>
                <a:ea typeface="Open Sans"/>
                <a:cs typeface="Open Sans"/>
                <a:sym typeface="Open Sans"/>
                <a:hlinkClick r:id="rId3"/>
              </a:rPr>
              <a:t>в Приложении.</a:t>
            </a:r>
            <a:endParaRPr sz="1300" b="1">
              <a:highlight>
                <a:srgbClr val="D9D9D9"/>
              </a:highlight>
              <a:latin typeface="Open Sans"/>
              <a:ea typeface="Open Sans"/>
              <a:cs typeface="Open Sans"/>
              <a:sym typeface="Open Sans"/>
            </a:endParaRPr>
          </a:p>
        </p:txBody>
      </p:sp>
    </p:spTree>
  </p:cSld>
  <p:clrMapOvr>
    <a:masterClrMapping/>
  </p:clrMapOvr>
  <p:transition/>
  <p:timing/>
</p:sld>
</file>

<file path=ppt/slides/slide14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311" name="Shape 3311"/>
        <p:cNvGrpSpPr/>
        <p:nvPr/>
      </p:nvGrpSpPr>
      <p:grpSpPr>
        <a:xfrm>
          <a:off x="0" y="0"/>
          <a:ext cx="0" cy="0"/>
        </a:xfrm>
      </p:grpSpPr>
      <p:pic>
        <p:nvPicPr>
          <p:cNvPr id="3312" name="Google Shape;3312;p175"/>
          <p:cNvPicPr preferRelativeResize="0"/>
          <p:nvPr/>
        </p:nvPicPr>
        <p:blipFill>
          <a:blip r:embed="rId3">
            <a:alphaModFix/>
          </a:blip>
          <a:srcRect r="8466"/>
          <a:stretch>
            <a:fillRect/>
          </a:stretch>
        </p:blipFill>
        <p:spPr>
          <a:xfrm>
            <a:off x="5023525" y="1068750"/>
            <a:ext cx="4120476" cy="3006000"/>
          </a:xfrm>
          <a:prstGeom prst="rect">
            <a:avLst/>
          </a:prstGeom>
          <a:noFill/>
          <a:ln>
            <a:noFill/>
          </a:ln>
        </p:spPr>
      </p:pic>
      <p:sp>
        <p:nvSpPr>
          <p:cNvPr id="3313" name="Google Shape;3313;p175"/>
          <p:cNvSpPr/>
          <p:nvPr/>
        </p:nvSpPr>
        <p:spPr>
          <a:xfrm>
            <a:off x="4419600" y="1068750"/>
            <a:ext cx="2779200" cy="30060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14" name="Google Shape;3314;p175"/>
          <p:cNvSpPr/>
          <p:nvPr/>
        </p:nvSpPr>
        <p:spPr>
          <a:xfrm>
            <a:off x="465275" y="630000"/>
            <a:ext cx="5565600" cy="393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15" name="Google Shape;3315;p175"/>
          <p:cNvSpPr txBox="1"/>
          <p:nvPr>
            <p:ph type="title"/>
          </p:nvPr>
        </p:nvSpPr>
        <p:spPr>
          <a:xfrm>
            <a:off x="720000" y="3244225"/>
            <a:ext cx="4975200" cy="10437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РЕГЛАМЕНТЫ </a:t>
            </a:r>
            <a:br>
              <a:rPr lang="en"/>
            </a:br>
            <a:r>
              <a:rPr lang="en"/>
              <a:t>И СТАНДАРТЫ ОКАЗАНИЯ УСЛУГ</a:t>
            </a:r>
            <a:endParaRPr/>
          </a:p>
          <a:p>
            <a:pPr marL="0" lvl="0" indent="0" algn="l" rtl="0">
              <a:spcBef>
                <a:spcPct val="0"/>
              </a:spcBef>
              <a:spcAft>
                <a:spcPct val="0"/>
              </a:spcAft>
              <a:buNone/>
            </a:pPr>
            <a:endParaRPr/>
          </a:p>
        </p:txBody>
      </p:sp>
      <p:sp>
        <p:nvSpPr>
          <p:cNvPr id="3316" name="Google Shape;3316;p175"/>
          <p:cNvSpPr txBox="1"/>
          <p:nvPr>
            <p:ph type="title" idx="2"/>
          </p:nvPr>
        </p:nvSpPr>
        <p:spPr>
          <a:xfrm>
            <a:off x="3369625" y="801450"/>
            <a:ext cx="2325600" cy="1790700"/>
          </a:xfrm>
          <a:prstGeom prst="rect">
            <a:avLst/>
          </a:prstGeom>
        </p:spPr>
        <p:txBody>
          <a:bodyPr spcFirstLastPara="1" wrap="square" lIns="91425" tIns="91425" rIns="91425" bIns="91425" anchor="ctr" anchorCtr="0">
            <a:noAutofit/>
          </a:bodyPr>
          <a:lstStyle>
            <a:defPPr/>
          </a:lstStyle>
          <a:p>
            <a:pPr marL="0" lvl="0" indent="0" algn="r" rtl="0">
              <a:spcBef>
                <a:spcPct val="0"/>
              </a:spcBef>
              <a:spcAft>
                <a:spcPct val="0"/>
              </a:spcAft>
              <a:buNone/>
            </a:pPr>
            <a:r>
              <a:rPr lang="en"/>
              <a:t>05</a:t>
            </a:r>
            <a:endParaRPr/>
          </a:p>
        </p:txBody>
      </p:sp>
      <p:grpSp>
        <p:nvGrpSpPr>
          <p:cNvPr id="3317" name="Google Shape;3317;p175"/>
          <p:cNvGrpSpPr/>
          <p:nvPr/>
        </p:nvGrpSpPr>
        <p:grpSpPr>
          <a:xfrm>
            <a:off x="5923861" y="1725294"/>
            <a:ext cx="312682" cy="1748105"/>
            <a:chOff x="8954936" y="1923919"/>
            <a:chExt cx="312682" cy="1748105"/>
          </a:xfrm>
        </p:grpSpPr>
        <p:sp>
          <p:nvSpPr>
            <p:cNvPr id="3318" name="Google Shape;3318;p175"/>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19" name="Google Shape;3319;p175"/>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20" name="Google Shape;3320;p175"/>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21" name="Google Shape;3321;p175"/>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22" name="Google Shape;3322;p175"/>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23" name="Google Shape;3323;p175"/>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24" name="Google Shape;3324;p175"/>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25" name="Google Shape;3325;p175"/>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26" name="Google Shape;3326;p175"/>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27" name="Google Shape;3327;p175"/>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28" name="Google Shape;3328;p175"/>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29" name="Google Shape;3329;p175"/>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30" name="Google Shape;3330;p175"/>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31" name="Google Shape;3331;p175"/>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32" name="Google Shape;3332;p175"/>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33" name="Google Shape;3333;p175"/>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34" name="Google Shape;3334;p175"/>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35" name="Google Shape;3335;p175"/>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36" name="Google Shape;3336;p175"/>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37" name="Google Shape;3337;p175"/>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38" name="Google Shape;3338;p175"/>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39" name="Google Shape;3339;p175"/>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40" name="Google Shape;3340;p175"/>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41" name="Google Shape;3341;p175"/>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
</file>

<file path=ppt/slides/slide14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345" name="Shape 3345"/>
        <p:cNvGrpSpPr/>
        <p:nvPr/>
      </p:nvGrpSpPr>
      <p:grpSpPr>
        <a:xfrm>
          <a:off x="0" y="0"/>
          <a:ext cx="0" cy="0"/>
        </a:xfrm>
      </p:grpSpPr>
      <p:sp>
        <p:nvSpPr>
          <p:cNvPr id="3346" name="Google Shape;3346;p176"/>
          <p:cNvSpPr txBox="1"/>
          <p:nvPr>
            <p:ph type="subTitle" idx="1"/>
          </p:nvPr>
        </p:nvSpPr>
        <p:spPr>
          <a:xfrm>
            <a:off x="491400" y="1664400"/>
            <a:ext cx="6460200" cy="2982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300"/>
              <a:t>Данный раздел представляет собой выдержку ключевых пунктов главы “Место ведения бизнеса”.</a:t>
            </a:r>
            <a:endParaRPr sz="1300"/>
          </a:p>
          <a:p>
            <a:pPr marL="0" lvl="0" indent="0" algn="l" rtl="0">
              <a:lnSpc>
                <a:spcPct val="115000"/>
              </a:lnSpc>
              <a:spcBef>
                <a:spcPts val="1000"/>
              </a:spcBef>
              <a:spcAft>
                <a:spcPct val="0"/>
              </a:spcAft>
              <a:buNone/>
            </a:pPr>
            <a:r>
              <a:rPr lang="en" sz="1300"/>
              <a:t>В нем вы узнаете:</a:t>
            </a:r>
            <a:endParaRPr sz="1300"/>
          </a:p>
          <a:p>
            <a:pPr marL="457200" lvl="0" indent="-311150" algn="l" rtl="0">
              <a:lnSpc>
                <a:spcPct val="115000"/>
              </a:lnSpc>
              <a:spcBef>
                <a:spcPts val="1000"/>
              </a:spcBef>
              <a:spcAft>
                <a:spcPct val="0"/>
              </a:spcAft>
              <a:buClr>
                <a:schemeClr val="accent1"/>
              </a:buClr>
              <a:buSzPts val="1300"/>
              <a:buChar char="●"/>
            </a:pPr>
            <a:r>
              <a:rPr lang="en" sz="1300"/>
              <a:t>Стандарты сервиса в работе администратора</a:t>
            </a:r>
            <a:endParaRPr sz="1300"/>
          </a:p>
          <a:p>
            <a:pPr marL="457200" lvl="0" indent="-311150" algn="l" rtl="0">
              <a:lnSpc>
                <a:spcPct val="115000"/>
              </a:lnSpc>
              <a:spcBef>
                <a:spcPts val="1000"/>
              </a:spcBef>
              <a:spcAft>
                <a:spcPct val="0"/>
              </a:spcAft>
              <a:buClr>
                <a:schemeClr val="accent1"/>
              </a:buClr>
              <a:buSzPts val="1300"/>
              <a:buChar char="●"/>
            </a:pPr>
            <a:r>
              <a:rPr lang="en" sz="1300"/>
              <a:t>Работа с возражениями</a:t>
            </a:r>
            <a:endParaRPr sz="1300"/>
          </a:p>
          <a:p>
            <a:pPr marL="457200" lvl="0" indent="-311150" algn="l" rtl="0">
              <a:lnSpc>
                <a:spcPct val="115000"/>
              </a:lnSpc>
              <a:spcBef>
                <a:spcPts val="1000"/>
              </a:spcBef>
              <a:spcAft>
                <a:spcPct val="0"/>
              </a:spcAft>
              <a:buClr>
                <a:schemeClr val="accent1"/>
              </a:buClr>
              <a:buSzPts val="1300"/>
              <a:buChar char="●"/>
            </a:pPr>
            <a:r>
              <a:rPr lang="en" sz="1300"/>
              <a:t>Правила работы мастера</a:t>
            </a:r>
            <a:endParaRPr sz="1300"/>
          </a:p>
          <a:p>
            <a:pPr marL="0" lvl="0" indent="0" algn="l" rtl="0">
              <a:lnSpc>
                <a:spcPct val="115000"/>
              </a:lnSpc>
              <a:spcBef>
                <a:spcPts val="1000"/>
              </a:spcBef>
              <a:spcAft>
                <a:spcPct val="0"/>
              </a:spcAft>
              <a:buNone/>
            </a:pPr>
            <a:endParaRPr sz="1300"/>
          </a:p>
          <a:p>
            <a:pPr marL="0" lvl="0" indent="0" algn="l" rtl="0">
              <a:lnSpc>
                <a:spcPct val="115000"/>
              </a:lnSpc>
              <a:spcBef>
                <a:spcPts val="1000"/>
              </a:spcBef>
              <a:spcAft>
                <a:spcPts val="1000"/>
              </a:spcAft>
              <a:buClr>
                <a:schemeClr val="dk1"/>
              </a:buClr>
              <a:buSzPts val="1100"/>
              <a:buFont typeface="Arial"/>
              <a:buNone/>
            </a:pPr>
            <a:r>
              <a:rPr lang="en" sz="1300"/>
              <a:t>Подробнее в главе: </a:t>
            </a:r>
            <a:r>
              <a:rPr lang="en" sz="1300" u="sng">
                <a:solidFill>
                  <a:schemeClr val="hlink"/>
                </a:solidFill>
                <a:hlinkClick r:id="rId3"/>
              </a:rPr>
              <a:t>“Продажи”.</a:t>
            </a:r>
            <a:endParaRPr sz="1300"/>
          </a:p>
        </p:txBody>
      </p:sp>
      <p:sp>
        <p:nvSpPr>
          <p:cNvPr id="3347" name="Google Shape;3347;p176"/>
          <p:cNvSpPr txBox="1"/>
          <p:nvPr>
            <p:ph type="title"/>
          </p:nvPr>
        </p:nvSpPr>
        <p:spPr>
          <a:xfrm>
            <a:off x="453625" y="4611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Предисловие к разделу</a:t>
            </a:r>
            <a:endParaRPr/>
          </a:p>
        </p:txBody>
      </p:sp>
    </p:spTree>
  </p:cSld>
  <p:clrMapOvr>
    <a:masterClrMapping/>
  </p:clrMapOvr>
  <p:transition/>
  <p:timing/>
</p:sld>
</file>

<file path=ppt/slides/slide14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351" name="Shape 3351"/>
        <p:cNvGrpSpPr/>
        <p:nvPr/>
      </p:nvGrpSpPr>
      <p:grpSpPr>
        <a:xfrm>
          <a:off x="0" y="0"/>
          <a:ext cx="0" cy="0"/>
        </a:xfrm>
      </p:grpSpPr>
      <p:pic>
        <p:nvPicPr>
          <p:cNvPr id="3352" name="Google Shape;3352;p177"/>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3353" name="Google Shape;3353;p177"/>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54" name="Google Shape;3354;p177"/>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3355" name="Google Shape;3355;p177"/>
          <p:cNvGrpSpPr/>
          <p:nvPr/>
        </p:nvGrpSpPr>
        <p:grpSpPr>
          <a:xfrm>
            <a:off x="8831314" y="1474774"/>
            <a:ext cx="312682" cy="2193963"/>
            <a:chOff x="8954936" y="1478060"/>
            <a:chExt cx="312682" cy="2193963"/>
          </a:xfrm>
        </p:grpSpPr>
        <p:sp>
          <p:nvSpPr>
            <p:cNvPr id="3356" name="Google Shape;3356;p177"/>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57" name="Google Shape;3357;p177"/>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58" name="Google Shape;3358;p177"/>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59" name="Google Shape;3359;p177"/>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60" name="Google Shape;3360;p177"/>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61" name="Google Shape;3361;p177"/>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62" name="Google Shape;3362;p177"/>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63" name="Google Shape;3363;p177"/>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64" name="Google Shape;3364;p177"/>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65" name="Google Shape;3365;p177"/>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66" name="Google Shape;3366;p177"/>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67" name="Google Shape;3367;p177"/>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68" name="Google Shape;3368;p177"/>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69" name="Google Shape;3369;p177"/>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70" name="Google Shape;3370;p177"/>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71" name="Google Shape;3371;p177"/>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72" name="Google Shape;3372;p177"/>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73" name="Google Shape;3373;p177"/>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74" name="Google Shape;3374;p177"/>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75" name="Google Shape;3375;p177"/>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76" name="Google Shape;3376;p177"/>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77" name="Google Shape;3377;p177"/>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78" name="Google Shape;3378;p177"/>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79" name="Google Shape;3379;p177"/>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80" name="Google Shape;3380;p177"/>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81" name="Google Shape;3381;p177"/>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82" name="Google Shape;3382;p177"/>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83" name="Google Shape;3383;p177"/>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84" name="Google Shape;3384;p177"/>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385" name="Google Shape;3385;p177"/>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3386" name="Google Shape;3386;p177"/>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5.1.</a:t>
            </a:r>
            <a:endParaRPr/>
          </a:p>
        </p:txBody>
      </p:sp>
      <p:sp>
        <p:nvSpPr>
          <p:cNvPr id="3387" name="Google Shape;3387;p177"/>
          <p:cNvSpPr txBox="1"/>
          <p:nvPr>
            <p:ph type="subTitle" idx="1"/>
          </p:nvPr>
        </p:nvSpPr>
        <p:spPr>
          <a:xfrm>
            <a:off x="720000" y="2680925"/>
            <a:ext cx="36063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b="1"/>
              <a:t>Стандарты сервиса в работе администратора</a:t>
            </a:r>
            <a:endParaRPr b="1"/>
          </a:p>
        </p:txBody>
      </p:sp>
    </p:spTree>
  </p:cSld>
  <p:clrMapOvr>
    <a:masterClrMapping/>
  </p:clrMapOvr>
  <p:transition/>
  <p:timing/>
</p:sld>
</file>

<file path=ppt/slides/slide14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391" name="Shape 3391"/>
        <p:cNvGrpSpPr/>
        <p:nvPr/>
      </p:nvGrpSpPr>
      <p:grpSpPr>
        <a:xfrm>
          <a:off x="0" y="0"/>
          <a:ext cx="0" cy="0"/>
        </a:xfrm>
      </p:grpSpPr>
      <p:sp>
        <p:nvSpPr>
          <p:cNvPr id="3392" name="Google Shape;3392;p178"/>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Администратор</a:t>
            </a:r>
            <a:endParaRPr/>
          </a:p>
        </p:txBody>
      </p:sp>
      <p:sp>
        <p:nvSpPr>
          <p:cNvPr id="3393" name="Google Shape;3393;p178"/>
          <p:cNvSpPr txBox="1"/>
          <p:nvPr/>
        </p:nvSpPr>
        <p:spPr>
          <a:xfrm>
            <a:off x="487175" y="1545850"/>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ts val="1000"/>
              </a:spcAft>
              <a:buNone/>
            </a:pPr>
            <a:r>
              <a:rPr lang="en">
                <a:solidFill>
                  <a:schemeClr val="dk1"/>
                </a:solidFill>
                <a:latin typeface="Open Sans"/>
                <a:ea typeface="Open Sans"/>
                <a:cs typeface="Open Sans"/>
                <a:sym typeface="Open Sans"/>
              </a:rPr>
              <a:t>Администратор — лицо барбершопа, которое формирует первое впечатление и настраивает клиента на долговременное сотрудничество. Сотрудник должен быть приветливым, доброжелательным и толерантным по отношению к клиентам и соблюдать стандарты сервиса сети.</a:t>
            </a:r>
            <a:endParaRPr>
              <a:latin typeface="Open Sans"/>
              <a:ea typeface="Open Sans"/>
              <a:cs typeface="Open Sans"/>
              <a:sym typeface="Open Sans"/>
            </a:endParaRPr>
          </a:p>
        </p:txBody>
      </p:sp>
    </p:spTree>
  </p:cSld>
  <p:clrMapOvr>
    <a:masterClrMapping/>
  </p:clrMapOvr>
  <p:transition/>
  <p:timing/>
</p:sld>
</file>

<file path=ppt/slides/slide14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397" name="Shape 3397"/>
        <p:cNvGrpSpPr/>
        <p:nvPr/>
      </p:nvGrpSpPr>
      <p:grpSpPr>
        <a:xfrm>
          <a:off x="0" y="0"/>
          <a:ext cx="0" cy="0"/>
        </a:xfrm>
      </p:grpSpPr>
      <p:sp>
        <p:nvSpPr>
          <p:cNvPr id="3398" name="Google Shape;3398;p179"/>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Встреча</a:t>
            </a:r>
            <a:endParaRPr/>
          </a:p>
        </p:txBody>
      </p:sp>
      <p:sp>
        <p:nvSpPr>
          <p:cNvPr id="3399" name="Google Shape;3399;p179"/>
          <p:cNvSpPr txBox="1"/>
          <p:nvPr/>
        </p:nvSpPr>
        <p:spPr>
          <a:xfrm>
            <a:off x="487175" y="1545850"/>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r>
              <a:rPr lang="en" b="1" u="sng">
                <a:solidFill>
                  <a:schemeClr val="dk1"/>
                </a:solidFill>
                <a:latin typeface="Open Sans"/>
                <a:ea typeface="Open Sans"/>
                <a:cs typeface="Open Sans"/>
                <a:sym typeface="Open Sans"/>
              </a:rPr>
              <a:t>Приветствие</a:t>
            </a:r>
            <a:endParaRPr b="1" u="sng">
              <a:solidFill>
                <a:schemeClr val="dk1"/>
              </a:solidFill>
              <a:latin typeface="Open Sans"/>
              <a:ea typeface="Open Sans"/>
              <a:cs typeface="Open Sans"/>
              <a:sym typeface="Open Sans"/>
            </a:endParaRPr>
          </a:p>
          <a:p>
            <a:pPr marL="0" lvl="0" indent="449580" algn="just" rtl="0">
              <a:lnSpc>
                <a:spcPct val="150000"/>
              </a:lnSpc>
              <a:spcBef>
                <a:spcPts val="1000"/>
              </a:spcBef>
              <a:spcAft>
                <a:spcPct val="0"/>
              </a:spcAft>
              <a:buNone/>
            </a:pPr>
            <a:r>
              <a:rPr lang="en" b="1" u="sng">
                <a:solidFill>
                  <a:schemeClr val="dk1"/>
                </a:solidFill>
                <a:latin typeface="Open Sans"/>
                <a:ea typeface="Open Sans"/>
                <a:cs typeface="Open Sans"/>
                <a:sym typeface="Open Sans"/>
              </a:rPr>
              <a:t>1. Приветствие клиента</a:t>
            </a:r>
            <a:endParaRPr b="1" u="sng">
              <a:solidFill>
                <a:schemeClr val="dk1"/>
              </a:solidFill>
              <a:latin typeface="Open Sans"/>
              <a:ea typeface="Open Sans"/>
              <a:cs typeface="Open Sans"/>
              <a:sym typeface="Open Sans"/>
            </a:endParaRPr>
          </a:p>
          <a:p>
            <a:pPr marL="0" lvl="0" indent="449580" algn="just" rtl="0">
              <a:lnSpc>
                <a:spcPct val="150000"/>
              </a:lnSpc>
              <a:spcBef>
                <a:spcPts val="1000"/>
              </a:spcBef>
              <a:spcAft>
                <a:spcPts val="1000"/>
              </a:spcAft>
              <a:buNone/>
            </a:pPr>
            <a:r>
              <a:rPr lang="en">
                <a:solidFill>
                  <a:schemeClr val="dk1"/>
                </a:solidFill>
                <a:latin typeface="Open Sans"/>
                <a:ea typeface="Open Sans"/>
                <a:cs typeface="Open Sans"/>
                <a:sym typeface="Open Sans"/>
              </a:rPr>
              <a:t>Обязательно приветствие каждого входящего в салон клиента. Сотрудник устанавливает зрительный контакт и одинаково доброжелательно здоровается </a:t>
            </a:r>
            <a:r>
              <a:rPr lang="en" b="1">
                <a:solidFill>
                  <a:schemeClr val="dk1"/>
                </a:solidFill>
                <a:latin typeface="Open Sans"/>
                <a:ea typeface="Open Sans"/>
                <a:cs typeface="Open Sans"/>
                <a:sym typeface="Open Sans"/>
              </a:rPr>
              <a:t>с каждым </a:t>
            </a:r>
            <a:r>
              <a:rPr lang="en">
                <a:solidFill>
                  <a:schemeClr val="dk1"/>
                </a:solidFill>
                <a:latin typeface="Open Sans"/>
                <a:ea typeface="Open Sans"/>
                <a:cs typeface="Open Sans"/>
                <a:sym typeface="Open Sans"/>
              </a:rPr>
              <a:t>посетителем, пришедшим в салон, независимо от его внешнего вида и цели; если в салон входит группа лиц одновременно в течение 30 секунд и дверь не закрылась ни перед одним из входящих, то достаточно один раз поздороваться громко и четко, обращаясь ко всем;</a:t>
            </a:r>
            <a:endParaRPr>
              <a:solidFill>
                <a:schemeClr val="dk1"/>
              </a:solidFill>
              <a:latin typeface="Open Sans"/>
              <a:ea typeface="Open Sans"/>
              <a:cs typeface="Open Sans"/>
              <a:sym typeface="Open Sans"/>
            </a:endParaRPr>
          </a:p>
        </p:txBody>
      </p:sp>
    </p:spTree>
  </p:cSld>
  <p:clrMapOvr>
    <a:masterClrMapping/>
  </p:clrMapOvr>
  <p:transition/>
  <p:timing/>
</p:sld>
</file>

<file path=ppt/slides/slide14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03" name="Shape 3403"/>
        <p:cNvGrpSpPr/>
        <p:nvPr/>
      </p:nvGrpSpPr>
      <p:grpSpPr>
        <a:xfrm>
          <a:off x="0" y="0"/>
          <a:ext cx="0" cy="0"/>
        </a:xfrm>
      </p:grpSpPr>
      <p:sp>
        <p:nvSpPr>
          <p:cNvPr id="3404" name="Google Shape;3404;p180"/>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Встреча</a:t>
            </a:r>
            <a:endParaRPr/>
          </a:p>
        </p:txBody>
      </p:sp>
      <p:sp>
        <p:nvSpPr>
          <p:cNvPr id="3405" name="Google Shape;3405;p180"/>
          <p:cNvSpPr txBox="1"/>
          <p:nvPr/>
        </p:nvSpPr>
        <p:spPr>
          <a:xfrm>
            <a:off x="487175" y="1545850"/>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r>
              <a:rPr lang="en" b="1" u="sng">
                <a:solidFill>
                  <a:schemeClr val="dk1"/>
                </a:solidFill>
                <a:latin typeface="Open Sans"/>
                <a:ea typeface="Open Sans"/>
                <a:cs typeface="Open Sans"/>
                <a:sym typeface="Open Sans"/>
              </a:rPr>
              <a:t>2. Встреча клиента</a:t>
            </a:r>
            <a:endParaRPr b="1" u="sng">
              <a:solidFill>
                <a:schemeClr val="dk1"/>
              </a:solidFill>
              <a:latin typeface="Open Sans"/>
              <a:ea typeface="Open Sans"/>
              <a:cs typeface="Open Sans"/>
              <a:sym typeface="Open Sans"/>
            </a:endParaRPr>
          </a:p>
          <a:p>
            <a:pPr marL="0" lvl="0" indent="449580" algn="just" rtl="0">
              <a:lnSpc>
                <a:spcPct val="150000"/>
              </a:lnSpc>
              <a:spcBef>
                <a:spcPts val="1000"/>
              </a:spcBef>
              <a:spcAft>
                <a:spcPts val="1000"/>
              </a:spcAft>
              <a:buNone/>
            </a:pPr>
            <a:r>
              <a:rPr lang="en">
                <a:solidFill>
                  <a:schemeClr val="dk1"/>
                </a:solidFill>
                <a:latin typeface="Open Sans"/>
                <a:ea typeface="Open Sans"/>
                <a:cs typeface="Open Sans"/>
                <a:sym typeface="Open Sans"/>
              </a:rPr>
              <a:t>Каждому клиенту администратор должен предложить снять верхнюю одежду и позаботиться о размещении верхней одежды и личных вещей (сумки, зонты) клиента; если в салон входит группа лиц одновременно в течение 30 секунд и дверь не закрылась ни перед одним из входящих, то достаточно один раз предложить разместить верхнюю одежду и личные вещи громко и четко, обращаясь ко всем во множественном числе;</a:t>
            </a:r>
            <a:endParaRPr b="1" u="sng">
              <a:solidFill>
                <a:schemeClr val="dk1"/>
              </a:solidFill>
              <a:latin typeface="Open Sans"/>
              <a:ea typeface="Open Sans"/>
              <a:cs typeface="Open Sans"/>
              <a:sym typeface="Open Sans"/>
            </a:endParaRPr>
          </a:p>
        </p:txBody>
      </p:sp>
    </p:spTree>
  </p:cSld>
  <p:clrMapOvr>
    <a:masterClrMapping/>
  </p:clrMapOvr>
  <p:transition/>
  <p:timing/>
</p:sld>
</file>

<file path=ppt/slides/slide14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09" name="Shape 3409"/>
        <p:cNvGrpSpPr/>
        <p:nvPr/>
      </p:nvGrpSpPr>
      <p:grpSpPr>
        <a:xfrm>
          <a:off x="0" y="0"/>
          <a:ext cx="0" cy="0"/>
        </a:xfrm>
      </p:grpSpPr>
      <p:sp>
        <p:nvSpPr>
          <p:cNvPr id="3410" name="Google Shape;3410;p181"/>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Встреча</a:t>
            </a:r>
            <a:endParaRPr/>
          </a:p>
        </p:txBody>
      </p:sp>
      <p:sp>
        <p:nvSpPr>
          <p:cNvPr id="3411" name="Google Shape;3411;p181"/>
          <p:cNvSpPr txBox="1"/>
          <p:nvPr/>
        </p:nvSpPr>
        <p:spPr>
          <a:xfrm>
            <a:off x="657600" y="1592300"/>
            <a:ext cx="77664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r>
              <a:rPr lang="en" b="1" u="sng">
                <a:solidFill>
                  <a:schemeClr val="dk1"/>
                </a:solidFill>
                <a:latin typeface="Open Sans"/>
                <a:ea typeface="Open Sans"/>
                <a:cs typeface="Open Sans"/>
                <a:sym typeface="Open Sans"/>
              </a:rPr>
              <a:t>3. Размещение клиента</a:t>
            </a:r>
            <a:endParaRPr b="1" u="sng">
              <a:solidFill>
                <a:schemeClr val="dk1"/>
              </a:solidFill>
              <a:latin typeface="Open Sans"/>
              <a:ea typeface="Open Sans"/>
              <a:cs typeface="Open Sans"/>
              <a:sym typeface="Open Sans"/>
            </a:endParaRPr>
          </a:p>
          <a:p>
            <a:pPr marL="0" lvl="0" indent="449580" algn="just" rtl="0">
              <a:lnSpc>
                <a:spcPct val="150000"/>
              </a:lnSpc>
              <a:spcBef>
                <a:spcPts val="1000"/>
              </a:spcBef>
              <a:spcAft>
                <a:spcPct val="0"/>
              </a:spcAft>
              <a:buNone/>
            </a:pPr>
            <a:r>
              <a:rPr lang="en">
                <a:solidFill>
                  <a:schemeClr val="dk1"/>
                </a:solidFill>
                <a:latin typeface="Open Sans"/>
                <a:ea typeface="Open Sans"/>
                <a:cs typeface="Open Sans"/>
                <a:sym typeface="Open Sans"/>
              </a:rPr>
              <a:t>Администратор должен поинтересоваться у клиента:</a:t>
            </a:r>
            <a:endParaRPr>
              <a:solidFill>
                <a:schemeClr val="dk1"/>
              </a:solidFill>
              <a:latin typeface="Open Sans"/>
              <a:ea typeface="Open Sans"/>
              <a:cs typeface="Open Sans"/>
              <a:sym typeface="Open Sans"/>
            </a:endParaRPr>
          </a:p>
          <a:p>
            <a:pPr marL="906780" lvl="0" indent="-317500" algn="just" rtl="0">
              <a:lnSpc>
                <a:spcPct val="150000"/>
              </a:lnSpc>
              <a:spcBef>
                <a:spcPts val="100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Пришел ли он по записи (Вы по записи? Проходите пожалуйста)</a:t>
            </a:r>
            <a:endParaRPr>
              <a:solidFill>
                <a:schemeClr val="dk1"/>
              </a:solidFill>
              <a:latin typeface="Open Sans"/>
              <a:ea typeface="Open Sans"/>
              <a:cs typeface="Open Sans"/>
              <a:sym typeface="Open Sans"/>
            </a:endParaRPr>
          </a:p>
          <a:p>
            <a:pPr marL="906780" lvl="0" indent="-317500" algn="just" rtl="0">
              <a:lnSpc>
                <a:spcPct val="150000"/>
              </a:lnSpc>
              <a:spcBef>
                <a:spcPts val="90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Есть ли у него мастер, у которого он обычно обслуживается (Вы к определенному мастеру?)</a:t>
            </a:r>
            <a:endParaRPr>
              <a:solidFill>
                <a:schemeClr val="dk1"/>
              </a:solidFill>
              <a:latin typeface="Open Sans"/>
              <a:ea typeface="Open Sans"/>
              <a:cs typeface="Open Sans"/>
              <a:sym typeface="Open Sans"/>
            </a:endParaRPr>
          </a:p>
          <a:p>
            <a:pPr marL="0" lvl="0" indent="449580" algn="just" rtl="0">
              <a:lnSpc>
                <a:spcPct val="150000"/>
              </a:lnSpc>
              <a:spcBef>
                <a:spcPts val="900"/>
              </a:spcBef>
              <a:spcAft>
                <a:spcPts val="1000"/>
              </a:spcAft>
              <a:buNone/>
            </a:pPr>
            <a:r>
              <a:rPr lang="en">
                <a:solidFill>
                  <a:schemeClr val="dk1"/>
                </a:solidFill>
                <a:latin typeface="Open Sans"/>
                <a:ea typeface="Open Sans"/>
                <a:cs typeface="Open Sans"/>
                <a:sym typeface="Open Sans"/>
              </a:rPr>
              <a:t>Если определенный мастер занят, и клиент пришел не по записи, нужно сообщить примерное время ожидания и предложить подождать в зоне ожидания или предложить записаться. Если у клиента нет определенного мастера, администратор представляет мастера, который освободился.</a:t>
            </a:r>
            <a:endParaRPr b="1" u="sng">
              <a:solidFill>
                <a:schemeClr val="dk1"/>
              </a:solidFill>
              <a:latin typeface="Open Sans"/>
              <a:ea typeface="Open Sans"/>
              <a:cs typeface="Open Sans"/>
              <a:sym typeface="Open Sans"/>
            </a:endParaRPr>
          </a:p>
        </p:txBody>
      </p:sp>
    </p:spTree>
  </p:cSld>
  <p:clrMapOvr>
    <a:masterClrMapping/>
  </p:clrMapOvr>
  <p:transition/>
  <p:timing/>
</p:sld>
</file>

<file path=ppt/slides/slide14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15" name="Shape 3415"/>
        <p:cNvGrpSpPr/>
        <p:nvPr/>
      </p:nvGrpSpPr>
      <p:grpSpPr>
        <a:xfrm>
          <a:off x="0" y="0"/>
          <a:ext cx="0" cy="0"/>
        </a:xfrm>
      </p:grpSpPr>
      <p:sp>
        <p:nvSpPr>
          <p:cNvPr id="3416" name="Google Shape;3416;p182"/>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Расчет</a:t>
            </a:r>
            <a:endParaRPr/>
          </a:p>
        </p:txBody>
      </p:sp>
      <p:sp>
        <p:nvSpPr>
          <p:cNvPr id="3417" name="Google Shape;3417;p182"/>
          <p:cNvSpPr txBox="1"/>
          <p:nvPr/>
        </p:nvSpPr>
        <p:spPr>
          <a:xfrm>
            <a:off x="559700" y="1547825"/>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r>
              <a:rPr lang="en" sz="1300" i="1">
                <a:solidFill>
                  <a:schemeClr val="dk1"/>
                </a:solidFill>
                <a:latin typeface="Open Sans"/>
                <a:ea typeface="Open Sans"/>
                <a:cs typeface="Open Sans"/>
                <a:sym typeface="Open Sans"/>
              </a:rPr>
              <a:t>Во время расчёта администратор должен:</a:t>
            </a:r>
            <a:endParaRPr sz="1300" i="1">
              <a:solidFill>
                <a:schemeClr val="dk1"/>
              </a:solidFill>
              <a:latin typeface="Open Sans"/>
              <a:ea typeface="Open Sans"/>
              <a:cs typeface="Open Sans"/>
              <a:sym typeface="Open Sans"/>
            </a:endParaRPr>
          </a:p>
          <a:p>
            <a:pPr marL="914400" lvl="0" indent="-311150" algn="just" rtl="0">
              <a:lnSpc>
                <a:spcPct val="150000"/>
              </a:lnSpc>
              <a:spcBef>
                <a:spcPts val="1000"/>
              </a:spcBef>
              <a:spcAft>
                <a:spcPct val="0"/>
              </a:spcAft>
              <a:buClr>
                <a:schemeClr val="dk1"/>
              </a:buClr>
              <a:buSzPts val="1300"/>
              <a:buFont typeface="Times New Roman"/>
              <a:buAutoNum type="arabicPeriod"/>
            </a:pPr>
            <a:r>
              <a:rPr lang="en" sz="1300">
                <a:solidFill>
                  <a:schemeClr val="dk1"/>
                </a:solidFill>
                <a:latin typeface="Open Sans"/>
                <a:ea typeface="Open Sans"/>
                <a:cs typeface="Open Sans"/>
                <a:sym typeface="Open Sans"/>
              </a:rPr>
              <a:t>Уточнить у клиента, остался ли он доволен оказанной услугой, строго по скрипту: «</a:t>
            </a:r>
            <a:r>
              <a:rPr lang="en" sz="1300" b="1">
                <a:solidFill>
                  <a:schemeClr val="dk1"/>
                </a:solidFill>
                <a:latin typeface="Open Sans"/>
                <a:ea typeface="Open Sans"/>
                <a:cs typeface="Open Sans"/>
                <a:sym typeface="Open Sans"/>
              </a:rPr>
              <a:t>Вам все понравилось?</a:t>
            </a:r>
            <a:r>
              <a:rPr lang="en" sz="1300">
                <a:solidFill>
                  <a:schemeClr val="dk1"/>
                </a:solidFill>
                <a:latin typeface="Open Sans"/>
                <a:ea typeface="Open Sans"/>
                <a:cs typeface="Open Sans"/>
                <a:sym typeface="Open Sans"/>
              </a:rPr>
              <a:t>»</a:t>
            </a:r>
            <a:endParaRPr sz="1300">
              <a:solidFill>
                <a:schemeClr val="dk1"/>
              </a:solidFill>
              <a:latin typeface="Open Sans"/>
              <a:ea typeface="Open Sans"/>
              <a:cs typeface="Open Sans"/>
              <a:sym typeface="Open Sans"/>
            </a:endParaRPr>
          </a:p>
          <a:p>
            <a:pPr marL="914400" lvl="0" indent="-311150" algn="just" rtl="0">
              <a:lnSpc>
                <a:spcPct val="150000"/>
              </a:lnSpc>
              <a:spcBef>
                <a:spcPts val="900"/>
              </a:spcBef>
              <a:spcAft>
                <a:spcPct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Предложить приобрести товар с витрины. Администратор должен применить технику продаж: выявление потребностей, рассказ о какой-либо позиции</a:t>
            </a:r>
            <a:endParaRPr sz="1300">
              <a:solidFill>
                <a:schemeClr val="dk1"/>
              </a:solidFill>
              <a:latin typeface="Open Sans"/>
              <a:ea typeface="Open Sans"/>
              <a:cs typeface="Open Sans"/>
              <a:sym typeface="Open Sans"/>
            </a:endParaRPr>
          </a:p>
          <a:p>
            <a:pPr marL="914400" lvl="0" indent="-311150" algn="just" rtl="0">
              <a:lnSpc>
                <a:spcPct val="150000"/>
              </a:lnSpc>
              <a:spcBef>
                <a:spcPts val="900"/>
              </a:spcBef>
              <a:spcAft>
                <a:spcPct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Расчет клиента: «Стоимость вашей услуги…» </a:t>
            </a:r>
            <a:endParaRPr sz="1300">
              <a:solidFill>
                <a:schemeClr val="dk1"/>
              </a:solidFill>
              <a:latin typeface="Open Sans"/>
              <a:ea typeface="Open Sans"/>
              <a:cs typeface="Open Sans"/>
              <a:sym typeface="Open Sans"/>
            </a:endParaRPr>
          </a:p>
          <a:p>
            <a:pPr marL="914400" lvl="0" indent="-311150" algn="just" rtl="0">
              <a:lnSpc>
                <a:spcPct val="150000"/>
              </a:lnSpc>
              <a:spcBef>
                <a:spcPts val="900"/>
              </a:spcBef>
              <a:spcAft>
                <a:spcPct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Попрощаться с каждым клиентом после расчета</a:t>
            </a:r>
            <a:endParaRPr sz="1300">
              <a:solidFill>
                <a:schemeClr val="dk1"/>
              </a:solidFill>
              <a:latin typeface="Open Sans"/>
              <a:ea typeface="Open Sans"/>
              <a:cs typeface="Open Sans"/>
              <a:sym typeface="Open Sans"/>
            </a:endParaRPr>
          </a:p>
          <a:p>
            <a:pPr marL="914400" lvl="0" indent="-311150" algn="just" rtl="0">
              <a:lnSpc>
                <a:spcPct val="150000"/>
              </a:lnSpc>
              <a:spcBef>
                <a:spcPts val="900"/>
              </a:spcBef>
              <a:spcAft>
                <a:spcPts val="900"/>
              </a:spcAft>
              <a:buClr>
                <a:schemeClr val="dk1"/>
              </a:buClr>
              <a:buSzPts val="1300"/>
              <a:buFont typeface="Open Sans"/>
              <a:buAutoNum type="arabicPeriod"/>
            </a:pPr>
            <a:r>
              <a:rPr lang="en" sz="1300">
                <a:solidFill>
                  <a:schemeClr val="dk1"/>
                </a:solidFill>
                <a:latin typeface="Open Sans"/>
                <a:ea typeface="Open Sans"/>
                <a:cs typeface="Open Sans"/>
                <a:sym typeface="Open Sans"/>
              </a:rPr>
              <a:t>Предложить вернуться в барбершоп ещё раз</a:t>
            </a:r>
            <a:endParaRPr sz="1300" b="1" u="sng">
              <a:solidFill>
                <a:schemeClr val="dk1"/>
              </a:solidFill>
              <a:latin typeface="Open Sans"/>
              <a:ea typeface="Open Sans"/>
              <a:cs typeface="Open Sans"/>
              <a:sym typeface="Open Sans"/>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604" name="Shape 1604"/>
        <p:cNvGrpSpPr/>
        <p:nvPr/>
      </p:nvGrpSpPr>
      <p:grpSpPr>
        <a:xfrm>
          <a:off x="0" y="0"/>
          <a:ext cx="0" cy="0"/>
        </a:xfrm>
      </p:grpSpPr>
      <p:sp>
        <p:nvSpPr>
          <p:cNvPr id="1605" name="Google Shape;1605;p48"/>
          <p:cNvSpPr txBox="1"/>
          <p:nvPr>
            <p:ph type="title"/>
          </p:nvPr>
        </p:nvSpPr>
        <p:spPr>
          <a:xfrm>
            <a:off x="643800" y="401400"/>
            <a:ext cx="47307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Основы бренда</a:t>
            </a:r>
            <a:endParaRPr/>
          </a:p>
        </p:txBody>
      </p:sp>
      <p:sp>
        <p:nvSpPr>
          <p:cNvPr id="1606" name="Google Shape;1606;p48"/>
          <p:cNvSpPr txBox="1"/>
          <p:nvPr>
            <p:ph type="subTitle" idx="4"/>
          </p:nvPr>
        </p:nvSpPr>
        <p:spPr>
          <a:xfrm>
            <a:off x="552200" y="4472275"/>
            <a:ext cx="4228200" cy="342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200"/>
              <a:t>Обязательно к изучению: </a:t>
            </a:r>
            <a:r>
              <a:rPr lang="en" sz="1200" u="sng">
                <a:solidFill>
                  <a:schemeClr val="hlink"/>
                </a:solidFill>
                <a:hlinkClick r:id="rId3"/>
              </a:rPr>
              <a:t>брендбук Barber Clan</a:t>
            </a:r>
            <a:endParaRPr sz="1200" u="sng"/>
          </a:p>
        </p:txBody>
      </p:sp>
      <p:pic>
        <p:nvPicPr>
          <p:cNvPr id="1607" name="Google Shape;1607;p48"/>
          <p:cNvPicPr preferRelativeResize="0"/>
          <p:nvPr/>
        </p:nvPicPr>
        <p:blipFill>
          <a:blip r:embed="rId4">
            <a:alphaModFix/>
          </a:blip>
          <a:stretch>
            <a:fillRect/>
          </a:stretch>
        </p:blipFill>
        <p:spPr>
          <a:xfrm>
            <a:off x="643800" y="1376925"/>
            <a:ext cx="7658998" cy="2898300"/>
          </a:xfrm>
          <a:prstGeom prst="rect">
            <a:avLst/>
          </a:prstGeom>
          <a:noFill/>
          <a:ln>
            <a:noFill/>
          </a:ln>
        </p:spPr>
      </p:pic>
      <p:pic>
        <p:nvPicPr>
          <p:cNvPr id="1608" name="Google Shape;1608;p48"/>
          <p:cNvPicPr preferRelativeResize="0"/>
          <p:nvPr/>
        </p:nvPicPr>
        <p:blipFill>
          <a:blip r:embed="rId5">
            <a:alphaModFix/>
          </a:blip>
          <a:stretch>
            <a:fillRect/>
          </a:stretch>
        </p:blipFill>
        <p:spPr>
          <a:xfrm>
            <a:off x="254250" y="4485675"/>
            <a:ext cx="312675" cy="312675"/>
          </a:xfrm>
          <a:prstGeom prst="rect">
            <a:avLst/>
          </a:prstGeom>
          <a:noFill/>
          <a:ln>
            <a:noFill/>
          </a:ln>
        </p:spPr>
      </p:pic>
    </p:spTree>
  </p:cSld>
  <p:clrMapOvr>
    <a:masterClrMapping/>
  </p:clrMapOvr>
  <p:transition/>
  <p:timing/>
</p:sld>
</file>

<file path=ppt/slides/slide15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21" name="Shape 3421"/>
        <p:cNvGrpSpPr/>
        <p:nvPr/>
      </p:nvGrpSpPr>
      <p:grpSpPr>
        <a:xfrm>
          <a:off x="0" y="0"/>
          <a:ext cx="0" cy="0"/>
        </a:xfrm>
      </p:grpSpPr>
      <p:sp>
        <p:nvSpPr>
          <p:cNvPr id="3422" name="Google Shape;3422;p183"/>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Встреча</a:t>
            </a:r>
            <a:endParaRPr/>
          </a:p>
          <a:p>
            <a:pPr marL="0" lvl="0" indent="0" algn="l" rtl="0">
              <a:spcBef>
                <a:spcPct val="0"/>
              </a:spcBef>
              <a:spcAft>
                <a:spcPct val="0"/>
              </a:spcAft>
              <a:buNone/>
            </a:pPr>
            <a:endParaRPr/>
          </a:p>
        </p:txBody>
      </p:sp>
      <p:sp>
        <p:nvSpPr>
          <p:cNvPr id="3423" name="Google Shape;3423;p183"/>
          <p:cNvSpPr txBox="1"/>
          <p:nvPr/>
        </p:nvSpPr>
        <p:spPr>
          <a:xfrm>
            <a:off x="479625" y="1734675"/>
            <a:ext cx="7467900" cy="3000000"/>
          </a:xfrm>
          <a:prstGeom prst="rect">
            <a:avLst/>
          </a:prstGeom>
          <a:noFill/>
          <a:ln>
            <a:noFill/>
          </a:ln>
        </p:spPr>
        <p:txBody>
          <a:bodyPr spcFirstLastPara="1" wrap="square" lIns="91425" tIns="91425" rIns="91425" bIns="91425" anchor="ctr" anchorCtr="0">
            <a:noAutofit/>
          </a:bodyPr>
          <a:lstStyle>
            <a:defPPr/>
          </a:lstStyle>
          <a:p>
            <a:pPr marL="0" lvl="0" indent="457200" algn="just" rtl="0">
              <a:lnSpc>
                <a:spcPct val="150000"/>
              </a:lnSpc>
              <a:spcBef>
                <a:spcPct val="0"/>
              </a:spcBef>
              <a:spcAft>
                <a:spcPct val="0"/>
              </a:spcAft>
              <a:buNone/>
            </a:pPr>
            <a:r>
              <a:rPr lang="en" b="1">
                <a:solidFill>
                  <a:schemeClr val="dk1"/>
                </a:solidFill>
                <a:latin typeface="Open Sans"/>
                <a:ea typeface="Open Sans"/>
                <a:cs typeface="Open Sans"/>
                <a:sym typeface="Open Sans"/>
              </a:rPr>
              <a:t>6. Ведение клиентской базы строго по скрипту: </a:t>
            </a:r>
            <a:endParaRPr b="1">
              <a:solidFill>
                <a:schemeClr val="dk1"/>
              </a:solidFill>
              <a:latin typeface="Open Sans"/>
              <a:ea typeface="Open Sans"/>
              <a:cs typeface="Open Sans"/>
              <a:sym typeface="Open Sans"/>
            </a:endParaRPr>
          </a:p>
          <a:p>
            <a:pPr marL="0" lvl="0" indent="449580" algn="just" rtl="0">
              <a:lnSpc>
                <a:spcPct val="150000"/>
              </a:lnSpc>
              <a:spcBef>
                <a:spcPts val="900"/>
              </a:spcBef>
              <a:spcAft>
                <a:spcPct val="0"/>
              </a:spcAft>
              <a:buNone/>
            </a:pPr>
            <a:r>
              <a:rPr lang="en">
                <a:solidFill>
                  <a:schemeClr val="dk1"/>
                </a:solidFill>
                <a:latin typeface="Open Sans"/>
                <a:ea typeface="Open Sans"/>
                <a:cs typeface="Open Sans"/>
                <a:sym typeface="Open Sans"/>
              </a:rPr>
              <a:t>«Номер телефона продиктуете?»</a:t>
            </a:r>
            <a:endParaRPr>
              <a:solidFill>
                <a:schemeClr val="dk1"/>
              </a:solidFill>
              <a:latin typeface="Open Sans"/>
              <a:ea typeface="Open Sans"/>
              <a:cs typeface="Open Sans"/>
              <a:sym typeface="Open Sans"/>
            </a:endParaRPr>
          </a:p>
          <a:p>
            <a:pPr marL="0" lvl="0" indent="449580" algn="just" rtl="0">
              <a:lnSpc>
                <a:spcPct val="150000"/>
              </a:lnSpc>
              <a:spcBef>
                <a:spcPts val="1000"/>
              </a:spcBef>
              <a:spcAft>
                <a:spcPct val="0"/>
              </a:spcAft>
              <a:buNone/>
            </a:pPr>
            <a:r>
              <a:rPr lang="en">
                <a:solidFill>
                  <a:schemeClr val="dk1"/>
                </a:solidFill>
                <a:latin typeface="Open Sans"/>
                <a:ea typeface="Open Sans"/>
                <a:cs typeface="Open Sans"/>
                <a:sym typeface="Open Sans"/>
              </a:rPr>
              <a:t>Если клиент говорит у вас есть…или я уже оставлял…, админ должен ответить: «Я найду вас в нашей базе, визит сохранится в истории посещений».</a:t>
            </a:r>
            <a:endParaRPr>
              <a:solidFill>
                <a:schemeClr val="dk1"/>
              </a:solidFill>
              <a:latin typeface="Open Sans"/>
              <a:ea typeface="Open Sans"/>
              <a:cs typeface="Open Sans"/>
              <a:sym typeface="Open Sans"/>
            </a:endParaRPr>
          </a:p>
          <a:p>
            <a:pPr marL="0" lvl="0" indent="449580" algn="just" rtl="0">
              <a:lnSpc>
                <a:spcPct val="150000"/>
              </a:lnSpc>
              <a:spcBef>
                <a:spcPts val="1000"/>
              </a:spcBef>
              <a:spcAft>
                <a:spcPct val="0"/>
              </a:spcAft>
              <a:buNone/>
            </a:pPr>
            <a:r>
              <a:rPr lang="en">
                <a:solidFill>
                  <a:schemeClr val="dk1"/>
                </a:solidFill>
                <a:latin typeface="Open Sans"/>
                <a:ea typeface="Open Sans"/>
                <a:cs typeface="Open Sans"/>
                <a:sym typeface="Open Sans"/>
              </a:rPr>
              <a:t>Если клиент начинает диктовать, администратор внимательно заносит клиента в базу данных, спрашивая Фамилию, Имя и благодарит. </a:t>
            </a:r>
            <a:endParaRPr>
              <a:solidFill>
                <a:schemeClr val="dk1"/>
              </a:solidFill>
              <a:latin typeface="Open Sans"/>
              <a:ea typeface="Open Sans"/>
              <a:cs typeface="Open Sans"/>
              <a:sym typeface="Open Sans"/>
            </a:endParaRPr>
          </a:p>
          <a:p>
            <a:pPr marL="0" lvl="0" indent="449580" algn="just" rtl="0">
              <a:lnSpc>
                <a:spcPct val="150000"/>
              </a:lnSpc>
              <a:spcBef>
                <a:spcPts val="1000"/>
              </a:spcBef>
              <a:spcAft>
                <a:spcPts val="1000"/>
              </a:spcAft>
              <a:buNone/>
            </a:pPr>
            <a:r>
              <a:rPr lang="en">
                <a:solidFill>
                  <a:schemeClr val="dk1"/>
                </a:solidFill>
                <a:latin typeface="Open Sans"/>
                <a:ea typeface="Open Sans"/>
                <a:cs typeface="Open Sans"/>
                <a:sym typeface="Open Sans"/>
              </a:rPr>
              <a:t>Если клиент отказывается, администратор оставляет это право за клиентом.</a:t>
            </a:r>
            <a:endParaRPr i="1">
              <a:solidFill>
                <a:schemeClr val="dk1"/>
              </a:solidFill>
              <a:latin typeface="Open Sans"/>
              <a:ea typeface="Open Sans"/>
              <a:cs typeface="Open Sans"/>
              <a:sym typeface="Open Sans"/>
            </a:endParaRPr>
          </a:p>
        </p:txBody>
      </p:sp>
    </p:spTree>
  </p:cSld>
  <p:clrMapOvr>
    <a:masterClrMapping/>
  </p:clrMapOvr>
  <p:transition/>
  <p:timing/>
</p:sld>
</file>

<file path=ppt/slides/slide15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27" name="Shape 3427"/>
        <p:cNvGrpSpPr/>
        <p:nvPr/>
      </p:nvGrpSpPr>
      <p:grpSpPr>
        <a:xfrm>
          <a:off x="0" y="0"/>
          <a:ext cx="0" cy="0"/>
        </a:xfrm>
      </p:grpSpPr>
      <p:sp>
        <p:nvSpPr>
          <p:cNvPr id="3428" name="Google Shape;3428;p184"/>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Работа с возражениями</a:t>
            </a:r>
            <a:endParaRPr/>
          </a:p>
          <a:p>
            <a:pPr marL="0" lvl="0" indent="0" algn="l" rtl="0">
              <a:spcBef>
                <a:spcPct val="0"/>
              </a:spcBef>
              <a:spcAft>
                <a:spcPct val="0"/>
              </a:spcAft>
              <a:buNone/>
            </a:pPr>
            <a:endParaRPr/>
          </a:p>
        </p:txBody>
      </p:sp>
      <p:sp>
        <p:nvSpPr>
          <p:cNvPr id="3429" name="Google Shape;3429;p184"/>
          <p:cNvSpPr txBox="1"/>
          <p:nvPr/>
        </p:nvSpPr>
        <p:spPr>
          <a:xfrm>
            <a:off x="550825" y="1538900"/>
            <a:ext cx="7467900" cy="30000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Clr>
                <a:schemeClr val="dk1"/>
              </a:buClr>
              <a:buSzPts val="1100"/>
              <a:buFont typeface="Arial"/>
              <a:buNone/>
            </a:pPr>
            <a:r>
              <a:rPr lang="en">
                <a:solidFill>
                  <a:schemeClr val="dk1"/>
                </a:solidFill>
                <a:latin typeface="Open Sans"/>
                <a:ea typeface="Open Sans"/>
                <a:cs typeface="Open Sans"/>
                <a:sym typeface="Open Sans"/>
              </a:rPr>
              <a:t>Основная цель работы с возражениями – не пытаться переспорить клиента, а грамотно, аргументированно ответить на его вопрос, преподнесенный администратору в форме эмоционального возражения.</a:t>
            </a:r>
            <a:endParaRPr>
              <a:solidFill>
                <a:schemeClr val="dk1"/>
              </a:solidFill>
              <a:latin typeface="Open Sans"/>
              <a:ea typeface="Open Sans"/>
              <a:cs typeface="Open Sans"/>
              <a:sym typeface="Open Sans"/>
            </a:endParaRPr>
          </a:p>
          <a:p>
            <a:pPr marL="0" lvl="0" indent="449580" algn="just" rtl="0">
              <a:lnSpc>
                <a:spcPct val="150000"/>
              </a:lnSpc>
              <a:spcBef>
                <a:spcPts val="1000"/>
              </a:spcBef>
              <a:spcAft>
                <a:spcPts val="1000"/>
              </a:spcAft>
              <a:buClr>
                <a:schemeClr val="dk1"/>
              </a:buClr>
              <a:buSzPts val="1100"/>
              <a:buFont typeface="Arial"/>
              <a:buNone/>
            </a:pPr>
            <a:r>
              <a:rPr lang="en">
                <a:solidFill>
                  <a:schemeClr val="dk1"/>
                </a:solidFill>
                <a:latin typeface="Open Sans"/>
                <a:ea typeface="Open Sans"/>
                <a:cs typeface="Open Sans"/>
                <a:sym typeface="Open Sans"/>
              </a:rPr>
              <a:t>Причины клиентских возражений могут быть разными: от плохого настроения до непониманий клиента особенностей услуги или недовольство ценой.</a:t>
            </a: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15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33" name="Shape 3433"/>
        <p:cNvGrpSpPr/>
        <p:nvPr/>
      </p:nvGrpSpPr>
      <p:grpSpPr>
        <a:xfrm>
          <a:off x="0" y="0"/>
          <a:ext cx="0" cy="0"/>
        </a:xfrm>
      </p:grpSpPr>
      <p:sp>
        <p:nvSpPr>
          <p:cNvPr id="3434" name="Google Shape;3434;p185"/>
          <p:cNvSpPr txBox="1"/>
          <p:nvPr>
            <p:ph type="title"/>
          </p:nvPr>
        </p:nvSpPr>
        <p:spPr>
          <a:xfrm>
            <a:off x="586525" y="3085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Основные возражения в барбершопе</a:t>
            </a:r>
            <a:endParaRPr/>
          </a:p>
          <a:p>
            <a:pPr marL="0" lvl="0" indent="0" algn="l" rtl="0">
              <a:spcBef>
                <a:spcPct val="0"/>
              </a:spcBef>
              <a:spcAft>
                <a:spcPct val="0"/>
              </a:spcAft>
              <a:buNone/>
            </a:pPr>
            <a:endParaRPr/>
          </a:p>
        </p:txBody>
      </p:sp>
      <p:sp>
        <p:nvSpPr>
          <p:cNvPr id="3435" name="Google Shape;3435;p185"/>
          <p:cNvSpPr txBox="1"/>
          <p:nvPr/>
        </p:nvSpPr>
        <p:spPr>
          <a:xfrm>
            <a:off x="251450" y="1608125"/>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endParaRPr>
              <a:solidFill>
                <a:schemeClr val="dk1"/>
              </a:solidFill>
              <a:latin typeface="Times New Roman"/>
              <a:ea typeface="Times New Roman"/>
              <a:cs typeface="Times New Roman"/>
              <a:sym typeface="Times New Roman"/>
            </a:endParaRPr>
          </a:p>
          <a:p>
            <a:pPr marL="906780" lvl="0" indent="-317500" algn="just" rtl="0">
              <a:lnSpc>
                <a:spcPct val="150000"/>
              </a:lnSpc>
              <a:spcBef>
                <a:spcPts val="100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«Почему ваши услуги стоят так дешево?»</a:t>
            </a:r>
            <a:endParaRPr>
              <a:solidFill>
                <a:schemeClr val="dk1"/>
              </a:solidFill>
              <a:latin typeface="Open Sans"/>
              <a:ea typeface="Open Sans"/>
              <a:cs typeface="Open Sans"/>
              <a:sym typeface="Open Sans"/>
            </a:endParaRPr>
          </a:p>
          <a:p>
            <a:pPr marL="906780" lvl="0" indent="0" algn="just" rtl="0">
              <a:lnSpc>
                <a:spcPct val="150000"/>
              </a:lnSpc>
              <a:spcBef>
                <a:spcPts val="900"/>
              </a:spcBef>
              <a:spcAft>
                <a:spcPct val="0"/>
              </a:spcAft>
              <a:buNone/>
            </a:pPr>
            <a:r>
              <a:rPr lang="en" i="1" u="sng">
                <a:solidFill>
                  <a:schemeClr val="dk1"/>
                </a:solidFill>
                <a:latin typeface="Open Sans"/>
                <a:ea typeface="Open Sans"/>
                <a:cs typeface="Open Sans"/>
                <a:sym typeface="Open Sans"/>
              </a:rPr>
              <a:t>Ответ:</a:t>
            </a:r>
            <a:r>
              <a:rPr lang="en">
                <a:solidFill>
                  <a:schemeClr val="dk1"/>
                </a:solidFill>
                <a:latin typeface="Open Sans"/>
                <a:ea typeface="Open Sans"/>
                <a:cs typeface="Open Sans"/>
                <a:sym typeface="Open Sans"/>
              </a:rPr>
              <a:t> «Мы федеральная сеть барбершопов low-cost формата, у нас все услуги качественные и по доступной стоимости». </a:t>
            </a:r>
            <a:endParaRPr>
              <a:solidFill>
                <a:schemeClr val="dk1"/>
              </a:solidFill>
              <a:latin typeface="Open Sans"/>
              <a:ea typeface="Open Sans"/>
              <a:cs typeface="Open Sans"/>
              <a:sym typeface="Open Sans"/>
            </a:endParaRPr>
          </a:p>
          <a:p>
            <a:pPr marL="906780" lvl="0" indent="-317500" algn="just" rtl="0">
              <a:lnSpc>
                <a:spcPct val="150000"/>
              </a:lnSpc>
              <a:spcBef>
                <a:spcPts val="100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«Дешево — значит у вас работают одни стажёры». </a:t>
            </a:r>
            <a:endParaRPr>
              <a:solidFill>
                <a:schemeClr val="dk1"/>
              </a:solidFill>
              <a:latin typeface="Open Sans"/>
              <a:ea typeface="Open Sans"/>
              <a:cs typeface="Open Sans"/>
              <a:sym typeface="Open Sans"/>
            </a:endParaRPr>
          </a:p>
          <a:p>
            <a:pPr marL="906780" lvl="0" indent="0" algn="just" rtl="0">
              <a:lnSpc>
                <a:spcPct val="150000"/>
              </a:lnSpc>
              <a:spcBef>
                <a:spcPts val="900"/>
              </a:spcBef>
              <a:spcAft>
                <a:spcPts val="1000"/>
              </a:spcAft>
              <a:buNone/>
            </a:pPr>
            <a:r>
              <a:rPr lang="en" i="1" u="sng">
                <a:solidFill>
                  <a:schemeClr val="dk1"/>
                </a:solidFill>
                <a:latin typeface="Open Sans"/>
                <a:ea typeface="Open Sans"/>
                <a:cs typeface="Open Sans"/>
                <a:sym typeface="Open Sans"/>
              </a:rPr>
              <a:t>Ответ:</a:t>
            </a:r>
            <a:r>
              <a:rPr lang="en">
                <a:solidFill>
                  <a:schemeClr val="dk1"/>
                </a:solidFill>
                <a:latin typeface="Open Sans"/>
                <a:ea typeface="Open Sans"/>
                <a:cs typeface="Open Sans"/>
                <a:sym typeface="Open Sans"/>
              </a:rPr>
              <a:t> «У нас работают только профессионалы, мастера с опытом работы от 3 лет, которые постоянно проходят повышение квалификации.». </a:t>
            </a:r>
            <a:endParaRPr>
              <a:solidFill>
                <a:schemeClr val="dk1"/>
              </a:solidFill>
              <a:latin typeface="Open Sans"/>
              <a:ea typeface="Open Sans"/>
              <a:cs typeface="Open Sans"/>
              <a:sym typeface="Open Sans"/>
            </a:endParaRPr>
          </a:p>
        </p:txBody>
      </p:sp>
    </p:spTree>
  </p:cSld>
  <p:clrMapOvr>
    <a:masterClrMapping/>
  </p:clrMapOvr>
  <p:transition/>
  <p:timing/>
</p:sld>
</file>

<file path=ppt/slides/slide15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39" name="Shape 3439"/>
        <p:cNvGrpSpPr/>
        <p:nvPr/>
      </p:nvGrpSpPr>
      <p:grpSpPr>
        <a:xfrm>
          <a:off x="0" y="0"/>
          <a:ext cx="0" cy="0"/>
        </a:xfrm>
      </p:grpSpPr>
      <p:sp>
        <p:nvSpPr>
          <p:cNvPr id="3440" name="Google Shape;3440;p186"/>
          <p:cNvSpPr txBox="1"/>
          <p:nvPr>
            <p:ph type="title"/>
          </p:nvPr>
        </p:nvSpPr>
        <p:spPr>
          <a:xfrm>
            <a:off x="586525" y="3085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Основные возражения в барбершопе</a:t>
            </a:r>
            <a:endParaRPr/>
          </a:p>
          <a:p>
            <a:pPr marL="0" lvl="0" indent="0" algn="l" rtl="0">
              <a:spcBef>
                <a:spcPct val="0"/>
              </a:spcBef>
              <a:spcAft>
                <a:spcPct val="0"/>
              </a:spcAft>
              <a:buNone/>
            </a:pPr>
            <a:endParaRPr/>
          </a:p>
        </p:txBody>
      </p:sp>
      <p:sp>
        <p:nvSpPr>
          <p:cNvPr id="3441" name="Google Shape;3441;p186"/>
          <p:cNvSpPr txBox="1"/>
          <p:nvPr/>
        </p:nvSpPr>
        <p:spPr>
          <a:xfrm>
            <a:off x="251450" y="1608125"/>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endParaRPr>
              <a:solidFill>
                <a:schemeClr val="dk1"/>
              </a:solidFill>
              <a:latin typeface="Times New Roman"/>
              <a:ea typeface="Times New Roman"/>
              <a:cs typeface="Times New Roman"/>
              <a:sym typeface="Times New Roman"/>
            </a:endParaRPr>
          </a:p>
          <a:p>
            <a:pPr marL="906780" lvl="0" indent="-317500" algn="just" rtl="0">
              <a:lnSpc>
                <a:spcPct val="150000"/>
              </a:lnSpc>
              <a:spcBef>
                <a:spcPts val="100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«Почему ваши услуги стоят так дешево?»</a:t>
            </a:r>
            <a:endParaRPr>
              <a:solidFill>
                <a:schemeClr val="dk1"/>
              </a:solidFill>
              <a:latin typeface="Open Sans"/>
              <a:ea typeface="Open Sans"/>
              <a:cs typeface="Open Sans"/>
              <a:sym typeface="Open Sans"/>
            </a:endParaRPr>
          </a:p>
          <a:p>
            <a:pPr marL="906780" lvl="0" indent="0" algn="just" rtl="0">
              <a:lnSpc>
                <a:spcPct val="150000"/>
              </a:lnSpc>
              <a:spcBef>
                <a:spcPts val="900"/>
              </a:spcBef>
              <a:spcAft>
                <a:spcPts val="1000"/>
              </a:spcAft>
              <a:buNone/>
            </a:pPr>
            <a:r>
              <a:rPr lang="en" i="1" u="sng">
                <a:solidFill>
                  <a:schemeClr val="dk1"/>
                </a:solidFill>
                <a:latin typeface="Open Sans"/>
                <a:ea typeface="Open Sans"/>
                <a:cs typeface="Open Sans"/>
                <a:sym typeface="Open Sans"/>
              </a:rPr>
              <a:t>Ответ:</a:t>
            </a:r>
            <a:r>
              <a:rPr lang="en">
                <a:solidFill>
                  <a:schemeClr val="dk1"/>
                </a:solidFill>
                <a:latin typeface="Open Sans"/>
                <a:ea typeface="Open Sans"/>
                <a:cs typeface="Open Sans"/>
                <a:sym typeface="Open Sans"/>
              </a:rPr>
              <a:t> «Мы федеральная сеть барбершопов low-cost формата, у нас все услуги качественные и по доступной стоимости». </a:t>
            </a:r>
            <a:endParaRPr>
              <a:solidFill>
                <a:schemeClr val="dk1"/>
              </a:solidFill>
              <a:latin typeface="Open Sans"/>
              <a:ea typeface="Open Sans"/>
              <a:cs typeface="Open Sans"/>
              <a:sym typeface="Open Sans"/>
            </a:endParaRPr>
          </a:p>
        </p:txBody>
      </p:sp>
    </p:spTree>
  </p:cSld>
  <p:clrMapOvr>
    <a:masterClrMapping/>
  </p:clrMapOvr>
  <p:transition/>
  <p:timing/>
</p:sld>
</file>

<file path=ppt/slides/slide15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45" name="Shape 3445"/>
        <p:cNvGrpSpPr/>
        <p:nvPr/>
      </p:nvGrpSpPr>
      <p:grpSpPr>
        <a:xfrm>
          <a:off x="0" y="0"/>
          <a:ext cx="0" cy="0"/>
        </a:xfrm>
      </p:grpSpPr>
      <p:sp>
        <p:nvSpPr>
          <p:cNvPr id="3446" name="Google Shape;3446;p187"/>
          <p:cNvSpPr txBox="1"/>
          <p:nvPr>
            <p:ph type="title"/>
          </p:nvPr>
        </p:nvSpPr>
        <p:spPr>
          <a:xfrm>
            <a:off x="254400" y="2272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Основные возражения в барбершопе</a:t>
            </a:r>
            <a:endParaRPr/>
          </a:p>
          <a:p>
            <a:pPr marL="0" lvl="0" indent="0" algn="l" rtl="0">
              <a:spcBef>
                <a:spcPct val="0"/>
              </a:spcBef>
              <a:spcAft>
                <a:spcPct val="0"/>
              </a:spcAft>
              <a:buNone/>
            </a:pPr>
            <a:endParaRPr/>
          </a:p>
        </p:txBody>
      </p:sp>
      <p:sp>
        <p:nvSpPr>
          <p:cNvPr id="3447" name="Google Shape;3447;p187"/>
          <p:cNvSpPr txBox="1"/>
          <p:nvPr/>
        </p:nvSpPr>
        <p:spPr>
          <a:xfrm>
            <a:off x="-44500" y="1681800"/>
            <a:ext cx="8516100" cy="3000000"/>
          </a:xfrm>
          <a:prstGeom prst="rect">
            <a:avLst/>
          </a:prstGeom>
          <a:noFill/>
          <a:ln>
            <a:noFill/>
          </a:ln>
        </p:spPr>
        <p:txBody>
          <a:bodyPr spcFirstLastPara="1" wrap="square" lIns="91425" tIns="91425" rIns="91425" bIns="91425" anchor="ctr" anchorCtr="0">
            <a:noAutofit/>
          </a:bodyPr>
          <a:lstStyle>
            <a:defPPr/>
          </a:lstStyle>
          <a:p>
            <a:pPr marL="906780" lvl="0" indent="-311150"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«Все равно у вас очень дорого!» </a:t>
            </a:r>
            <a:endParaRPr sz="1300">
              <a:solidFill>
                <a:schemeClr val="dk1"/>
              </a:solidFill>
              <a:latin typeface="Open Sans"/>
              <a:ea typeface="Open Sans"/>
              <a:cs typeface="Open Sans"/>
              <a:sym typeface="Open Sans"/>
            </a:endParaRPr>
          </a:p>
          <a:p>
            <a:pPr marL="906780" lvl="0" indent="0" algn="just" rtl="0">
              <a:lnSpc>
                <a:spcPct val="150000"/>
              </a:lnSpc>
              <a:spcBef>
                <a:spcPts val="900"/>
              </a:spcBef>
              <a:spcAft>
                <a:spcPts val="1000"/>
              </a:spcAft>
              <a:buNone/>
            </a:pPr>
            <a:r>
              <a:rPr lang="en" sz="1300" i="1" u="sng">
                <a:solidFill>
                  <a:schemeClr val="dk1"/>
                </a:solidFill>
                <a:latin typeface="Open Sans"/>
                <a:ea typeface="Open Sans"/>
                <a:cs typeface="Open Sans"/>
                <a:sym typeface="Open Sans"/>
              </a:rPr>
              <a:t>Ответ:</a:t>
            </a:r>
            <a:r>
              <a:rPr lang="en" sz="1300">
                <a:solidFill>
                  <a:schemeClr val="dk1"/>
                </a:solidFill>
                <a:latin typeface="Open Sans"/>
                <a:ea typeface="Open Sans"/>
                <a:cs typeface="Open Sans"/>
                <a:sym typeface="Open Sans"/>
              </a:rPr>
              <a:t> «Данную услугу сделать дешевле практически невозможно. Если другой салон предлагает услугу по меньшей стоимости, вероятнее всего он не соблюдает требования по стерилизации и нарушает технологию». </a:t>
            </a:r>
            <a:endParaRPr sz="1300">
              <a:solidFill>
                <a:schemeClr val="dk1"/>
              </a:solidFill>
              <a:latin typeface="Open Sans"/>
              <a:ea typeface="Open Sans"/>
              <a:cs typeface="Open Sans"/>
              <a:sym typeface="Open Sans"/>
            </a:endParaRPr>
          </a:p>
        </p:txBody>
      </p:sp>
    </p:spTree>
  </p:cSld>
  <p:clrMapOvr>
    <a:masterClrMapping/>
  </p:clrMapOvr>
  <p:transition/>
  <p:timing/>
</p:sld>
</file>

<file path=ppt/slides/slide15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51" name="Shape 3451"/>
        <p:cNvGrpSpPr/>
        <p:nvPr/>
      </p:nvGrpSpPr>
      <p:grpSpPr>
        <a:xfrm>
          <a:off x="0" y="0"/>
          <a:ext cx="0" cy="0"/>
        </a:xfrm>
      </p:grpSpPr>
      <p:sp>
        <p:nvSpPr>
          <p:cNvPr id="3452" name="Google Shape;3452;p188"/>
          <p:cNvSpPr txBox="1"/>
          <p:nvPr>
            <p:ph type="title"/>
          </p:nvPr>
        </p:nvSpPr>
        <p:spPr>
          <a:xfrm>
            <a:off x="254400" y="2272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Основные возражения в барбершопе</a:t>
            </a:r>
            <a:endParaRPr/>
          </a:p>
          <a:p>
            <a:pPr marL="0" lvl="0" indent="0" algn="l" rtl="0">
              <a:spcBef>
                <a:spcPct val="0"/>
              </a:spcBef>
              <a:spcAft>
                <a:spcPct val="0"/>
              </a:spcAft>
              <a:buNone/>
            </a:pPr>
            <a:endParaRPr/>
          </a:p>
        </p:txBody>
      </p:sp>
      <p:sp>
        <p:nvSpPr>
          <p:cNvPr id="3453" name="Google Shape;3453;p188"/>
          <p:cNvSpPr txBox="1"/>
          <p:nvPr/>
        </p:nvSpPr>
        <p:spPr>
          <a:xfrm>
            <a:off x="254400" y="1477125"/>
            <a:ext cx="8516100" cy="30000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None/>
            </a:pPr>
            <a:endParaRPr sz="1300">
              <a:solidFill>
                <a:schemeClr val="dk1"/>
              </a:solidFill>
              <a:latin typeface="Open Sans"/>
              <a:ea typeface="Open Sans"/>
              <a:cs typeface="Open Sans"/>
              <a:sym typeface="Open Sans"/>
            </a:endParaRPr>
          </a:p>
          <a:p>
            <a:pPr marL="906780" lvl="0" indent="-311150" algn="just" rtl="0">
              <a:lnSpc>
                <a:spcPct val="150000"/>
              </a:lnSpc>
              <a:spcBef>
                <a:spcPts val="100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«Почему я должен оставлять вам номер своего телефона?» </a:t>
            </a:r>
            <a:endParaRPr sz="1300">
              <a:solidFill>
                <a:schemeClr val="dk1"/>
              </a:solidFill>
              <a:latin typeface="Open Sans"/>
              <a:ea typeface="Open Sans"/>
              <a:cs typeface="Open Sans"/>
              <a:sym typeface="Open Sans"/>
            </a:endParaRPr>
          </a:p>
          <a:p>
            <a:pPr marL="906780" lvl="0" indent="0" algn="just" rtl="0">
              <a:lnSpc>
                <a:spcPct val="150000"/>
              </a:lnSpc>
              <a:spcBef>
                <a:spcPts val="900"/>
              </a:spcBef>
              <a:spcAft>
                <a:spcPts val="1000"/>
              </a:spcAft>
              <a:buNone/>
            </a:pPr>
            <a:r>
              <a:rPr lang="en" sz="1300" i="1" u="sng">
                <a:solidFill>
                  <a:schemeClr val="dk1"/>
                </a:solidFill>
                <a:latin typeface="Open Sans"/>
                <a:ea typeface="Open Sans"/>
                <a:cs typeface="Open Sans"/>
                <a:sym typeface="Open Sans"/>
              </a:rPr>
              <a:t>Ответ:</a:t>
            </a:r>
            <a:r>
              <a:rPr lang="en" sz="1300">
                <a:solidFill>
                  <a:schemeClr val="dk1"/>
                </a:solidFill>
                <a:latin typeface="Open Sans"/>
                <a:ea typeface="Open Sans"/>
                <a:cs typeface="Open Sans"/>
                <a:sym typeface="Open Sans"/>
              </a:rPr>
              <a:t> «Чтобы мы своевременно смогли вас проинформировать об акции, которая будет вам интересна». </a:t>
            </a:r>
            <a:endParaRPr sz="1300">
              <a:solidFill>
                <a:schemeClr val="dk1"/>
              </a:solidFill>
              <a:latin typeface="Open Sans"/>
              <a:ea typeface="Open Sans"/>
              <a:cs typeface="Open Sans"/>
              <a:sym typeface="Open Sans"/>
            </a:endParaRPr>
          </a:p>
        </p:txBody>
      </p:sp>
    </p:spTree>
  </p:cSld>
  <p:clrMapOvr>
    <a:masterClrMapping/>
  </p:clrMapOvr>
  <p:transition/>
  <p:timing/>
</p:sld>
</file>

<file path=ppt/slides/slide15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57" name="Shape 3457"/>
        <p:cNvGrpSpPr/>
        <p:nvPr/>
      </p:nvGrpSpPr>
      <p:grpSpPr>
        <a:xfrm>
          <a:off x="0" y="0"/>
          <a:ext cx="0" cy="0"/>
        </a:xfrm>
      </p:grpSpPr>
      <p:sp>
        <p:nvSpPr>
          <p:cNvPr id="3458" name="Google Shape;3458;p189"/>
          <p:cNvSpPr txBox="1"/>
          <p:nvPr>
            <p:ph type="title"/>
          </p:nvPr>
        </p:nvSpPr>
        <p:spPr>
          <a:xfrm>
            <a:off x="254400" y="2272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Основные возражения в барбершопе</a:t>
            </a:r>
            <a:endParaRPr/>
          </a:p>
          <a:p>
            <a:pPr marL="0" lvl="0" indent="0" algn="l" rtl="0">
              <a:spcBef>
                <a:spcPct val="0"/>
              </a:spcBef>
              <a:spcAft>
                <a:spcPct val="0"/>
              </a:spcAft>
              <a:buNone/>
            </a:pPr>
            <a:endParaRPr/>
          </a:p>
        </p:txBody>
      </p:sp>
      <p:sp>
        <p:nvSpPr>
          <p:cNvPr id="3459" name="Google Shape;3459;p189"/>
          <p:cNvSpPr txBox="1"/>
          <p:nvPr/>
        </p:nvSpPr>
        <p:spPr>
          <a:xfrm>
            <a:off x="254400" y="1619500"/>
            <a:ext cx="8516100" cy="30000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None/>
            </a:pPr>
            <a:endParaRPr sz="1300">
              <a:solidFill>
                <a:schemeClr val="dk1"/>
              </a:solidFill>
              <a:latin typeface="Open Sans"/>
              <a:ea typeface="Open Sans"/>
              <a:cs typeface="Open Sans"/>
              <a:sym typeface="Open Sans"/>
            </a:endParaRPr>
          </a:p>
          <a:p>
            <a:pPr marL="906780" lvl="0" indent="-311150" algn="just" rtl="0">
              <a:lnSpc>
                <a:spcPct val="150000"/>
              </a:lnSpc>
              <a:spcBef>
                <a:spcPts val="100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«Я уверен/а, что вы скоро поднимите цены.»</a:t>
            </a:r>
            <a:endParaRPr sz="1300">
              <a:solidFill>
                <a:schemeClr val="dk1"/>
              </a:solidFill>
              <a:latin typeface="Open Sans"/>
              <a:ea typeface="Open Sans"/>
              <a:cs typeface="Open Sans"/>
              <a:sym typeface="Open Sans"/>
            </a:endParaRPr>
          </a:p>
          <a:p>
            <a:pPr marL="906780" lvl="0" indent="0" algn="just" rtl="0">
              <a:lnSpc>
                <a:spcPct val="150000"/>
              </a:lnSpc>
              <a:spcBef>
                <a:spcPts val="900"/>
              </a:spcBef>
              <a:spcAft>
                <a:spcPts val="1000"/>
              </a:spcAft>
              <a:buNone/>
            </a:pPr>
            <a:r>
              <a:rPr lang="en" sz="1300" i="1" u="sng">
                <a:solidFill>
                  <a:schemeClr val="dk1"/>
                </a:solidFill>
                <a:latin typeface="Open Sans"/>
                <a:ea typeface="Open Sans"/>
                <a:cs typeface="Open Sans"/>
                <a:sym typeface="Open Sans"/>
              </a:rPr>
              <a:t>Ответ:</a:t>
            </a:r>
            <a:r>
              <a:rPr lang="en" sz="1300">
                <a:solidFill>
                  <a:schemeClr val="dk1"/>
                </a:solidFill>
                <a:latin typeface="Open Sans"/>
                <a:ea typeface="Open Sans"/>
                <a:cs typeface="Open Sans"/>
                <a:sym typeface="Open Sans"/>
              </a:rPr>
              <a:t> «У нас довольно большая сеть. Многие точки работают уже давно и цены мы не поднимаем». </a:t>
            </a:r>
            <a:endParaRPr sz="1300">
              <a:solidFill>
                <a:schemeClr val="dk1"/>
              </a:solidFill>
              <a:latin typeface="Open Sans"/>
              <a:ea typeface="Open Sans"/>
              <a:cs typeface="Open Sans"/>
              <a:sym typeface="Open Sans"/>
            </a:endParaRPr>
          </a:p>
        </p:txBody>
      </p:sp>
    </p:spTree>
  </p:cSld>
  <p:clrMapOvr>
    <a:masterClrMapping/>
  </p:clrMapOvr>
  <p:transition/>
  <p:timing/>
</p:sld>
</file>

<file path=ppt/slides/slide15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63" name="Shape 3463"/>
        <p:cNvGrpSpPr/>
        <p:nvPr/>
      </p:nvGrpSpPr>
      <p:grpSpPr>
        <a:xfrm>
          <a:off x="0" y="0"/>
          <a:ext cx="0" cy="0"/>
        </a:xfrm>
      </p:grpSpPr>
      <p:sp>
        <p:nvSpPr>
          <p:cNvPr id="3464" name="Google Shape;3464;p190"/>
          <p:cNvSpPr txBox="1"/>
          <p:nvPr>
            <p:ph type="title"/>
          </p:nvPr>
        </p:nvSpPr>
        <p:spPr>
          <a:xfrm>
            <a:off x="286050" y="3794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работы мастера</a:t>
            </a:r>
            <a:endParaRPr/>
          </a:p>
          <a:p>
            <a:pPr marL="0" lvl="0" indent="0" algn="l" rtl="0">
              <a:spcBef>
                <a:spcPct val="0"/>
              </a:spcBef>
              <a:spcAft>
                <a:spcPct val="0"/>
              </a:spcAft>
              <a:buNone/>
            </a:pPr>
            <a:endParaRPr/>
          </a:p>
        </p:txBody>
      </p:sp>
      <p:sp>
        <p:nvSpPr>
          <p:cNvPr id="3465" name="Google Shape;3465;p190"/>
          <p:cNvSpPr txBox="1"/>
          <p:nvPr/>
        </p:nvSpPr>
        <p:spPr>
          <a:xfrm>
            <a:off x="366350" y="1387250"/>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ts val="1000"/>
              </a:spcAft>
              <a:buNone/>
            </a:pPr>
            <a:r>
              <a:rPr lang="en" sz="1300">
                <a:solidFill>
                  <a:schemeClr val="dk1"/>
                </a:solidFill>
                <a:latin typeface="Open Sans"/>
                <a:ea typeface="Open Sans"/>
                <a:cs typeface="Open Sans"/>
                <a:sym typeface="Open Sans"/>
              </a:rPr>
              <a:t>Мастер должен быть на рабочем месте за 15 мин до начала работы, чтобы подготовиться к приему клиентов: разложить инструменты и приспособления, проверить исправность аппаратуры, получить чистое белье и материалы и разместить их на туалетном столе или тележке. При первом контакте с клиентом необходимо предложить ему сесть в кресло. Для этого кресло вначале следует развернуть так, чтобы клиенту было удобно садиться, затем — так, чтобы клиент оказался лицом к зеркалу. Беседуя с клиентом, мастер выясняет, какие услуги он хочет получить. Предлагая клиенту дополнительные услуги, мастер должен заранее оговорить их стоимость. Приступая к работе, мастер моет руки и дезинфицирует инструменты так, чтобы это видел клиент.</a:t>
            </a:r>
            <a:endParaRPr sz="1300">
              <a:solidFill>
                <a:schemeClr val="dk1"/>
              </a:solidFill>
              <a:latin typeface="Open Sans"/>
              <a:ea typeface="Open Sans"/>
              <a:cs typeface="Open Sans"/>
              <a:sym typeface="Open Sans"/>
            </a:endParaRPr>
          </a:p>
        </p:txBody>
      </p:sp>
    </p:spTree>
  </p:cSld>
  <p:clrMapOvr>
    <a:masterClrMapping/>
  </p:clrMapOvr>
  <p:transition/>
  <p:timing/>
</p:sld>
</file>

<file path=ppt/slides/slide15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69" name="Shape 3469"/>
        <p:cNvGrpSpPr/>
        <p:nvPr/>
      </p:nvGrpSpPr>
      <p:grpSpPr>
        <a:xfrm>
          <a:off x="0" y="0"/>
          <a:ext cx="0" cy="0"/>
        </a:xfrm>
      </p:grpSpPr>
      <p:sp>
        <p:nvSpPr>
          <p:cNvPr id="3470" name="Google Shape;3470;p191"/>
          <p:cNvSpPr txBox="1"/>
          <p:nvPr>
            <p:ph type="title"/>
          </p:nvPr>
        </p:nvSpPr>
        <p:spPr>
          <a:xfrm>
            <a:off x="286050" y="3794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работы мастера</a:t>
            </a:r>
            <a:endParaRPr/>
          </a:p>
          <a:p>
            <a:pPr marL="0" lvl="0" indent="0" algn="l" rtl="0">
              <a:spcBef>
                <a:spcPct val="0"/>
              </a:spcBef>
              <a:spcAft>
                <a:spcPct val="0"/>
              </a:spcAft>
              <a:buNone/>
            </a:pPr>
            <a:endParaRPr/>
          </a:p>
        </p:txBody>
      </p:sp>
      <p:sp>
        <p:nvSpPr>
          <p:cNvPr id="3471" name="Google Shape;3471;p191"/>
          <p:cNvSpPr txBox="1"/>
          <p:nvPr/>
        </p:nvSpPr>
        <p:spPr>
          <a:xfrm>
            <a:off x="343700" y="1477875"/>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r>
              <a:rPr lang="en" sz="1300">
                <a:solidFill>
                  <a:schemeClr val="dk1"/>
                </a:solidFill>
                <a:latin typeface="Open Sans"/>
                <a:ea typeface="Open Sans"/>
                <a:cs typeface="Open Sans"/>
                <a:sym typeface="Open Sans"/>
              </a:rPr>
              <a:t>Чтобы провести диагностику волос и проверить, нет ли у клиента заболеваний кожи и волос, мастер тщательно расчесывает его волосы, определяя тип и качество волос, их состояние, направление роста. При обнаружении какого-либо заразного заболевания кожи или волос мастер в корректной форме отказывает клиенту в обслуживании.</a:t>
            </a:r>
            <a:endParaRPr sz="1300">
              <a:solidFill>
                <a:schemeClr val="dk1"/>
              </a:solidFill>
              <a:latin typeface="Open Sans"/>
              <a:ea typeface="Open Sans"/>
              <a:cs typeface="Open Sans"/>
              <a:sym typeface="Open Sans"/>
            </a:endParaRPr>
          </a:p>
          <a:p>
            <a:pPr marL="0" lvl="0" indent="449580" algn="just" rtl="0">
              <a:lnSpc>
                <a:spcPct val="150000"/>
              </a:lnSpc>
              <a:spcBef>
                <a:spcPts val="1000"/>
              </a:spcBef>
              <a:spcAft>
                <a:spcPct val="0"/>
              </a:spcAft>
              <a:buNone/>
            </a:pPr>
            <a:r>
              <a:rPr lang="en" sz="1300">
                <a:solidFill>
                  <a:schemeClr val="dk1"/>
                </a:solidFill>
                <a:latin typeface="Open Sans"/>
                <a:ea typeface="Open Sans"/>
                <a:cs typeface="Open Sans"/>
                <a:sym typeface="Open Sans"/>
              </a:rPr>
              <a:t>В случае удовлетворительного результата осмотра мастер укрывает клиента бельем в соответствии с видом работы. Чаще всего подготовительные работы заканчиваются выполнением гигиенического мытья волос.</a:t>
            </a:r>
            <a:endParaRPr sz="1300">
              <a:solidFill>
                <a:schemeClr val="dk1"/>
              </a:solidFill>
              <a:latin typeface="Open Sans"/>
              <a:ea typeface="Open Sans"/>
              <a:cs typeface="Open Sans"/>
              <a:sym typeface="Open Sans"/>
            </a:endParaRPr>
          </a:p>
          <a:p>
            <a:pPr marL="0" lvl="0" indent="449580" algn="just" rtl="0">
              <a:lnSpc>
                <a:spcPct val="150000"/>
              </a:lnSpc>
              <a:spcBef>
                <a:spcPts val="1000"/>
              </a:spcBef>
              <a:spcAft>
                <a:spcPct val="0"/>
              </a:spcAft>
              <a:buNone/>
            </a:pPr>
            <a:r>
              <a:rPr lang="en" sz="1300">
                <a:solidFill>
                  <a:schemeClr val="dk1"/>
                </a:solidFill>
                <a:latin typeface="Open Sans"/>
                <a:ea typeface="Open Sans"/>
                <a:cs typeface="Open Sans"/>
                <a:sym typeface="Open Sans"/>
              </a:rPr>
              <a:t>Начав работу, мастер не имеет права отвлекаться какими-либо посторонними делами или разговаривать с другими посетителями или обслуживающим персоналом. Все внимание должно быть обращено только на выполнение работы по обслуживанию клиента.</a:t>
            </a:r>
            <a:endParaRPr sz="1300">
              <a:solidFill>
                <a:schemeClr val="dk1"/>
              </a:solidFill>
              <a:latin typeface="Open Sans"/>
              <a:ea typeface="Open Sans"/>
              <a:cs typeface="Open Sans"/>
              <a:sym typeface="Open Sans"/>
            </a:endParaRPr>
          </a:p>
        </p:txBody>
      </p:sp>
    </p:spTree>
  </p:cSld>
  <p:clrMapOvr>
    <a:masterClrMapping/>
  </p:clrMapOvr>
  <p:transition/>
  <p:timing/>
</p:sld>
</file>

<file path=ppt/slides/slide15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75" name="Shape 3475"/>
        <p:cNvGrpSpPr/>
        <p:nvPr/>
      </p:nvGrpSpPr>
      <p:grpSpPr>
        <a:xfrm>
          <a:off x="0" y="0"/>
          <a:ext cx="0" cy="0"/>
        </a:xfrm>
      </p:grpSpPr>
      <p:sp>
        <p:nvSpPr>
          <p:cNvPr id="3476" name="Google Shape;3476;p192"/>
          <p:cNvSpPr txBox="1"/>
          <p:nvPr>
            <p:ph type="title"/>
          </p:nvPr>
        </p:nvSpPr>
        <p:spPr>
          <a:xfrm>
            <a:off x="286050" y="3794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работы мастера</a:t>
            </a:r>
            <a:endParaRPr/>
          </a:p>
          <a:p>
            <a:pPr marL="0" lvl="0" indent="0" algn="l" rtl="0">
              <a:spcBef>
                <a:spcPct val="0"/>
              </a:spcBef>
              <a:spcAft>
                <a:spcPct val="0"/>
              </a:spcAft>
              <a:buNone/>
            </a:pPr>
            <a:endParaRPr/>
          </a:p>
        </p:txBody>
      </p:sp>
      <p:sp>
        <p:nvSpPr>
          <p:cNvPr id="3477" name="Google Shape;3477;p192"/>
          <p:cNvSpPr txBox="1"/>
          <p:nvPr/>
        </p:nvSpPr>
        <p:spPr>
          <a:xfrm>
            <a:off x="404100" y="1411025"/>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r>
              <a:rPr lang="en" sz="1300" b="1">
                <a:solidFill>
                  <a:schemeClr val="dk1"/>
                </a:solidFill>
                <a:latin typeface="Open Sans"/>
                <a:ea typeface="Open Sans"/>
                <a:cs typeface="Open Sans"/>
                <a:sym typeface="Open Sans"/>
              </a:rPr>
              <a:t>К заключительным работам</a:t>
            </a:r>
            <a:r>
              <a:rPr lang="en" sz="1300">
                <a:solidFill>
                  <a:schemeClr val="dk1"/>
                </a:solidFill>
                <a:latin typeface="Open Sans"/>
                <a:ea typeface="Open Sans"/>
                <a:cs typeface="Open Sans"/>
                <a:sym typeface="Open Sans"/>
              </a:rPr>
              <a:t> при обслуживании клиента относятся вычесывание мелких остриженных волос; снятие парикмахерского белья с клиента; смахивание волос с его лица и шеи; наведение порядка на туалетном столе после обслуживания каждого посетителя и т.д.</a:t>
            </a:r>
            <a:endParaRPr sz="1300">
              <a:solidFill>
                <a:schemeClr val="dk1"/>
              </a:solidFill>
              <a:latin typeface="Open Sans"/>
              <a:ea typeface="Open Sans"/>
              <a:cs typeface="Open Sans"/>
              <a:sym typeface="Open Sans"/>
            </a:endParaRPr>
          </a:p>
          <a:p>
            <a:pPr marL="0" lvl="0" indent="449580" algn="just" rtl="0">
              <a:lnSpc>
                <a:spcPct val="150000"/>
              </a:lnSpc>
              <a:spcBef>
                <a:spcPts val="1000"/>
              </a:spcBef>
              <a:spcAft>
                <a:spcPts val="1000"/>
              </a:spcAft>
              <a:buNone/>
            </a:pPr>
            <a:r>
              <a:rPr lang="en" sz="1300">
                <a:solidFill>
                  <a:schemeClr val="dk1"/>
                </a:solidFill>
                <a:latin typeface="Open Sans"/>
                <a:ea typeface="Open Sans"/>
                <a:cs typeface="Open Sans"/>
                <a:sym typeface="Open Sans"/>
              </a:rPr>
              <a:t>Заключительные работы производятся после основной процедуры. Они начинаются с диалога мастера и клиента: мастер выясняет, всем ли тот доволен. Если у клиента есть замечания, мастер должен исправить недостатки. При согласии клиента на дополнительные виды работ мастер выполняет их, после чего снимает с клиента парикмахерское белье и направляет клиента к администратору для расчета.</a:t>
            </a:r>
            <a:endParaRPr sz="1300">
              <a:solidFill>
                <a:schemeClr val="dk1"/>
              </a:solidFill>
              <a:latin typeface="Open Sans"/>
              <a:ea typeface="Open Sans"/>
              <a:cs typeface="Open Sans"/>
              <a:sym typeface="Open Sans"/>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612" name="Shape 1612"/>
        <p:cNvGrpSpPr/>
        <p:nvPr/>
      </p:nvGrpSpPr>
      <p:grpSpPr>
        <a:xfrm>
          <a:off x="0" y="0"/>
          <a:ext cx="0" cy="0"/>
        </a:xfrm>
      </p:grpSpPr>
      <p:pic>
        <p:nvPicPr>
          <p:cNvPr id="1613" name="Google Shape;1613;p49"/>
          <p:cNvPicPr preferRelativeResize="0"/>
          <p:nvPr/>
        </p:nvPicPr>
        <p:blipFill>
          <a:blip r:embed="rId3">
            <a:alphaModFix/>
          </a:blip>
          <a:srcRect l="34357" r="13742"/>
          <a:stretch>
            <a:fillRect/>
          </a:stretch>
        </p:blipFill>
        <p:spPr>
          <a:xfrm>
            <a:off x="5015500" y="0"/>
            <a:ext cx="4128502" cy="5301800"/>
          </a:xfrm>
          <a:prstGeom prst="rect">
            <a:avLst/>
          </a:prstGeom>
          <a:noFill/>
          <a:ln>
            <a:noFill/>
          </a:ln>
        </p:spPr>
      </p:pic>
      <p:sp>
        <p:nvSpPr>
          <p:cNvPr id="1614" name="Google Shape;1614;p49"/>
          <p:cNvSpPr/>
          <p:nvPr/>
        </p:nvSpPr>
        <p:spPr>
          <a:xfrm>
            <a:off x="-402275" y="321175"/>
            <a:ext cx="9265800" cy="457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15" name="Google Shape;1615;p49"/>
          <p:cNvSpPr txBox="1"/>
          <p:nvPr>
            <p:ph type="title"/>
          </p:nvPr>
        </p:nvSpPr>
        <p:spPr>
          <a:xfrm>
            <a:off x="415200" y="1260000"/>
            <a:ext cx="3353700" cy="7761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2700"/>
              <a:t>Наш продукт</a:t>
            </a:r>
            <a:endParaRPr sz="2700"/>
          </a:p>
        </p:txBody>
      </p:sp>
      <p:sp>
        <p:nvSpPr>
          <p:cNvPr id="1616" name="Google Shape;1616;p49"/>
          <p:cNvSpPr txBox="1"/>
          <p:nvPr>
            <p:ph type="subTitle" idx="1"/>
          </p:nvPr>
        </p:nvSpPr>
        <p:spPr>
          <a:xfrm>
            <a:off x="415200" y="1989875"/>
            <a:ext cx="3969600" cy="17067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a:t>Ключевой продукт компании: </a:t>
            </a:r>
            <a:endParaRPr/>
          </a:p>
          <a:p>
            <a:pPr marL="0" lvl="0" indent="0" algn="l" rtl="0">
              <a:lnSpc>
                <a:spcPct val="115000"/>
              </a:lnSpc>
              <a:spcBef>
                <a:spcPct val="0"/>
              </a:spcBef>
              <a:spcAft>
                <a:spcPct val="0"/>
              </a:spcAft>
              <a:buNone/>
            </a:pPr>
            <a:endParaRPr/>
          </a:p>
          <a:p>
            <a:pPr marL="0" lvl="0" indent="0" algn="l" rtl="0">
              <a:lnSpc>
                <a:spcPct val="115000"/>
              </a:lnSpc>
              <a:spcBef>
                <a:spcPct val="0"/>
              </a:spcBef>
              <a:spcAft>
                <a:spcPct val="0"/>
              </a:spcAft>
              <a:buNone/>
            </a:pPr>
            <a:r>
              <a:rPr lang="en" b="1"/>
              <a:t>Качественные мужские стрижки не более чем за 30 минут </a:t>
            </a:r>
            <a:br>
              <a:rPr lang="en" b="1"/>
            </a:br>
            <a:r>
              <a:rPr lang="en" b="1"/>
              <a:t>и не дороже чем 300 рублей!</a:t>
            </a:r>
            <a:endParaRPr b="1"/>
          </a:p>
        </p:txBody>
      </p:sp>
      <p:sp>
        <p:nvSpPr>
          <p:cNvPr id="1617" name="Google Shape;1617;p49"/>
          <p:cNvSpPr/>
          <p:nvPr/>
        </p:nvSpPr>
        <p:spPr>
          <a:xfrm>
            <a:off x="4572000" y="1462125"/>
            <a:ext cx="548100" cy="2219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1618" name="Google Shape;1618;p49"/>
          <p:cNvGrpSpPr/>
          <p:nvPr/>
        </p:nvGrpSpPr>
        <p:grpSpPr>
          <a:xfrm>
            <a:off x="8784736" y="1478060"/>
            <a:ext cx="312682" cy="2193963"/>
            <a:chOff x="8954936" y="1478060"/>
            <a:chExt cx="312682" cy="2193963"/>
          </a:xfrm>
        </p:grpSpPr>
        <p:sp>
          <p:nvSpPr>
            <p:cNvPr id="1619" name="Google Shape;1619;p49"/>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20" name="Google Shape;1620;p49"/>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21" name="Google Shape;1621;p49"/>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22" name="Google Shape;1622;p49"/>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23" name="Google Shape;1623;p49"/>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24" name="Google Shape;1624;p49"/>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25" name="Google Shape;1625;p49"/>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26" name="Google Shape;1626;p49"/>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27" name="Google Shape;1627;p49"/>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28" name="Google Shape;1628;p49"/>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29" name="Google Shape;1629;p49"/>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30" name="Google Shape;1630;p49"/>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31" name="Google Shape;1631;p49"/>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32" name="Google Shape;1632;p49"/>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33" name="Google Shape;1633;p49"/>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34" name="Google Shape;1634;p49"/>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35" name="Google Shape;1635;p49"/>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36" name="Google Shape;1636;p49"/>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37" name="Google Shape;1637;p49"/>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38" name="Google Shape;1638;p49"/>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39" name="Google Shape;1639;p49"/>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40" name="Google Shape;1640;p49"/>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41" name="Google Shape;1641;p49"/>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42" name="Google Shape;1642;p49"/>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43" name="Google Shape;1643;p49"/>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44" name="Google Shape;1644;p49"/>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45" name="Google Shape;1645;p49"/>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46" name="Google Shape;1646;p49"/>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47" name="Google Shape;1647;p49"/>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48" name="Google Shape;1648;p49"/>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1649" name="Google Shape;1649;p49"/>
          <p:cNvSpPr/>
          <p:nvPr/>
        </p:nvSpPr>
        <p:spPr>
          <a:xfrm flipH="1">
            <a:off x="8954936" y="5256900"/>
            <a:ext cx="312682" cy="44899"/>
          </a:xfrm>
          <a:custGeom>
            <a:rect l="l" t="t" r="r" b="b"/>
            <a:pathLst>
              <a:path w="6992" h="1004" fill="none" extrusionOk="0">
                <a:moveTo>
                  <a:pt x="1" y="912"/>
                </a:moveTo>
                <a:cubicBezTo>
                  <a:pt x="639" y="1004"/>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Tree>
  </p:cSld>
  <p:clrMapOvr>
    <a:masterClrMapping/>
  </p:clrMapOvr>
  <p:transition/>
  <p:timing/>
</p:sld>
</file>

<file path=ppt/slides/slide16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81" name="Shape 3481"/>
        <p:cNvGrpSpPr/>
        <p:nvPr/>
      </p:nvGrpSpPr>
      <p:grpSpPr>
        <a:xfrm>
          <a:off x="0" y="0"/>
          <a:ext cx="0" cy="0"/>
        </a:xfrm>
      </p:grpSpPr>
      <p:sp>
        <p:nvSpPr>
          <p:cNvPr id="3482" name="Google Shape;3482;p193"/>
          <p:cNvSpPr txBox="1"/>
          <p:nvPr>
            <p:ph type="title"/>
          </p:nvPr>
        </p:nvSpPr>
        <p:spPr>
          <a:xfrm>
            <a:off x="286050" y="3794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работы мастера</a:t>
            </a:r>
            <a:endParaRPr/>
          </a:p>
          <a:p>
            <a:pPr marL="0" lvl="0" indent="0" algn="l" rtl="0">
              <a:spcBef>
                <a:spcPct val="0"/>
              </a:spcBef>
              <a:spcAft>
                <a:spcPct val="0"/>
              </a:spcAft>
              <a:buNone/>
            </a:pPr>
            <a:endParaRPr/>
          </a:p>
        </p:txBody>
      </p:sp>
      <p:sp>
        <p:nvSpPr>
          <p:cNvPr id="3483" name="Google Shape;3483;p193"/>
          <p:cNvSpPr txBox="1"/>
          <p:nvPr/>
        </p:nvSpPr>
        <p:spPr>
          <a:xfrm>
            <a:off x="358800" y="1553400"/>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r>
              <a:rPr lang="en" sz="1300" b="1" u="sng">
                <a:solidFill>
                  <a:schemeClr val="dk1"/>
                </a:solidFill>
                <a:latin typeface="Open Sans"/>
                <a:ea typeface="Open Sans"/>
                <a:cs typeface="Open Sans"/>
                <a:sym typeface="Open Sans"/>
              </a:rPr>
              <a:t>Правила поведения мастера в салоне красоты, которые важны для клиентов:</a:t>
            </a:r>
            <a:endParaRPr sz="1300" b="1" u="sng">
              <a:solidFill>
                <a:schemeClr val="dk1"/>
              </a:solidFill>
              <a:latin typeface="Open Sans"/>
              <a:ea typeface="Open Sans"/>
              <a:cs typeface="Open Sans"/>
              <a:sym typeface="Open Sans"/>
            </a:endParaRPr>
          </a:p>
          <a:p>
            <a:pPr marL="457200" lvl="0" indent="-311150" algn="just" rtl="0">
              <a:lnSpc>
                <a:spcPct val="150000"/>
              </a:lnSpc>
              <a:spcBef>
                <a:spcPts val="1000"/>
              </a:spcBef>
              <a:spcAft>
                <a:spcPct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Соблюдать спокойствие даже в стрессовых ситуациях.</a:t>
            </a:r>
            <a:endParaRPr sz="1300">
              <a:solidFill>
                <a:schemeClr val="dk1"/>
              </a:solidFill>
              <a:latin typeface="Open Sans"/>
              <a:ea typeface="Open Sans"/>
              <a:cs typeface="Open Sans"/>
              <a:sym typeface="Open Sans"/>
            </a:endParaRPr>
          </a:p>
          <a:p>
            <a:pPr marL="457200" lvl="0" indent="-311150" algn="just" rtl="0">
              <a:lnSpc>
                <a:spcPct val="150000"/>
              </a:lnSpc>
              <a:spcBef>
                <a:spcPts val="1000"/>
              </a:spcBef>
              <a:spcAft>
                <a:spcPct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Внимательно следите за временем, не опаздывайте и не спешите.</a:t>
            </a:r>
            <a:endParaRPr sz="1300">
              <a:solidFill>
                <a:schemeClr val="dk1"/>
              </a:solidFill>
              <a:latin typeface="Open Sans"/>
              <a:ea typeface="Open Sans"/>
              <a:cs typeface="Open Sans"/>
              <a:sym typeface="Open Sans"/>
            </a:endParaRPr>
          </a:p>
          <a:p>
            <a:pPr marL="457200" lvl="0" indent="-311150" algn="just" rtl="0">
              <a:lnSpc>
                <a:spcPct val="150000"/>
              </a:lnSpc>
              <a:spcBef>
                <a:spcPts val="1000"/>
              </a:spcBef>
              <a:spcAft>
                <a:spcPct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Занимайтесь только клиентом. Перерывы и перекуры, как и общение с коллегами, во время работы недопустимы.</a:t>
            </a:r>
            <a:endParaRPr sz="1300">
              <a:solidFill>
                <a:schemeClr val="dk1"/>
              </a:solidFill>
              <a:latin typeface="Open Sans"/>
              <a:ea typeface="Open Sans"/>
              <a:cs typeface="Open Sans"/>
              <a:sym typeface="Open Sans"/>
            </a:endParaRPr>
          </a:p>
          <a:p>
            <a:pPr marL="457200" lvl="0" indent="-311150" algn="just" rtl="0">
              <a:lnSpc>
                <a:spcPct val="150000"/>
              </a:lnSpc>
              <a:spcBef>
                <a:spcPts val="1000"/>
              </a:spcBef>
              <a:spcAft>
                <a:spcPct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Располагайте на рабочем пространстве только инструменты, это не место для мобильного телефона или других личных вещей.</a:t>
            </a:r>
            <a:endParaRPr sz="1300">
              <a:solidFill>
                <a:schemeClr val="dk1"/>
              </a:solidFill>
              <a:latin typeface="Open Sans"/>
              <a:ea typeface="Open Sans"/>
              <a:cs typeface="Open Sans"/>
              <a:sym typeface="Open Sans"/>
            </a:endParaRPr>
          </a:p>
          <a:p>
            <a:pPr marL="457200" lvl="0" indent="-311150" algn="just" rtl="0">
              <a:lnSpc>
                <a:spcPct val="150000"/>
              </a:lnSpc>
              <a:spcBef>
                <a:spcPts val="1000"/>
              </a:spcBef>
              <a:spcAft>
                <a:spcPct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Держите рабочее пространство в чистоте.</a:t>
            </a:r>
            <a:endParaRPr sz="1300">
              <a:solidFill>
                <a:schemeClr val="dk1"/>
              </a:solidFill>
              <a:latin typeface="Open Sans"/>
              <a:ea typeface="Open Sans"/>
              <a:cs typeface="Open Sans"/>
              <a:sym typeface="Open Sans"/>
            </a:endParaRPr>
          </a:p>
          <a:p>
            <a:pPr marL="0" lvl="0" indent="0" algn="just" rtl="0">
              <a:lnSpc>
                <a:spcPct val="150000"/>
              </a:lnSpc>
              <a:spcBef>
                <a:spcPts val="1000"/>
              </a:spcBef>
              <a:spcAft>
                <a:spcPts val="1000"/>
              </a:spcAft>
              <a:buNone/>
            </a:pPr>
            <a:endParaRPr>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6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87" name="Shape 3487"/>
        <p:cNvGrpSpPr/>
        <p:nvPr/>
      </p:nvGrpSpPr>
      <p:grpSpPr>
        <a:xfrm>
          <a:off x="0" y="0"/>
          <a:ext cx="0" cy="0"/>
        </a:xfrm>
      </p:grpSpPr>
      <p:sp>
        <p:nvSpPr>
          <p:cNvPr id="3488" name="Google Shape;3488;p194"/>
          <p:cNvSpPr txBox="1"/>
          <p:nvPr>
            <p:ph type="title"/>
          </p:nvPr>
        </p:nvSpPr>
        <p:spPr>
          <a:xfrm>
            <a:off x="286050" y="3794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работы мастера</a:t>
            </a:r>
            <a:endParaRPr/>
          </a:p>
          <a:p>
            <a:pPr marL="0" lvl="0" indent="0" algn="l" rtl="0">
              <a:spcBef>
                <a:spcPct val="0"/>
              </a:spcBef>
              <a:spcAft>
                <a:spcPct val="0"/>
              </a:spcAft>
              <a:buNone/>
            </a:pPr>
            <a:endParaRPr/>
          </a:p>
        </p:txBody>
      </p:sp>
      <p:sp>
        <p:nvSpPr>
          <p:cNvPr id="3489" name="Google Shape;3489;p194"/>
          <p:cNvSpPr txBox="1"/>
          <p:nvPr/>
        </p:nvSpPr>
        <p:spPr>
          <a:xfrm>
            <a:off x="404100" y="1598725"/>
            <a:ext cx="7467900" cy="30000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None/>
            </a:pPr>
            <a:r>
              <a:rPr lang="en">
                <a:solidFill>
                  <a:schemeClr val="dk1"/>
                </a:solidFill>
                <a:latin typeface="Open Sans"/>
                <a:ea typeface="Open Sans"/>
                <a:cs typeface="Open Sans"/>
                <a:sym typeface="Open Sans"/>
              </a:rPr>
              <a:t>Мастера должны соблюдать правила этики. Это работники, с которыми гость проводит больше всего времени. Ключевое правило для посещения клиентом салона красоты – следите за своей внешностью. Именно в учреждении, работающем в сфере красоты важен опрятный, элегантный внешний вид. </a:t>
            </a:r>
            <a:endParaRPr b="1" u="sng">
              <a:solidFill>
                <a:schemeClr val="dk1"/>
              </a:solidFill>
              <a:latin typeface="Open Sans"/>
              <a:ea typeface="Open Sans"/>
              <a:cs typeface="Open Sans"/>
              <a:sym typeface="Open Sans"/>
            </a:endParaRPr>
          </a:p>
          <a:p>
            <a:pPr marL="0" lvl="0" indent="0" algn="just" rtl="0">
              <a:lnSpc>
                <a:spcPct val="150000"/>
              </a:lnSpc>
              <a:spcBef>
                <a:spcPts val="1000"/>
              </a:spcBef>
              <a:spcAft>
                <a:spcPts val="1000"/>
              </a:spcAft>
              <a:buNone/>
            </a:pPr>
            <a:endParaRPr>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6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93" name="Shape 3493"/>
        <p:cNvGrpSpPr/>
        <p:nvPr/>
      </p:nvGrpSpPr>
      <p:grpSpPr>
        <a:xfrm>
          <a:off x="0" y="0"/>
          <a:ext cx="0" cy="0"/>
        </a:xfrm>
      </p:grpSpPr>
      <p:pic>
        <p:nvPicPr>
          <p:cNvPr id="3494" name="Google Shape;3494;p195"/>
          <p:cNvPicPr preferRelativeResize="0"/>
          <p:nvPr/>
        </p:nvPicPr>
        <p:blipFill>
          <a:blip r:embed="rId3">
            <a:alphaModFix/>
          </a:blip>
          <a:srcRect r="8466"/>
          <a:stretch>
            <a:fillRect/>
          </a:stretch>
        </p:blipFill>
        <p:spPr>
          <a:xfrm>
            <a:off x="5023525" y="1068750"/>
            <a:ext cx="4120476" cy="3006000"/>
          </a:xfrm>
          <a:prstGeom prst="rect">
            <a:avLst/>
          </a:prstGeom>
          <a:noFill/>
          <a:ln>
            <a:noFill/>
          </a:ln>
        </p:spPr>
      </p:pic>
      <p:sp>
        <p:nvSpPr>
          <p:cNvPr id="3495" name="Google Shape;3495;p195"/>
          <p:cNvSpPr/>
          <p:nvPr/>
        </p:nvSpPr>
        <p:spPr>
          <a:xfrm>
            <a:off x="4419600" y="1068750"/>
            <a:ext cx="2779200" cy="30060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96" name="Google Shape;3496;p195"/>
          <p:cNvSpPr/>
          <p:nvPr/>
        </p:nvSpPr>
        <p:spPr>
          <a:xfrm>
            <a:off x="465275" y="630000"/>
            <a:ext cx="5565600" cy="393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497" name="Google Shape;3497;p195"/>
          <p:cNvSpPr txBox="1"/>
          <p:nvPr>
            <p:ph type="title"/>
          </p:nvPr>
        </p:nvSpPr>
        <p:spPr>
          <a:xfrm>
            <a:off x="720000" y="3244225"/>
            <a:ext cx="4975200" cy="10437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ПОДГОТОВКА К ОТКРЫТИЮ И ПРОДВИЖЕНИЕ</a:t>
            </a:r>
            <a:endParaRPr/>
          </a:p>
          <a:p>
            <a:pPr marL="0" lvl="0" indent="0" algn="l" rtl="0">
              <a:spcBef>
                <a:spcPct val="0"/>
              </a:spcBef>
              <a:spcAft>
                <a:spcPct val="0"/>
              </a:spcAft>
              <a:buNone/>
            </a:pPr>
            <a:endParaRPr/>
          </a:p>
        </p:txBody>
      </p:sp>
      <p:sp>
        <p:nvSpPr>
          <p:cNvPr id="3498" name="Google Shape;3498;p195"/>
          <p:cNvSpPr txBox="1"/>
          <p:nvPr>
            <p:ph type="title" idx="2"/>
          </p:nvPr>
        </p:nvSpPr>
        <p:spPr>
          <a:xfrm>
            <a:off x="3369625" y="801450"/>
            <a:ext cx="2325600" cy="1790700"/>
          </a:xfrm>
          <a:prstGeom prst="rect">
            <a:avLst/>
          </a:prstGeom>
        </p:spPr>
        <p:txBody>
          <a:bodyPr spcFirstLastPara="1" wrap="square" lIns="91425" tIns="91425" rIns="91425" bIns="91425" anchor="ctr" anchorCtr="0">
            <a:noAutofit/>
          </a:bodyPr>
          <a:lstStyle>
            <a:defPPr/>
          </a:lstStyle>
          <a:p>
            <a:pPr marL="0" lvl="0" indent="0" algn="r" rtl="0">
              <a:spcBef>
                <a:spcPct val="0"/>
              </a:spcBef>
              <a:spcAft>
                <a:spcPct val="0"/>
              </a:spcAft>
              <a:buNone/>
            </a:pPr>
            <a:r>
              <a:rPr lang="en"/>
              <a:t>06</a:t>
            </a:r>
            <a:endParaRPr/>
          </a:p>
        </p:txBody>
      </p:sp>
      <p:grpSp>
        <p:nvGrpSpPr>
          <p:cNvPr id="3499" name="Google Shape;3499;p195"/>
          <p:cNvGrpSpPr/>
          <p:nvPr/>
        </p:nvGrpSpPr>
        <p:grpSpPr>
          <a:xfrm>
            <a:off x="5923861" y="1725294"/>
            <a:ext cx="312682" cy="1748105"/>
            <a:chOff x="8954936" y="1923919"/>
            <a:chExt cx="312682" cy="1748105"/>
          </a:xfrm>
        </p:grpSpPr>
        <p:sp>
          <p:nvSpPr>
            <p:cNvPr id="3500" name="Google Shape;3500;p195"/>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01" name="Google Shape;3501;p195"/>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02" name="Google Shape;3502;p195"/>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03" name="Google Shape;3503;p195"/>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04" name="Google Shape;3504;p195"/>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05" name="Google Shape;3505;p195"/>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06" name="Google Shape;3506;p195"/>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07" name="Google Shape;3507;p195"/>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08" name="Google Shape;3508;p195"/>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09" name="Google Shape;3509;p195"/>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10" name="Google Shape;3510;p195"/>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11" name="Google Shape;3511;p195"/>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12" name="Google Shape;3512;p195"/>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13" name="Google Shape;3513;p195"/>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14" name="Google Shape;3514;p195"/>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15" name="Google Shape;3515;p195"/>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16" name="Google Shape;3516;p195"/>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17" name="Google Shape;3517;p195"/>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18" name="Google Shape;3518;p195"/>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19" name="Google Shape;3519;p195"/>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20" name="Google Shape;3520;p195"/>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21" name="Google Shape;3521;p195"/>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22" name="Google Shape;3522;p195"/>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23" name="Google Shape;3523;p195"/>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
</file>

<file path=ppt/slides/slide16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527" name="Shape 3527"/>
        <p:cNvGrpSpPr/>
        <p:nvPr/>
      </p:nvGrpSpPr>
      <p:grpSpPr>
        <a:xfrm>
          <a:off x="0" y="0"/>
          <a:ext cx="0" cy="0"/>
        </a:xfrm>
      </p:grpSpPr>
      <p:sp>
        <p:nvSpPr>
          <p:cNvPr id="3528" name="Google Shape;3528;p196"/>
          <p:cNvSpPr txBox="1"/>
          <p:nvPr>
            <p:ph type="title"/>
          </p:nvPr>
        </p:nvSpPr>
        <p:spPr>
          <a:xfrm>
            <a:off x="251075" y="4371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Введение</a:t>
            </a:r>
            <a:endParaRPr/>
          </a:p>
        </p:txBody>
      </p:sp>
      <p:sp>
        <p:nvSpPr>
          <p:cNvPr id="3529" name="Google Shape;3529;p196"/>
          <p:cNvSpPr txBox="1"/>
          <p:nvPr/>
        </p:nvSpPr>
        <p:spPr>
          <a:xfrm>
            <a:off x="487175" y="1545850"/>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Маркетинг – это неотъемлемая часть любого бизнеса. Эффективные методы продвижения способны превратить потребности клиента в желание воспользоваться именно вашей услугой. Вам необходимо четко понимать, кто является вашей целевой аудиторией для того, чтобы знать, какие каналы использовать для продвижения. </a:t>
            </a:r>
            <a:endParaRPr sz="1200">
              <a:solidFill>
                <a:schemeClr val="dk1"/>
              </a:solidFill>
              <a:latin typeface="Open Sans"/>
              <a:ea typeface="Open Sans"/>
              <a:cs typeface="Open Sans"/>
              <a:sym typeface="Open Sans"/>
            </a:endParaRPr>
          </a:p>
          <a:p>
            <a:pPr marL="0" lvl="0" indent="449580" algn="just" rtl="0">
              <a:lnSpc>
                <a:spcPct val="150000"/>
              </a:lnSpc>
              <a:spcBef>
                <a:spcPts val="100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Для того чтобы понимать свои преимущества и недостатки, изучите своих конкурентов. Так вы сможете грамотно корректировать маркетинговую стратегию. </a:t>
            </a:r>
            <a:endParaRPr sz="1200">
              <a:solidFill>
                <a:schemeClr val="dk1"/>
              </a:solidFill>
              <a:latin typeface="Open Sans"/>
              <a:ea typeface="Open Sans"/>
              <a:cs typeface="Open Sans"/>
              <a:sym typeface="Open Sans"/>
            </a:endParaRPr>
          </a:p>
          <a:p>
            <a:pPr marL="0" lvl="0" indent="449580" algn="just" rtl="0">
              <a:lnSpc>
                <a:spcPct val="150000"/>
              </a:lnSpc>
              <a:spcBef>
                <a:spcPts val="1000"/>
              </a:spcBef>
              <a:spcAft>
                <a:spcPts val="1000"/>
              </a:spcAft>
              <a:buClr>
                <a:schemeClr val="dk1"/>
              </a:buClr>
              <a:buSzPts val="1100"/>
              <a:buFont typeface="Arial"/>
              <a:buNone/>
            </a:pPr>
            <a:r>
              <a:rPr lang="en" sz="1200">
                <a:solidFill>
                  <a:schemeClr val="dk1"/>
                </a:solidFill>
                <a:latin typeface="Open Sans"/>
                <a:ea typeface="Open Sans"/>
                <a:cs typeface="Open Sans"/>
                <a:sym typeface="Open Sans"/>
              </a:rPr>
              <a:t>К сожалению, универсальных маркетинговых инструментов не существует, но мы расскажем вам о тех из них, которые актуальны именно для нашего с вами бизнеса. </a:t>
            </a:r>
            <a:endParaRPr sz="1200">
              <a:latin typeface="Open Sans"/>
              <a:ea typeface="Open Sans"/>
              <a:cs typeface="Open Sans"/>
              <a:sym typeface="Open Sans"/>
            </a:endParaRPr>
          </a:p>
        </p:txBody>
      </p:sp>
    </p:spTree>
  </p:cSld>
  <p:clrMapOvr>
    <a:masterClrMapping/>
  </p:clrMapOvr>
  <p:transition/>
  <p:timing/>
</p:sld>
</file>

<file path=ppt/slides/slide16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533" name="Shape 3533"/>
        <p:cNvGrpSpPr/>
        <p:nvPr/>
      </p:nvGrpSpPr>
      <p:grpSpPr>
        <a:xfrm>
          <a:off x="0" y="0"/>
          <a:ext cx="0" cy="0"/>
        </a:xfrm>
      </p:grpSpPr>
      <p:sp>
        <p:nvSpPr>
          <p:cNvPr id="3534" name="Google Shape;3534;p197"/>
          <p:cNvSpPr txBox="1"/>
          <p:nvPr>
            <p:ph type="title"/>
          </p:nvPr>
        </p:nvSpPr>
        <p:spPr>
          <a:xfrm>
            <a:off x="251075" y="1345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Clr>
                <a:schemeClr val="dk1"/>
              </a:buClr>
              <a:buSzPts val="1100"/>
              <a:buFont typeface="Arial"/>
              <a:buNone/>
            </a:pPr>
            <a:r>
              <a:rPr lang="en" sz="3000"/>
              <a:t>Распределение обязанностей между франчайзером и франчайзи</a:t>
            </a:r>
            <a:endParaRPr/>
          </a:p>
        </p:txBody>
      </p:sp>
      <p:sp>
        <p:nvSpPr>
          <p:cNvPr id="3535" name="Google Shape;3535;p197"/>
          <p:cNvSpPr txBox="1"/>
          <p:nvPr/>
        </p:nvSpPr>
        <p:spPr>
          <a:xfrm>
            <a:off x="487175" y="1545850"/>
            <a:ext cx="7467900" cy="3000000"/>
          </a:xfrm>
          <a:prstGeom prst="rect">
            <a:avLst/>
          </a:prstGeom>
          <a:noFill/>
          <a:ln>
            <a:noFill/>
          </a:ln>
        </p:spPr>
        <p:txBody>
          <a:bodyPr spcFirstLastPara="1" wrap="square" lIns="91425" tIns="91425" rIns="91425" bIns="91425" anchor="ctr" anchorCtr="0">
            <a:noAutofit/>
          </a:bodyPr>
          <a:lstStyle>
            <a:defPPr/>
          </a:lstStyle>
          <a:p>
            <a:pPr marL="0" lvl="0" indent="228600" algn="just" rtl="0">
              <a:lnSpc>
                <a:spcPct val="150000"/>
              </a:lnSpc>
              <a:spcBef>
                <a:spcPct val="0"/>
              </a:spcBef>
              <a:spcAft>
                <a:spcPct val="0"/>
              </a:spcAft>
              <a:buNone/>
            </a:pPr>
            <a:r>
              <a:rPr lang="en" i="1">
                <a:solidFill>
                  <a:schemeClr val="dk1"/>
                </a:solidFill>
                <a:latin typeface="Open Sans"/>
                <a:ea typeface="Open Sans"/>
                <a:cs typeface="Open Sans"/>
                <a:sym typeface="Open Sans"/>
              </a:rPr>
              <a:t>Франчайзер обязан:</a:t>
            </a:r>
            <a:endParaRPr i="1">
              <a:solidFill>
                <a:schemeClr val="dk1"/>
              </a:solidFill>
              <a:latin typeface="Open Sans"/>
              <a:ea typeface="Open Sans"/>
              <a:cs typeface="Open Sans"/>
              <a:sym typeface="Open Sans"/>
            </a:endParaRPr>
          </a:p>
          <a:p>
            <a:pPr marL="457200" lvl="0" indent="-317500" algn="just" rtl="0">
              <a:lnSpc>
                <a:spcPct val="150000"/>
              </a:lnSpc>
              <a:spcBef>
                <a:spcPts val="1000"/>
              </a:spcBef>
              <a:spcAft>
                <a:spcPct val="0"/>
              </a:spcAft>
              <a:buClr>
                <a:schemeClr val="dk1"/>
              </a:buClr>
              <a:buSzPts val="1400"/>
              <a:buFont typeface="Open Sans"/>
              <a:buAutoNum type="arabicPeriod"/>
            </a:pPr>
            <a:r>
              <a:rPr lang="en">
                <a:solidFill>
                  <a:schemeClr val="dk1"/>
                </a:solidFill>
                <a:latin typeface="Open Sans"/>
                <a:ea typeface="Open Sans"/>
                <a:cs typeface="Open Sans"/>
                <a:sym typeface="Open Sans"/>
              </a:rPr>
              <a:t>Предоставить обучающие материалы по маркетингу;</a:t>
            </a:r>
            <a:endParaRPr>
              <a:solidFill>
                <a:schemeClr val="dk1"/>
              </a:solidFill>
              <a:latin typeface="Open Sans"/>
              <a:ea typeface="Open Sans"/>
              <a:cs typeface="Open Sans"/>
              <a:sym typeface="Open Sans"/>
            </a:endParaRPr>
          </a:p>
          <a:p>
            <a:pPr marL="457200" lvl="0" indent="-317500" algn="just" rtl="0">
              <a:lnSpc>
                <a:spcPct val="150000"/>
              </a:lnSpc>
              <a:spcBef>
                <a:spcPts val="1000"/>
              </a:spcBef>
              <a:spcAft>
                <a:spcPct val="0"/>
              </a:spcAft>
              <a:buClr>
                <a:schemeClr val="dk1"/>
              </a:buClr>
              <a:buSzPts val="1400"/>
              <a:buFont typeface="Open Sans"/>
              <a:buAutoNum type="arabicPeriod"/>
            </a:pPr>
            <a:r>
              <a:rPr lang="en">
                <a:solidFill>
                  <a:schemeClr val="dk1"/>
                </a:solidFill>
                <a:latin typeface="Open Sans"/>
                <a:ea typeface="Open Sans"/>
                <a:cs typeface="Open Sans"/>
                <a:sym typeface="Open Sans"/>
              </a:rPr>
              <a:t>Предоставить необходимые шаблоны рекламных материалов;</a:t>
            </a:r>
            <a:endParaRPr>
              <a:solidFill>
                <a:schemeClr val="dk1"/>
              </a:solidFill>
              <a:latin typeface="Open Sans"/>
              <a:ea typeface="Open Sans"/>
              <a:cs typeface="Open Sans"/>
              <a:sym typeface="Open Sans"/>
            </a:endParaRPr>
          </a:p>
          <a:p>
            <a:pPr marL="457200" lvl="0" indent="-317500" algn="just" rtl="0">
              <a:lnSpc>
                <a:spcPct val="150000"/>
              </a:lnSpc>
              <a:spcBef>
                <a:spcPts val="1000"/>
              </a:spcBef>
              <a:spcAft>
                <a:spcPct val="0"/>
              </a:spcAft>
              <a:buClr>
                <a:schemeClr val="dk1"/>
              </a:buClr>
              <a:buSzPts val="1400"/>
              <a:buFont typeface="Open Sans"/>
              <a:buAutoNum type="arabicPeriod"/>
            </a:pPr>
            <a:r>
              <a:rPr lang="en">
                <a:solidFill>
                  <a:schemeClr val="dk1"/>
                </a:solidFill>
                <a:latin typeface="Open Sans"/>
                <a:ea typeface="Open Sans"/>
                <a:cs typeface="Open Sans"/>
                <a:sym typeface="Open Sans"/>
              </a:rPr>
              <a:t>Обеспечить франчайзи возможностью консультироваться на любом этапе запуска и ведения маркетинговой кампании;</a:t>
            </a:r>
            <a:endParaRPr>
              <a:solidFill>
                <a:schemeClr val="dk1"/>
              </a:solidFill>
              <a:latin typeface="Open Sans"/>
              <a:ea typeface="Open Sans"/>
              <a:cs typeface="Open Sans"/>
              <a:sym typeface="Open Sans"/>
            </a:endParaRPr>
          </a:p>
          <a:p>
            <a:pPr marL="457200" lvl="0" indent="-317500" algn="just" rtl="0">
              <a:lnSpc>
                <a:spcPct val="150000"/>
              </a:lnSpc>
              <a:spcBef>
                <a:spcPts val="1000"/>
              </a:spcBef>
              <a:spcAft>
                <a:spcPts val="1000"/>
              </a:spcAft>
              <a:buClr>
                <a:schemeClr val="dk1"/>
              </a:buClr>
              <a:buSzPts val="1400"/>
              <a:buFont typeface="Open Sans"/>
              <a:buAutoNum type="arabicPeriod"/>
            </a:pPr>
            <a:r>
              <a:rPr lang="en">
                <a:solidFill>
                  <a:schemeClr val="dk1"/>
                </a:solidFill>
                <a:latin typeface="Open Sans"/>
                <a:ea typeface="Open Sans"/>
                <a:cs typeface="Open Sans"/>
                <a:sym typeface="Open Sans"/>
              </a:rPr>
              <a:t>Внести информацию о франчайзи на все рекламные площадки сети.</a:t>
            </a:r>
            <a:endParaRPr>
              <a:solidFill>
                <a:schemeClr val="dk1"/>
              </a:solidFill>
              <a:latin typeface="Open Sans"/>
              <a:ea typeface="Open Sans"/>
              <a:cs typeface="Open Sans"/>
              <a:sym typeface="Open Sans"/>
            </a:endParaRPr>
          </a:p>
        </p:txBody>
      </p:sp>
    </p:spTree>
  </p:cSld>
  <p:clrMapOvr>
    <a:masterClrMapping/>
  </p:clrMapOvr>
  <p:transition/>
  <p:timing/>
</p:sld>
</file>

<file path=ppt/slides/slide16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539" name="Shape 3539"/>
        <p:cNvGrpSpPr/>
        <p:nvPr/>
      </p:nvGrpSpPr>
      <p:grpSpPr>
        <a:xfrm>
          <a:off x="0" y="0"/>
          <a:ext cx="0" cy="0"/>
        </a:xfrm>
      </p:grpSpPr>
      <p:sp>
        <p:nvSpPr>
          <p:cNvPr id="3540" name="Google Shape;3540;p198"/>
          <p:cNvSpPr txBox="1"/>
          <p:nvPr>
            <p:ph type="title"/>
          </p:nvPr>
        </p:nvSpPr>
        <p:spPr>
          <a:xfrm>
            <a:off x="171000" y="1078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Распределение обязанностей между франчайзером и франчайзи</a:t>
            </a:r>
            <a:endParaRPr sz="3000"/>
          </a:p>
        </p:txBody>
      </p:sp>
      <p:sp>
        <p:nvSpPr>
          <p:cNvPr id="3541" name="Google Shape;3541;p198"/>
          <p:cNvSpPr txBox="1"/>
          <p:nvPr/>
        </p:nvSpPr>
        <p:spPr>
          <a:xfrm>
            <a:off x="487175" y="1666700"/>
            <a:ext cx="7467900" cy="3000000"/>
          </a:xfrm>
          <a:prstGeom prst="rect">
            <a:avLst/>
          </a:prstGeom>
          <a:noFill/>
          <a:ln>
            <a:noFill/>
          </a:ln>
        </p:spPr>
        <p:txBody>
          <a:bodyPr spcFirstLastPara="1" wrap="square" lIns="91425" tIns="91425" rIns="91425" bIns="91425" anchor="ctr" anchorCtr="0">
            <a:noAutofit/>
          </a:bodyPr>
          <a:lstStyle>
            <a:defPPr/>
          </a:lstStyle>
          <a:p>
            <a:pPr marL="0" lvl="0" indent="228600" algn="just" rtl="0">
              <a:lnSpc>
                <a:spcPct val="150000"/>
              </a:lnSpc>
              <a:spcBef>
                <a:spcPct val="0"/>
              </a:spcBef>
              <a:spcAft>
                <a:spcPct val="0"/>
              </a:spcAft>
              <a:buNone/>
            </a:pPr>
            <a:r>
              <a:rPr lang="en" i="1">
                <a:solidFill>
                  <a:schemeClr val="dk1"/>
                </a:solidFill>
                <a:latin typeface="Open Sans"/>
                <a:ea typeface="Open Sans"/>
                <a:cs typeface="Open Sans"/>
                <a:sym typeface="Open Sans"/>
              </a:rPr>
              <a:t>Франчайзи обязан:</a:t>
            </a:r>
            <a:endParaRPr i="1">
              <a:solidFill>
                <a:schemeClr val="dk1"/>
              </a:solidFill>
              <a:latin typeface="Open Sans"/>
              <a:ea typeface="Open Sans"/>
              <a:cs typeface="Open Sans"/>
              <a:sym typeface="Open Sans"/>
            </a:endParaRPr>
          </a:p>
          <a:p>
            <a:pPr marL="457200" lvl="0" indent="-317500" algn="just" rtl="0">
              <a:lnSpc>
                <a:spcPct val="150000"/>
              </a:lnSpc>
              <a:spcBef>
                <a:spcPts val="1000"/>
              </a:spcBef>
              <a:spcAft>
                <a:spcPct val="0"/>
              </a:spcAft>
              <a:buClr>
                <a:schemeClr val="dk1"/>
              </a:buClr>
              <a:buSzPts val="1400"/>
              <a:buFont typeface="Open Sans"/>
              <a:buAutoNum type="arabicPeriod"/>
            </a:pPr>
            <a:r>
              <a:rPr lang="en">
                <a:solidFill>
                  <a:schemeClr val="dk1"/>
                </a:solidFill>
                <a:latin typeface="Open Sans"/>
                <a:ea typeface="Open Sans"/>
                <a:cs typeface="Open Sans"/>
                <a:sym typeface="Open Sans"/>
              </a:rPr>
              <a:t>Изучить предоставленные обучающие материалы;</a:t>
            </a:r>
            <a:endParaRPr>
              <a:solidFill>
                <a:schemeClr val="dk1"/>
              </a:solidFill>
              <a:latin typeface="Open Sans"/>
              <a:ea typeface="Open Sans"/>
              <a:cs typeface="Open Sans"/>
              <a:sym typeface="Open Sans"/>
            </a:endParaRPr>
          </a:p>
          <a:p>
            <a:pPr marL="457200" lvl="0" indent="-317500" algn="just" rtl="0">
              <a:lnSpc>
                <a:spcPct val="150000"/>
              </a:lnSpc>
              <a:spcBef>
                <a:spcPts val="1000"/>
              </a:spcBef>
              <a:spcAft>
                <a:spcPct val="0"/>
              </a:spcAft>
              <a:buClr>
                <a:schemeClr val="dk1"/>
              </a:buClr>
              <a:buSzPts val="1400"/>
              <a:buFont typeface="Open Sans"/>
              <a:buAutoNum type="arabicPeriod"/>
            </a:pPr>
            <a:r>
              <a:rPr lang="en">
                <a:solidFill>
                  <a:schemeClr val="dk1"/>
                </a:solidFill>
                <a:latin typeface="Open Sans"/>
                <a:ea typeface="Open Sans"/>
                <a:cs typeface="Open Sans"/>
                <a:sym typeface="Open Sans"/>
              </a:rPr>
              <a:t>Согласовывать с франчайзером все рекламные материалы помимо предоставленных;</a:t>
            </a:r>
            <a:endParaRPr>
              <a:solidFill>
                <a:schemeClr val="dk1"/>
              </a:solidFill>
              <a:latin typeface="Open Sans"/>
              <a:ea typeface="Open Sans"/>
              <a:cs typeface="Open Sans"/>
              <a:sym typeface="Open Sans"/>
            </a:endParaRPr>
          </a:p>
          <a:p>
            <a:pPr marL="457200" lvl="0" indent="-317500" algn="just" rtl="0">
              <a:lnSpc>
                <a:spcPct val="150000"/>
              </a:lnSpc>
              <a:spcBef>
                <a:spcPts val="1000"/>
              </a:spcBef>
              <a:spcAft>
                <a:spcPct val="0"/>
              </a:spcAft>
              <a:buClr>
                <a:schemeClr val="dk1"/>
              </a:buClr>
              <a:buSzPts val="1400"/>
              <a:buFont typeface="Open Sans"/>
              <a:buAutoNum type="arabicPeriod"/>
            </a:pPr>
            <a:r>
              <a:rPr lang="en">
                <a:solidFill>
                  <a:schemeClr val="dk1"/>
                </a:solidFill>
                <a:latin typeface="Open Sans"/>
                <a:ea typeface="Open Sans"/>
                <a:cs typeface="Open Sans"/>
                <a:sym typeface="Open Sans"/>
              </a:rPr>
              <a:t>Не использовать стоковые фотографии из интернета. Ваши фотографии, сделанные профессиональным фотографом или вашими клиентами, вызовут больше доверия.</a:t>
            </a:r>
            <a:endParaRPr>
              <a:solidFill>
                <a:schemeClr val="dk1"/>
              </a:solidFill>
              <a:latin typeface="Open Sans"/>
              <a:ea typeface="Open Sans"/>
              <a:cs typeface="Open Sans"/>
              <a:sym typeface="Open Sans"/>
            </a:endParaRPr>
          </a:p>
          <a:p>
            <a:pPr marL="457200" lvl="0" indent="-317500" algn="just" rtl="0">
              <a:lnSpc>
                <a:spcPct val="150000"/>
              </a:lnSpc>
              <a:spcBef>
                <a:spcPts val="1000"/>
              </a:spcBef>
              <a:spcAft>
                <a:spcPts val="1000"/>
              </a:spcAft>
              <a:buClr>
                <a:schemeClr val="dk1"/>
              </a:buClr>
              <a:buSzPts val="1400"/>
              <a:buFont typeface="Open Sans"/>
              <a:buAutoNum type="arabicPeriod"/>
            </a:pPr>
            <a:r>
              <a:rPr lang="en">
                <a:solidFill>
                  <a:schemeClr val="dk1"/>
                </a:solidFill>
                <a:latin typeface="Open Sans"/>
                <a:ea typeface="Open Sans"/>
                <a:cs typeface="Open Sans"/>
                <a:sym typeface="Open Sans"/>
              </a:rPr>
              <a:t>Предоставить франчайзеру информацию о выборе локации.</a:t>
            </a:r>
            <a:endParaRPr i="1">
              <a:solidFill>
                <a:schemeClr val="dk1"/>
              </a:solidFill>
              <a:latin typeface="Open Sans"/>
              <a:ea typeface="Open Sans"/>
              <a:cs typeface="Open Sans"/>
              <a:sym typeface="Open Sans"/>
            </a:endParaRPr>
          </a:p>
        </p:txBody>
      </p:sp>
    </p:spTree>
  </p:cSld>
  <p:clrMapOvr>
    <a:masterClrMapping/>
  </p:clrMapOvr>
  <p:transition/>
  <p:timing/>
</p:sld>
</file>

<file path=ppt/slides/slide16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545" name="Shape 3545"/>
        <p:cNvGrpSpPr/>
        <p:nvPr/>
      </p:nvGrpSpPr>
      <p:grpSpPr>
        <a:xfrm>
          <a:off x="0" y="0"/>
          <a:ext cx="0" cy="0"/>
        </a:xfrm>
      </p:grpSpPr>
      <p:sp>
        <p:nvSpPr>
          <p:cNvPr id="3546" name="Google Shape;3546;p199"/>
          <p:cNvSpPr txBox="1"/>
          <p:nvPr>
            <p:ph type="title"/>
          </p:nvPr>
        </p:nvSpPr>
        <p:spPr>
          <a:xfrm>
            <a:off x="251075" y="4371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Целевая аудитория</a:t>
            </a:r>
            <a:endParaRPr sz="3000"/>
          </a:p>
        </p:txBody>
      </p:sp>
      <p:sp>
        <p:nvSpPr>
          <p:cNvPr id="3547" name="Google Shape;3547;p199"/>
          <p:cNvSpPr txBox="1"/>
          <p:nvPr/>
        </p:nvSpPr>
        <p:spPr>
          <a:xfrm>
            <a:off x="487175" y="1545850"/>
            <a:ext cx="7467900" cy="30000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r>
              <a:rPr lang="en">
                <a:solidFill>
                  <a:schemeClr val="dk1"/>
                </a:solidFill>
                <a:latin typeface="Open Sans"/>
                <a:ea typeface="Open Sans"/>
                <a:cs typeface="Open Sans"/>
                <a:sym typeface="Open Sans"/>
              </a:rPr>
              <a:t>Чтобы бизнес работал эффективно, а реклама действительно приводила клиентов в ваш барбершоп, необходимо понимание целевой аудитории - т.е. группы людей, объединенных общими признаками, на которую стоит сфокусировать свою маркетинговую кампанию.</a:t>
            </a:r>
            <a:endParaRPr>
              <a:solidFill>
                <a:schemeClr val="dk1"/>
              </a:solidFill>
              <a:latin typeface="Open Sans"/>
              <a:ea typeface="Open Sans"/>
              <a:cs typeface="Open Sans"/>
              <a:sym typeface="Open Sans"/>
            </a:endParaRPr>
          </a:p>
          <a:p>
            <a:pPr marL="0" lvl="0" indent="449580" algn="just" rtl="0">
              <a:lnSpc>
                <a:spcPct val="150000"/>
              </a:lnSpc>
              <a:spcBef>
                <a:spcPts val="1000"/>
              </a:spcBef>
              <a:spcAft>
                <a:spcPct val="0"/>
              </a:spcAft>
              <a:buNone/>
            </a:pPr>
            <a:r>
              <a:rPr lang="en" i="1">
                <a:solidFill>
                  <a:schemeClr val="dk1"/>
                </a:solidFill>
                <a:latin typeface="Open Sans"/>
                <a:ea typeface="Open Sans"/>
                <a:cs typeface="Open Sans"/>
                <a:sym typeface="Open Sans"/>
              </a:rPr>
              <a:t>Целевая аудитория делится на следующие сегменты:</a:t>
            </a:r>
            <a:endParaRPr i="1">
              <a:solidFill>
                <a:schemeClr val="dk1"/>
              </a:solidFill>
              <a:latin typeface="Open Sans"/>
              <a:ea typeface="Open Sans"/>
              <a:cs typeface="Open Sans"/>
              <a:sym typeface="Open Sans"/>
            </a:endParaRPr>
          </a:p>
          <a:p>
            <a:pPr marL="906780" lvl="0" indent="-317500" algn="just" rtl="0">
              <a:lnSpc>
                <a:spcPct val="150000"/>
              </a:lnSpc>
              <a:spcBef>
                <a:spcPts val="1000"/>
              </a:spcBef>
              <a:spcAft>
                <a:spcPct val="0"/>
              </a:spcAft>
              <a:buClr>
                <a:schemeClr val="dk1"/>
              </a:buClr>
              <a:buSzPts val="1400"/>
              <a:buFont typeface="Open Sans"/>
              <a:buAutoNum type="arabicPeriod"/>
            </a:pPr>
            <a:r>
              <a:rPr lang="en">
                <a:solidFill>
                  <a:schemeClr val="dk1"/>
                </a:solidFill>
                <a:latin typeface="Open Sans"/>
                <a:ea typeface="Open Sans"/>
                <a:cs typeface="Open Sans"/>
                <a:sym typeface="Open Sans"/>
              </a:rPr>
              <a:t>Мужчины от 18 и старше </a:t>
            </a:r>
            <a:endParaRPr>
              <a:solidFill>
                <a:schemeClr val="dk1"/>
              </a:solidFill>
              <a:latin typeface="Open Sans"/>
              <a:ea typeface="Open Sans"/>
              <a:cs typeface="Open Sans"/>
              <a:sym typeface="Open Sans"/>
            </a:endParaRPr>
          </a:p>
          <a:p>
            <a:pPr marL="1363980" lvl="0" indent="-317500" algn="just" rtl="0">
              <a:lnSpc>
                <a:spcPct val="150000"/>
              </a:lnSpc>
              <a:spcBef>
                <a:spcPts val="90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Уровень дохода средний/ниже среднего (клиенты таких продуктовых магазинов как «Пятёрочка» и «Магнит»)</a:t>
            </a:r>
            <a:endParaRPr>
              <a:solidFill>
                <a:schemeClr val="dk1"/>
              </a:solidFill>
              <a:latin typeface="Open Sans"/>
              <a:ea typeface="Open Sans"/>
              <a:cs typeface="Open Sans"/>
              <a:sym typeface="Open Sans"/>
            </a:endParaRPr>
          </a:p>
          <a:p>
            <a:pPr marL="906780" lvl="0" indent="-317500" algn="just" rtl="0">
              <a:lnSpc>
                <a:spcPct val="150000"/>
              </a:lnSpc>
              <a:spcBef>
                <a:spcPts val="900"/>
              </a:spcBef>
              <a:spcAft>
                <a:spcPts val="900"/>
              </a:spcAft>
              <a:buClr>
                <a:schemeClr val="dk1"/>
              </a:buClr>
              <a:buSzPts val="1400"/>
              <a:buFont typeface="Open Sans"/>
              <a:buAutoNum type="arabicPeriod"/>
            </a:pPr>
            <a:r>
              <a:rPr lang="en">
                <a:solidFill>
                  <a:schemeClr val="dk1"/>
                </a:solidFill>
                <a:latin typeface="Open Sans"/>
                <a:ea typeface="Open Sans"/>
                <a:cs typeface="Open Sans"/>
                <a:sym typeface="Open Sans"/>
              </a:rPr>
              <a:t>Пенсионеры и дети мужского пола</a:t>
            </a:r>
            <a:endParaRPr i="1">
              <a:solidFill>
                <a:schemeClr val="dk1"/>
              </a:solidFill>
              <a:latin typeface="Open Sans"/>
              <a:ea typeface="Open Sans"/>
              <a:cs typeface="Open Sans"/>
              <a:sym typeface="Open Sans"/>
            </a:endParaRPr>
          </a:p>
        </p:txBody>
      </p:sp>
    </p:spTree>
  </p:cSld>
  <p:clrMapOvr>
    <a:masterClrMapping/>
  </p:clrMapOvr>
  <p:transition/>
  <p:timing/>
</p:sld>
</file>

<file path=ppt/slides/slide16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551" name="Shape 3551"/>
        <p:cNvGrpSpPr/>
        <p:nvPr/>
      </p:nvGrpSpPr>
      <p:grpSpPr>
        <a:xfrm>
          <a:off x="0" y="0"/>
          <a:ext cx="0" cy="0"/>
        </a:xfrm>
      </p:grpSpPr>
      <p:pic>
        <p:nvPicPr>
          <p:cNvPr id="3552" name="Google Shape;3552;p200"/>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3553" name="Google Shape;3553;p200"/>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54" name="Google Shape;3554;p200"/>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3555" name="Google Shape;3555;p200"/>
          <p:cNvGrpSpPr/>
          <p:nvPr/>
        </p:nvGrpSpPr>
        <p:grpSpPr>
          <a:xfrm>
            <a:off x="8831314" y="1474774"/>
            <a:ext cx="312682" cy="2193963"/>
            <a:chOff x="8954936" y="1478060"/>
            <a:chExt cx="312682" cy="2193963"/>
          </a:xfrm>
        </p:grpSpPr>
        <p:sp>
          <p:nvSpPr>
            <p:cNvPr id="3556" name="Google Shape;3556;p200"/>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57" name="Google Shape;3557;p200"/>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58" name="Google Shape;3558;p200"/>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59" name="Google Shape;3559;p200"/>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60" name="Google Shape;3560;p200"/>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61" name="Google Shape;3561;p200"/>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62" name="Google Shape;3562;p200"/>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63" name="Google Shape;3563;p200"/>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64" name="Google Shape;3564;p200"/>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65" name="Google Shape;3565;p200"/>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66" name="Google Shape;3566;p200"/>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67" name="Google Shape;3567;p200"/>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68" name="Google Shape;3568;p200"/>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69" name="Google Shape;3569;p200"/>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70" name="Google Shape;3570;p200"/>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71" name="Google Shape;3571;p200"/>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72" name="Google Shape;3572;p200"/>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73" name="Google Shape;3573;p200"/>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74" name="Google Shape;3574;p200"/>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75" name="Google Shape;3575;p200"/>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76" name="Google Shape;3576;p200"/>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77" name="Google Shape;3577;p200"/>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78" name="Google Shape;3578;p200"/>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79" name="Google Shape;3579;p200"/>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80" name="Google Shape;3580;p200"/>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81" name="Google Shape;3581;p200"/>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82" name="Google Shape;3582;p200"/>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83" name="Google Shape;3583;p200"/>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84" name="Google Shape;3584;p200"/>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585" name="Google Shape;3585;p200"/>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3586" name="Google Shape;3586;p200"/>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6.1.</a:t>
            </a:r>
            <a:endParaRPr/>
          </a:p>
        </p:txBody>
      </p:sp>
      <p:sp>
        <p:nvSpPr>
          <p:cNvPr id="3587" name="Google Shape;3587;p200"/>
          <p:cNvSpPr txBox="1"/>
          <p:nvPr>
            <p:ph type="subTitle" idx="1"/>
          </p:nvPr>
        </p:nvSpPr>
        <p:spPr>
          <a:xfrm>
            <a:off x="720000" y="2680925"/>
            <a:ext cx="36063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b="1">
                <a:latin typeface="Raleway"/>
                <a:ea typeface="Raleway"/>
                <a:cs typeface="Raleway"/>
                <a:sym typeface="Raleway"/>
              </a:rPr>
              <a:t>Каналы привлечения</a:t>
            </a:r>
            <a:endParaRPr b="1">
              <a:latin typeface="Raleway"/>
              <a:ea typeface="Raleway"/>
              <a:cs typeface="Raleway"/>
              <a:sym typeface="Raleway"/>
            </a:endParaRPr>
          </a:p>
        </p:txBody>
      </p:sp>
    </p:spTree>
  </p:cSld>
  <p:clrMapOvr>
    <a:masterClrMapping/>
  </p:clrMapOvr>
  <p:transition/>
  <p:timing/>
</p:sld>
</file>

<file path=ppt/slides/slide16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591" name="Shape 3591"/>
        <p:cNvGrpSpPr/>
        <p:nvPr/>
      </p:nvGrpSpPr>
      <p:grpSpPr>
        <a:xfrm>
          <a:off x="0" y="0"/>
          <a:ext cx="0" cy="0"/>
        </a:xfrm>
      </p:grpSpPr>
      <p:sp>
        <p:nvSpPr>
          <p:cNvPr id="3592" name="Google Shape;3592;p201"/>
          <p:cNvSpPr txBox="1"/>
          <p:nvPr>
            <p:ph type="title"/>
          </p:nvPr>
        </p:nvSpPr>
        <p:spPr>
          <a:xfrm>
            <a:off x="369125" y="481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Каналы привлечения</a:t>
            </a:r>
            <a:endParaRPr sz="3000"/>
          </a:p>
        </p:txBody>
      </p:sp>
      <p:sp>
        <p:nvSpPr>
          <p:cNvPr id="3593" name="Google Shape;3593;p201"/>
          <p:cNvSpPr txBox="1"/>
          <p:nvPr/>
        </p:nvSpPr>
        <p:spPr>
          <a:xfrm>
            <a:off x="487175" y="1545850"/>
            <a:ext cx="7467900" cy="30000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None/>
            </a:pPr>
            <a:r>
              <a:rPr lang="en">
                <a:solidFill>
                  <a:schemeClr val="dk1"/>
                </a:solidFill>
                <a:latin typeface="Open Sans"/>
                <a:ea typeface="Open Sans"/>
                <a:cs typeface="Open Sans"/>
                <a:sym typeface="Open Sans"/>
              </a:rPr>
              <a:t>Существует множество каналов привлечения потенциальных клиентов, поэтому важно понимать, с помощью каких из них мы можем привлечь нашу аудиторию. </a:t>
            </a:r>
            <a:endParaRPr i="1">
              <a:solidFill>
                <a:schemeClr val="dk1"/>
              </a:solidFill>
              <a:latin typeface="Open Sans"/>
              <a:ea typeface="Open Sans"/>
              <a:cs typeface="Open Sans"/>
              <a:sym typeface="Open Sans"/>
            </a:endParaRPr>
          </a:p>
        </p:txBody>
      </p:sp>
    </p:spTree>
  </p:cSld>
  <p:clrMapOvr>
    <a:masterClrMapping/>
  </p:clrMapOvr>
  <p:transition/>
  <p:timing/>
</p:sld>
</file>

<file path=ppt/slides/slide16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597" name="Shape 3597"/>
        <p:cNvGrpSpPr/>
        <p:nvPr/>
      </p:nvGrpSpPr>
      <p:grpSpPr>
        <a:xfrm>
          <a:off x="0" y="0"/>
          <a:ext cx="0" cy="0"/>
        </a:xfrm>
      </p:grpSpPr>
      <p:sp>
        <p:nvSpPr>
          <p:cNvPr id="3598" name="Google Shape;3598;p202"/>
          <p:cNvSpPr txBox="1"/>
          <p:nvPr>
            <p:ph type="title"/>
          </p:nvPr>
        </p:nvSpPr>
        <p:spPr>
          <a:xfrm>
            <a:off x="251075" y="4371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Основные каналы привлечения</a:t>
            </a:r>
            <a:endParaRPr sz="3000"/>
          </a:p>
        </p:txBody>
      </p:sp>
      <p:sp>
        <p:nvSpPr>
          <p:cNvPr id="3599" name="Google Shape;3599;p202"/>
          <p:cNvSpPr txBox="1"/>
          <p:nvPr/>
        </p:nvSpPr>
        <p:spPr>
          <a:xfrm>
            <a:off x="522775" y="1474650"/>
            <a:ext cx="7467900" cy="3000000"/>
          </a:xfrm>
          <a:prstGeom prst="rect">
            <a:avLst/>
          </a:prstGeom>
          <a:noFill/>
          <a:ln>
            <a:noFill/>
          </a:ln>
        </p:spPr>
        <p:txBody>
          <a:bodyPr spcFirstLastPara="1" wrap="square" lIns="91425" tIns="91425" rIns="91425" bIns="91425" anchor="ctr" anchorCtr="0">
            <a:noAutofit/>
          </a:bodyPr>
          <a:lstStyle>
            <a:defPPr/>
          </a:lstStyle>
          <a:p>
            <a:pPr marL="0" lvl="0" indent="367665" algn="just" rtl="0">
              <a:lnSpc>
                <a:spcPct val="150000"/>
              </a:lnSpc>
              <a:spcBef>
                <a:spcPct val="0"/>
              </a:spcBef>
              <a:spcAft>
                <a:spcPct val="0"/>
              </a:spcAft>
              <a:buClr>
                <a:schemeClr val="dk1"/>
              </a:buClr>
              <a:buSzPts val="1300"/>
              <a:buFont typeface="Times New Roman"/>
              <a:buChar char="▪"/>
            </a:pPr>
            <a:r>
              <a:rPr lang="en" sz="1300" b="1">
                <a:solidFill>
                  <a:schemeClr val="dk1"/>
                </a:solidFill>
                <a:latin typeface="Open Sans"/>
                <a:ea typeface="Open Sans"/>
                <a:cs typeface="Open Sans"/>
                <a:sym typeface="Open Sans"/>
              </a:rPr>
              <a:t>Выбор месторасположения салона. </a:t>
            </a:r>
            <a:r>
              <a:rPr lang="en" sz="1300">
                <a:solidFill>
                  <a:schemeClr val="dk1"/>
                </a:solidFill>
                <a:latin typeface="Open Sans"/>
                <a:ea typeface="Open Sans"/>
                <a:cs typeface="Open Sans"/>
                <a:sym typeface="Open Sans"/>
              </a:rPr>
              <a:t>Как мы говорили ранее, от выбора правильной локации во многом зависит успех работы вашего барбершопа.</a:t>
            </a:r>
            <a:endParaRPr sz="1300" b="1">
              <a:solidFill>
                <a:schemeClr val="dk1"/>
              </a:solidFill>
              <a:latin typeface="Open Sans"/>
              <a:ea typeface="Open Sans"/>
              <a:cs typeface="Open Sans"/>
              <a:sym typeface="Open Sans"/>
            </a:endParaRPr>
          </a:p>
          <a:p>
            <a:pPr marL="0" lvl="0" indent="367665" algn="just" rtl="0">
              <a:lnSpc>
                <a:spcPct val="150000"/>
              </a:lnSpc>
              <a:spcBef>
                <a:spcPct val="0"/>
              </a:spcBef>
              <a:spcAft>
                <a:spcPct val="0"/>
              </a:spcAft>
              <a:buClr>
                <a:schemeClr val="dk1"/>
              </a:buClr>
              <a:buSzPts val="1300"/>
              <a:buFont typeface="Times New Roman"/>
              <a:buChar char="▪"/>
            </a:pPr>
            <a:r>
              <a:rPr lang="en" sz="1300" b="1">
                <a:solidFill>
                  <a:schemeClr val="dk1"/>
                </a:solidFill>
                <a:latin typeface="Open Sans"/>
                <a:ea typeface="Open Sans"/>
                <a:cs typeface="Open Sans"/>
                <a:sym typeface="Open Sans"/>
              </a:rPr>
              <a:t>Наружная реклама</a:t>
            </a:r>
            <a:r>
              <a:rPr lang="en" sz="1300">
                <a:solidFill>
                  <a:schemeClr val="dk1"/>
                </a:solidFill>
                <a:latin typeface="Open Sans"/>
                <a:ea typeface="Open Sans"/>
                <a:cs typeface="Open Sans"/>
                <a:sym typeface="Open Sans"/>
              </a:rPr>
              <a:t>. Мы используем все виды рекламных конструкций: стеллы, рекламные щиты, билборды, сити-борды, реклама в общественном транспорте. Мы также размещаем 10-секундные рекламные ролики на городских экранах в месте скопления трафика. Например, мы использовали экран на ближайшем торговом центре в месте образования пробки. Вы можете использовать любые форматы наружной рекламы, которые доступны в вашем регионе. В Сочи, например, мы активно пользуемся рекламой в общественном транспорте (формат А4 на спинках кресел). </a:t>
            </a:r>
            <a:endParaRPr sz="1300">
              <a:solidFill>
                <a:schemeClr val="dk1"/>
              </a:solidFill>
              <a:latin typeface="Open Sans"/>
              <a:ea typeface="Open Sans"/>
              <a:cs typeface="Open Sans"/>
              <a:sym typeface="Open Sans"/>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653" name="Shape 1653"/>
        <p:cNvGrpSpPr/>
        <p:nvPr/>
      </p:nvGrpSpPr>
      <p:grpSpPr>
        <a:xfrm>
          <a:off x="0" y="0"/>
          <a:ext cx="0" cy="0"/>
        </a:xfrm>
      </p:grpSpPr>
      <p:sp>
        <p:nvSpPr>
          <p:cNvPr id="1654" name="Google Shape;1654;p50"/>
          <p:cNvSpPr txBox="1"/>
          <p:nvPr>
            <p:ph type="subTitle" idx="1"/>
          </p:nvPr>
        </p:nvSpPr>
        <p:spPr>
          <a:xfrm>
            <a:off x="4396575" y="1684000"/>
            <a:ext cx="3072000" cy="2400300"/>
          </a:xfrm>
          <a:prstGeom prst="rect">
            <a:avLst/>
          </a:prstGeom>
        </p:spPr>
        <p:txBody>
          <a:bodyPr spcFirstLastPara="1" wrap="square" lIns="91425" tIns="91425" rIns="91425" bIns="91425" anchor="t" anchorCtr="0">
            <a:noAutofit/>
          </a:bodyPr>
          <a:lstStyle>
            <a:defPPr/>
          </a:lstStyle>
          <a:p>
            <a:pPr marL="0" lvl="0" indent="0" algn="l" rtl="0">
              <a:lnSpc>
                <a:spcPct val="150000"/>
              </a:lnSpc>
              <a:spcBef>
                <a:spcPct val="0"/>
              </a:spcBef>
              <a:spcAft>
                <a:spcPct val="0"/>
              </a:spcAft>
              <a:buNone/>
            </a:pPr>
            <a:r>
              <a:rPr lang="en" sz="1300" b="1"/>
              <a:t>Уход:</a:t>
            </a:r>
            <a:endParaRPr sz="1300" b="1"/>
          </a:p>
          <a:p>
            <a:pPr marL="457200" lvl="0" indent="-311150" algn="l" rtl="0">
              <a:lnSpc>
                <a:spcPct val="115000"/>
              </a:lnSpc>
              <a:spcBef>
                <a:spcPct val="0"/>
              </a:spcBef>
              <a:spcAft>
                <a:spcPct val="0"/>
              </a:spcAft>
              <a:buClr>
                <a:schemeClr val="accent1"/>
              </a:buClr>
              <a:buSzPts val="1300"/>
              <a:buChar char="●"/>
            </a:pPr>
            <a:r>
              <a:rPr lang="en" sz="1300"/>
              <a:t>Коррекция бровей</a:t>
            </a:r>
            <a:endParaRPr sz="1300"/>
          </a:p>
          <a:p>
            <a:pPr marL="457200" lvl="0" indent="-311150" algn="l" rtl="0">
              <a:lnSpc>
                <a:spcPct val="115000"/>
              </a:lnSpc>
              <a:spcBef>
                <a:spcPct val="0"/>
              </a:spcBef>
              <a:spcAft>
                <a:spcPct val="0"/>
              </a:spcAft>
              <a:buClr>
                <a:schemeClr val="accent1"/>
              </a:buClr>
              <a:buSzPts val="1300"/>
              <a:buChar char="●"/>
            </a:pPr>
            <a:r>
              <a:rPr lang="en" sz="1300"/>
              <a:t>Уход для лица </a:t>
            </a:r>
            <a:endParaRPr sz="1300"/>
          </a:p>
          <a:p>
            <a:pPr marL="457200" lvl="0" indent="-311150" algn="l" rtl="0">
              <a:lnSpc>
                <a:spcPct val="115000"/>
              </a:lnSpc>
              <a:spcBef>
                <a:spcPct val="0"/>
              </a:spcBef>
              <a:spcAft>
                <a:spcPct val="0"/>
              </a:spcAft>
              <a:buClr>
                <a:schemeClr val="accent1"/>
              </a:buClr>
              <a:buSzPts val="1300"/>
              <a:buChar char="●"/>
            </a:pPr>
            <a:r>
              <a:rPr lang="en" sz="1300"/>
              <a:t>Удаление волос воском </a:t>
            </a:r>
            <a:endParaRPr sz="1300"/>
          </a:p>
          <a:p>
            <a:pPr marL="457200" lvl="0" indent="-311150" algn="l" rtl="0">
              <a:lnSpc>
                <a:spcPct val="115000"/>
              </a:lnSpc>
              <a:spcBef>
                <a:spcPct val="0"/>
              </a:spcBef>
              <a:spcAft>
                <a:spcPct val="0"/>
              </a:spcAft>
              <a:buClr>
                <a:schemeClr val="accent1"/>
              </a:buClr>
              <a:buSzPts val="1300"/>
              <a:buChar char="●"/>
            </a:pPr>
            <a:r>
              <a:rPr lang="en" sz="1300"/>
              <a:t>Пилинг головы</a:t>
            </a:r>
            <a:endParaRPr sz="1300"/>
          </a:p>
        </p:txBody>
      </p:sp>
      <p:sp>
        <p:nvSpPr>
          <p:cNvPr id="1655" name="Google Shape;1655;p50"/>
          <p:cNvSpPr txBox="1"/>
          <p:nvPr>
            <p:ph type="subTitle" idx="1"/>
          </p:nvPr>
        </p:nvSpPr>
        <p:spPr>
          <a:xfrm>
            <a:off x="738975" y="1684000"/>
            <a:ext cx="3072000" cy="2400300"/>
          </a:xfrm>
          <a:prstGeom prst="rect">
            <a:avLst/>
          </a:prstGeom>
        </p:spPr>
        <p:txBody>
          <a:bodyPr spcFirstLastPara="1" wrap="square" lIns="91425" tIns="91425" rIns="91425" bIns="91425" anchor="t" anchorCtr="0">
            <a:noAutofit/>
          </a:bodyPr>
          <a:lstStyle>
            <a:defPPr/>
          </a:lstStyle>
          <a:p>
            <a:pPr marL="0" lvl="0" indent="0" algn="l" rtl="0">
              <a:lnSpc>
                <a:spcPct val="150000"/>
              </a:lnSpc>
              <a:spcBef>
                <a:spcPct val="0"/>
              </a:spcBef>
              <a:spcAft>
                <a:spcPct val="0"/>
              </a:spcAft>
              <a:buNone/>
            </a:pPr>
            <a:r>
              <a:rPr lang="en" sz="1300" b="1"/>
              <a:t>Стрижка и моделирование:</a:t>
            </a:r>
            <a:endParaRPr sz="1300" b="1"/>
          </a:p>
          <a:p>
            <a:pPr marL="457200" lvl="0" indent="-311150" algn="l" rtl="0">
              <a:lnSpc>
                <a:spcPct val="115000"/>
              </a:lnSpc>
              <a:spcBef>
                <a:spcPct val="0"/>
              </a:spcBef>
              <a:spcAft>
                <a:spcPct val="0"/>
              </a:spcAft>
              <a:buClr>
                <a:schemeClr val="accent1"/>
              </a:buClr>
              <a:buSzPts val="1300"/>
              <a:buChar char="●"/>
            </a:pPr>
            <a:r>
              <a:rPr lang="en" sz="1300"/>
              <a:t>Барберская стрижка</a:t>
            </a:r>
            <a:endParaRPr sz="1300"/>
          </a:p>
          <a:p>
            <a:pPr marL="457200" lvl="0" indent="-311150" algn="l" rtl="0">
              <a:lnSpc>
                <a:spcPct val="115000"/>
              </a:lnSpc>
              <a:spcBef>
                <a:spcPct val="0"/>
              </a:spcBef>
              <a:spcAft>
                <a:spcPct val="0"/>
              </a:spcAft>
              <a:buClr>
                <a:schemeClr val="accent1"/>
              </a:buClr>
              <a:buSzPts val="1300"/>
              <a:buChar char="●"/>
            </a:pPr>
            <a:r>
              <a:rPr lang="en" sz="1300"/>
              <a:t>Пробор</a:t>
            </a:r>
            <a:endParaRPr sz="1300"/>
          </a:p>
          <a:p>
            <a:pPr marL="457200" lvl="0" indent="-311150" algn="l" rtl="0">
              <a:lnSpc>
                <a:spcPct val="115000"/>
              </a:lnSpc>
              <a:spcBef>
                <a:spcPct val="0"/>
              </a:spcBef>
              <a:spcAft>
                <a:spcPct val="0"/>
              </a:spcAft>
              <a:buClr>
                <a:schemeClr val="accent1"/>
              </a:buClr>
              <a:buSzPts val="1300"/>
              <a:buChar char="●"/>
            </a:pPr>
            <a:r>
              <a:rPr lang="en" sz="1300"/>
              <a:t>Моделирование бороды</a:t>
            </a:r>
            <a:endParaRPr sz="1300"/>
          </a:p>
          <a:p>
            <a:pPr marL="457200" lvl="0" indent="-311150" algn="l" rtl="0">
              <a:lnSpc>
                <a:spcPct val="115000"/>
              </a:lnSpc>
              <a:spcBef>
                <a:spcPct val="0"/>
              </a:spcBef>
              <a:spcAft>
                <a:spcPct val="0"/>
              </a:spcAft>
              <a:buClr>
                <a:schemeClr val="accent1"/>
              </a:buClr>
              <a:buSzPts val="1300"/>
              <a:buChar char="●"/>
            </a:pPr>
            <a:r>
              <a:rPr lang="en" sz="1300"/>
              <a:t>Королевское бритье</a:t>
            </a:r>
            <a:endParaRPr sz="1300"/>
          </a:p>
          <a:p>
            <a:pPr marL="457200" lvl="0" indent="-311150" algn="l" rtl="0">
              <a:lnSpc>
                <a:spcPct val="115000"/>
              </a:lnSpc>
              <a:spcBef>
                <a:spcPct val="0"/>
              </a:spcBef>
              <a:spcAft>
                <a:spcPct val="0"/>
              </a:spcAft>
              <a:buClr>
                <a:schemeClr val="accent1"/>
              </a:buClr>
              <a:buSzPts val="1300"/>
              <a:buChar char="●"/>
            </a:pPr>
            <a:r>
              <a:rPr lang="en" sz="1300"/>
              <a:t>Укладка с мытьем головы</a:t>
            </a:r>
            <a:endParaRPr sz="1300"/>
          </a:p>
          <a:p>
            <a:pPr marL="457200" lvl="0" indent="-311150" algn="l" rtl="0">
              <a:lnSpc>
                <a:spcPct val="115000"/>
              </a:lnSpc>
              <a:spcBef>
                <a:spcPct val="0"/>
              </a:spcBef>
              <a:spcAft>
                <a:spcPct val="0"/>
              </a:spcAft>
              <a:buClr>
                <a:schemeClr val="accent1"/>
              </a:buClr>
              <a:buSzPts val="1300"/>
              <a:buChar char="●"/>
            </a:pPr>
            <a:r>
              <a:rPr lang="en" sz="1300"/>
              <a:t>Хаир Тату</a:t>
            </a:r>
            <a:endParaRPr sz="1300"/>
          </a:p>
          <a:p>
            <a:pPr marL="457200" lvl="0" indent="-311150" algn="l" rtl="0">
              <a:lnSpc>
                <a:spcPct val="115000"/>
              </a:lnSpc>
              <a:spcBef>
                <a:spcPct val="0"/>
              </a:spcBef>
              <a:spcAft>
                <a:spcPct val="0"/>
              </a:spcAft>
              <a:buClr>
                <a:schemeClr val="accent1"/>
              </a:buClr>
              <a:buSzPts val="1300"/>
              <a:buChar char="●"/>
            </a:pPr>
            <a:r>
              <a:rPr lang="en" sz="1300"/>
              <a:t>Камуфляж седины </a:t>
            </a:r>
            <a:endParaRPr sz="1300"/>
          </a:p>
          <a:p>
            <a:pPr marL="457200" lvl="0" indent="-311150" algn="l" rtl="0">
              <a:lnSpc>
                <a:spcPct val="115000"/>
              </a:lnSpc>
              <a:spcBef>
                <a:spcPct val="0"/>
              </a:spcBef>
              <a:spcAft>
                <a:spcPct val="0"/>
              </a:spcAft>
              <a:buClr>
                <a:schemeClr val="accent1"/>
              </a:buClr>
              <a:buSzPts val="1300"/>
              <a:buChar char="●"/>
            </a:pPr>
            <a:r>
              <a:rPr lang="en" sz="1300"/>
              <a:t>Кудри (хим завивка)</a:t>
            </a:r>
            <a:endParaRPr sz="1300"/>
          </a:p>
          <a:p>
            <a:pPr marL="457200" lvl="0" indent="-311150" algn="l" rtl="0">
              <a:lnSpc>
                <a:spcPct val="115000"/>
              </a:lnSpc>
              <a:spcBef>
                <a:spcPct val="0"/>
              </a:spcBef>
              <a:spcAft>
                <a:spcPct val="0"/>
              </a:spcAft>
              <a:buClr>
                <a:schemeClr val="accent1"/>
              </a:buClr>
              <a:buSzPts val="1300"/>
              <a:buChar char="●"/>
            </a:pPr>
            <a:r>
              <a:rPr lang="en" sz="1300"/>
              <a:t>Окрашивание</a:t>
            </a:r>
            <a:endParaRPr sz="1300"/>
          </a:p>
          <a:p>
            <a:pPr marL="457200" lvl="0" indent="-311150" algn="l" rtl="0">
              <a:lnSpc>
                <a:spcPct val="115000"/>
              </a:lnSpc>
              <a:spcBef>
                <a:spcPct val="0"/>
              </a:spcBef>
              <a:spcAft>
                <a:spcPct val="0"/>
              </a:spcAft>
              <a:buClr>
                <a:schemeClr val="accent1"/>
              </a:buClr>
              <a:buSzPts val="1300"/>
              <a:buChar char="●"/>
            </a:pPr>
            <a:r>
              <a:rPr lang="en" sz="1300"/>
              <a:t>Креативное окрашивание</a:t>
            </a:r>
            <a:endParaRPr sz="1300"/>
          </a:p>
          <a:p>
            <a:pPr marL="457200" lvl="0" indent="-311150" algn="l" rtl="0">
              <a:lnSpc>
                <a:spcPct val="115000"/>
              </a:lnSpc>
              <a:spcBef>
                <a:spcPct val="0"/>
              </a:spcBef>
              <a:spcAft>
                <a:spcPct val="0"/>
              </a:spcAft>
              <a:buClr>
                <a:schemeClr val="accent1"/>
              </a:buClr>
              <a:buSzPts val="1300"/>
              <a:buChar char="●"/>
            </a:pPr>
            <a:r>
              <a:rPr lang="en" sz="1300"/>
              <a:t>Обесцвечивание</a:t>
            </a:r>
            <a:endParaRPr sz="1300"/>
          </a:p>
        </p:txBody>
      </p:sp>
      <p:sp>
        <p:nvSpPr>
          <p:cNvPr id="1656" name="Google Shape;1656;p50"/>
          <p:cNvSpPr txBox="1"/>
          <p:nvPr>
            <p:ph type="title"/>
          </p:nvPr>
        </p:nvSpPr>
        <p:spPr>
          <a:xfrm>
            <a:off x="720000" y="477600"/>
            <a:ext cx="48054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Наши услуги</a:t>
            </a:r>
            <a:endParaRPr/>
          </a:p>
        </p:txBody>
      </p:sp>
      <p:sp>
        <p:nvSpPr>
          <p:cNvPr id="1657" name="Google Shape;1657;p50"/>
          <p:cNvSpPr txBox="1"/>
          <p:nvPr/>
        </p:nvSpPr>
        <p:spPr>
          <a:xfrm>
            <a:off x="720000" y="1087550"/>
            <a:ext cx="7204500" cy="4002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Raleway SemiBold"/>
                <a:ea typeface="Raleway SemiBold"/>
                <a:cs typeface="Raleway SemiBold"/>
                <a:sym typeface="Raleway SemiBold"/>
              </a:rPr>
              <a:t>Сеть оказывает широкий спектр самых необходимых услуг для мужчин</a:t>
            </a:r>
            <a:endParaRPr>
              <a:latin typeface="Raleway SemiBold"/>
              <a:ea typeface="Raleway SemiBold"/>
              <a:cs typeface="Raleway SemiBold"/>
              <a:sym typeface="Raleway SemiBold"/>
            </a:endParaRPr>
          </a:p>
        </p:txBody>
      </p:sp>
    </p:spTree>
  </p:cSld>
  <p:clrMapOvr>
    <a:masterClrMapping/>
  </p:clrMapOvr>
  <p:transition/>
  <p:timing/>
</p:sld>
</file>

<file path=ppt/slides/slide17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603" name="Shape 3603"/>
        <p:cNvGrpSpPr/>
        <p:nvPr/>
      </p:nvGrpSpPr>
      <p:grpSpPr>
        <a:xfrm>
          <a:off x="0" y="0"/>
          <a:ext cx="0" cy="0"/>
        </a:xfrm>
      </p:grpSpPr>
      <p:sp>
        <p:nvSpPr>
          <p:cNvPr id="3604" name="Google Shape;3604;p203"/>
          <p:cNvSpPr txBox="1"/>
          <p:nvPr>
            <p:ph type="title"/>
          </p:nvPr>
        </p:nvSpPr>
        <p:spPr>
          <a:xfrm>
            <a:off x="251075" y="4371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Основные каналы привлечения</a:t>
            </a:r>
            <a:endParaRPr sz="3000"/>
          </a:p>
        </p:txBody>
      </p:sp>
      <p:sp>
        <p:nvSpPr>
          <p:cNvPr id="3605" name="Google Shape;3605;p203"/>
          <p:cNvSpPr txBox="1"/>
          <p:nvPr/>
        </p:nvSpPr>
        <p:spPr>
          <a:xfrm>
            <a:off x="487175" y="1430175"/>
            <a:ext cx="7467900" cy="3000000"/>
          </a:xfrm>
          <a:prstGeom prst="rect">
            <a:avLst/>
          </a:prstGeom>
          <a:noFill/>
          <a:ln>
            <a:noFill/>
          </a:ln>
        </p:spPr>
        <p:txBody>
          <a:bodyPr spcFirstLastPara="1" wrap="square" lIns="91425" tIns="91425" rIns="91425" bIns="91425" anchor="ctr" anchorCtr="0">
            <a:noAutofit/>
          </a:bodyPr>
          <a:lstStyle>
            <a:defPPr/>
          </a:lstStyle>
          <a:p>
            <a:pPr marL="0" lvl="0" indent="361315" algn="just" rtl="0">
              <a:lnSpc>
                <a:spcPct val="150000"/>
              </a:lnSpc>
              <a:spcBef>
                <a:spcPct val="0"/>
              </a:spcBef>
              <a:spcAft>
                <a:spcPct val="0"/>
              </a:spcAft>
              <a:buClr>
                <a:schemeClr val="dk1"/>
              </a:buClr>
              <a:buSzPts val="1400"/>
              <a:buFont typeface="Times New Roman"/>
              <a:buChar char="▪"/>
            </a:pPr>
            <a:r>
              <a:rPr lang="en" b="1">
                <a:solidFill>
                  <a:schemeClr val="dk1"/>
                </a:solidFill>
                <a:latin typeface="Open Sans"/>
                <a:ea typeface="Open Sans"/>
                <a:cs typeface="Open Sans"/>
                <a:sym typeface="Open Sans"/>
              </a:rPr>
              <a:t>Промоутеры. </a:t>
            </a:r>
            <a:r>
              <a:rPr lang="en">
                <a:solidFill>
                  <a:schemeClr val="dk1"/>
                </a:solidFill>
                <a:latin typeface="Open Sans"/>
                <a:ea typeface="Open Sans"/>
                <a:cs typeface="Open Sans"/>
                <a:sym typeface="Open Sans"/>
              </a:rPr>
              <a:t>Наш промо-персонал в специальной фирменной жилетке раздает листовки в местах скопления целевой аудитории барбершопа. Мы рекомендуем первое время отслеживать клиентский поток для эффективного выстраивания времени работы промоутеров. Так, например, в утренние часы они могут работать возле ближайшего Сбербанка, в обеденные часы – возле столовой, а в вечернее время – возле ближайшего детского сада.</a:t>
            </a:r>
            <a:br>
              <a:rPr lang="en">
                <a:solidFill>
                  <a:schemeClr val="dk1"/>
                </a:solidFill>
                <a:latin typeface="Open Sans"/>
                <a:ea typeface="Open Sans"/>
                <a:cs typeface="Open Sans"/>
                <a:sym typeface="Open Sans"/>
              </a:rPr>
            </a:br>
            <a:endParaRPr b="1">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Times New Roman"/>
              <a:buChar char="▪"/>
            </a:pPr>
            <a:r>
              <a:rPr lang="en" b="1">
                <a:solidFill>
                  <a:schemeClr val="dk1"/>
                </a:solidFill>
                <a:latin typeface="Open Sans"/>
                <a:ea typeface="Open Sans"/>
                <a:cs typeface="Open Sans"/>
                <a:sym typeface="Open Sans"/>
              </a:rPr>
              <a:t>Таргетированная реклама в Вконтакте</a:t>
            </a:r>
            <a:r>
              <a:rPr lang="en">
                <a:solidFill>
                  <a:schemeClr val="dk1"/>
                </a:solidFill>
                <a:latin typeface="Open Sans"/>
                <a:ea typeface="Open Sans"/>
                <a:cs typeface="Open Sans"/>
                <a:sym typeface="Open Sans"/>
              </a:rPr>
              <a:t>. Такая реклама позволяет донести рекламное сообщение точно до целевой аудитории.</a:t>
            </a: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7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609" name="Shape 3609"/>
        <p:cNvGrpSpPr/>
        <p:nvPr/>
      </p:nvGrpSpPr>
      <p:grpSpPr>
        <a:xfrm>
          <a:off x="0" y="0"/>
          <a:ext cx="0" cy="0"/>
        </a:xfrm>
      </p:grpSpPr>
      <p:sp>
        <p:nvSpPr>
          <p:cNvPr id="3610" name="Google Shape;3610;p204"/>
          <p:cNvSpPr txBox="1"/>
          <p:nvPr>
            <p:ph type="title"/>
          </p:nvPr>
        </p:nvSpPr>
        <p:spPr>
          <a:xfrm>
            <a:off x="251075" y="4371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Основные каналы привлечения</a:t>
            </a:r>
            <a:endParaRPr sz="3000"/>
          </a:p>
        </p:txBody>
      </p:sp>
      <p:sp>
        <p:nvSpPr>
          <p:cNvPr id="3611" name="Google Shape;3611;p204"/>
          <p:cNvSpPr txBox="1"/>
          <p:nvPr/>
        </p:nvSpPr>
        <p:spPr>
          <a:xfrm>
            <a:off x="487175" y="1545850"/>
            <a:ext cx="7467900" cy="30000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None/>
            </a:pPr>
            <a:endParaRPr>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Times New Roman"/>
              <a:buChar char="▪"/>
            </a:pPr>
            <a:r>
              <a:rPr lang="en" b="1">
                <a:solidFill>
                  <a:schemeClr val="dk1"/>
                </a:solidFill>
                <a:latin typeface="Open Sans"/>
                <a:ea typeface="Open Sans"/>
                <a:cs typeface="Open Sans"/>
                <a:sym typeface="Open Sans"/>
              </a:rPr>
              <a:t>Отзывы</a:t>
            </a:r>
            <a:r>
              <a:rPr lang="en">
                <a:solidFill>
                  <a:schemeClr val="dk1"/>
                </a:solidFill>
                <a:latin typeface="Open Sans"/>
                <a:ea typeface="Open Sans"/>
                <a:cs typeface="Open Sans"/>
                <a:sym typeface="Open Sans"/>
              </a:rPr>
              <a:t>. Доверие к компании увеличивается в разы, если потенциальные клиенты видят хорошие отзывы. </a:t>
            </a:r>
            <a:endParaRPr>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Times New Roman"/>
              <a:buChar char="▪"/>
            </a:pPr>
            <a:r>
              <a:rPr lang="en" b="1">
                <a:solidFill>
                  <a:schemeClr val="dk1"/>
                </a:solidFill>
                <a:latin typeface="Open Sans"/>
                <a:ea typeface="Open Sans"/>
                <a:cs typeface="Open Sans"/>
                <a:sym typeface="Open Sans"/>
              </a:rPr>
              <a:t>Рекомендации (сарафанное радио).</a:t>
            </a:r>
            <a:r>
              <a:rPr lang="en">
                <a:solidFill>
                  <a:schemeClr val="dk1"/>
                </a:solidFill>
                <a:latin typeface="Open Sans"/>
                <a:ea typeface="Open Sans"/>
                <a:cs typeface="Open Sans"/>
                <a:sym typeface="Open Sans"/>
              </a:rPr>
              <a:t> Всегда работающий канал, однако, на старте деятельности его эффективность будет небольшой.</a:t>
            </a:r>
            <a:endParaRPr>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Times New Roman"/>
              <a:buChar char="▪"/>
            </a:pPr>
            <a:r>
              <a:rPr lang="en" b="1">
                <a:solidFill>
                  <a:schemeClr val="dk1"/>
                </a:solidFill>
                <a:latin typeface="Open Sans"/>
                <a:ea typeface="Open Sans"/>
                <a:cs typeface="Open Sans"/>
                <a:sym typeface="Open Sans"/>
              </a:rPr>
              <a:t>Введение дополнительных услуг.</a:t>
            </a:r>
            <a:r>
              <a:rPr lang="en">
                <a:solidFill>
                  <a:schemeClr val="dk1"/>
                </a:solidFill>
                <a:latin typeface="Open Sans"/>
                <a:ea typeface="Open Sans"/>
                <a:cs typeface="Open Sans"/>
                <a:sym typeface="Open Sans"/>
              </a:rPr>
              <a:t> Ежемесячно мы предлагаем нашим партнерам введение дополнительных услуг в барбершопе для повышения среднего чека. Каждая услуга сначала тестируется на нашем барбершопе.</a:t>
            </a:r>
            <a:endParaRPr b="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7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615" name="Shape 3615"/>
        <p:cNvGrpSpPr/>
        <p:nvPr/>
      </p:nvGrpSpPr>
      <p:grpSpPr>
        <a:xfrm>
          <a:off x="0" y="0"/>
          <a:ext cx="0" cy="0"/>
        </a:xfrm>
      </p:grpSpPr>
      <p:sp>
        <p:nvSpPr>
          <p:cNvPr id="3616" name="Google Shape;3616;p205"/>
          <p:cNvSpPr txBox="1"/>
          <p:nvPr>
            <p:ph type="title"/>
          </p:nvPr>
        </p:nvSpPr>
        <p:spPr>
          <a:xfrm>
            <a:off x="251075" y="4371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Основные каналы привлечения</a:t>
            </a:r>
            <a:endParaRPr sz="3000"/>
          </a:p>
        </p:txBody>
      </p:sp>
      <p:sp>
        <p:nvSpPr>
          <p:cNvPr id="3617" name="Google Shape;3617;p205"/>
          <p:cNvSpPr txBox="1"/>
          <p:nvPr/>
        </p:nvSpPr>
        <p:spPr>
          <a:xfrm>
            <a:off x="549475" y="1480950"/>
            <a:ext cx="7467900" cy="30000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None/>
            </a:pPr>
            <a:r>
              <a:rPr lang="en" sz="1200">
                <a:solidFill>
                  <a:schemeClr val="dk1"/>
                </a:solidFill>
                <a:latin typeface="Open Sans"/>
                <a:ea typeface="Open Sans"/>
                <a:cs typeface="Open Sans"/>
                <a:sym typeface="Open Sans"/>
              </a:rPr>
              <a:t>Зачем нужны аккаунты в социальных сетях? </a:t>
            </a:r>
            <a:endParaRPr sz="1200">
              <a:solidFill>
                <a:schemeClr val="dk1"/>
              </a:solidFill>
              <a:latin typeface="Open Sans"/>
              <a:ea typeface="Open Sans"/>
              <a:cs typeface="Open Sans"/>
              <a:sym typeface="Open Sans"/>
            </a:endParaRPr>
          </a:p>
          <a:p>
            <a:pPr marL="0" lvl="0" indent="0" algn="just" rtl="0">
              <a:lnSpc>
                <a:spcPct val="150000"/>
              </a:lnSpc>
              <a:spcBef>
                <a:spcPts val="1000"/>
              </a:spcBef>
              <a:spcAft>
                <a:spcPct val="0"/>
              </a:spcAft>
              <a:buNone/>
            </a:pPr>
            <a:r>
              <a:rPr lang="en" sz="1200">
                <a:solidFill>
                  <a:schemeClr val="dk1"/>
                </a:solidFill>
                <a:latin typeface="Open Sans"/>
                <a:ea typeface="Open Sans"/>
                <a:cs typeface="Open Sans"/>
                <a:sym typeface="Open Sans"/>
              </a:rPr>
              <a:t>1. Социальные сети – великолепный инструмент «сарафанного радио». В социальных сетях достаточно легко можно добиться того, что люди будут друг другу рассказывать на страничке о заинтересовавших услугах.</a:t>
            </a:r>
            <a:endParaRPr sz="1200">
              <a:solidFill>
                <a:schemeClr val="dk1"/>
              </a:solidFill>
              <a:latin typeface="Open Sans"/>
              <a:ea typeface="Open Sans"/>
              <a:cs typeface="Open Sans"/>
              <a:sym typeface="Open Sans"/>
            </a:endParaRPr>
          </a:p>
          <a:p>
            <a:pPr marL="0" lvl="0" indent="0" algn="just" rtl="0">
              <a:lnSpc>
                <a:spcPct val="150000"/>
              </a:lnSpc>
              <a:spcBef>
                <a:spcPts val="1000"/>
              </a:spcBef>
              <a:spcAft>
                <a:spcPct val="0"/>
              </a:spcAft>
              <a:buNone/>
            </a:pPr>
            <a:r>
              <a:rPr lang="en" sz="1200">
                <a:solidFill>
                  <a:schemeClr val="dk1"/>
                </a:solidFill>
                <a:latin typeface="Open Sans"/>
                <a:ea typeface="Open Sans"/>
                <a:cs typeface="Open Sans"/>
                <a:sym typeface="Open Sans"/>
              </a:rPr>
              <a:t>2. Возможность быстро получать обратную связь.</a:t>
            </a:r>
            <a:endParaRPr sz="1200">
              <a:solidFill>
                <a:schemeClr val="dk1"/>
              </a:solidFill>
              <a:latin typeface="Open Sans"/>
              <a:ea typeface="Open Sans"/>
              <a:cs typeface="Open Sans"/>
              <a:sym typeface="Open Sans"/>
            </a:endParaRPr>
          </a:p>
          <a:p>
            <a:pPr marL="0" lvl="0" indent="0" algn="just" rtl="0">
              <a:lnSpc>
                <a:spcPct val="150000"/>
              </a:lnSpc>
              <a:spcBef>
                <a:spcPts val="1000"/>
              </a:spcBef>
              <a:spcAft>
                <a:spcPct val="0"/>
              </a:spcAft>
              <a:buNone/>
            </a:pPr>
            <a:r>
              <a:rPr lang="en" sz="1200">
                <a:solidFill>
                  <a:schemeClr val="dk1"/>
                </a:solidFill>
                <a:latin typeface="Open Sans"/>
                <a:ea typeface="Open Sans"/>
                <a:cs typeface="Open Sans"/>
                <a:sym typeface="Open Sans"/>
              </a:rPr>
              <a:t>3. Возможность баловать клиентов различной полезной, интересной, развлекательной информацией. Они становятся гораздо более лояльными к вам. Это позволяет перевести общение с вашими подписчиками в более неформальное русло. </a:t>
            </a:r>
            <a:endParaRPr sz="1200">
              <a:solidFill>
                <a:schemeClr val="dk1"/>
              </a:solidFill>
              <a:latin typeface="Open Sans"/>
              <a:ea typeface="Open Sans"/>
              <a:cs typeface="Open Sans"/>
              <a:sym typeface="Open Sans"/>
            </a:endParaRPr>
          </a:p>
          <a:p>
            <a:pPr marL="0" lvl="0" indent="0" algn="just" rtl="0">
              <a:lnSpc>
                <a:spcPct val="150000"/>
              </a:lnSpc>
              <a:spcBef>
                <a:spcPts val="1000"/>
              </a:spcBef>
              <a:spcAft>
                <a:spcPct val="0"/>
              </a:spcAft>
              <a:buNone/>
            </a:pPr>
            <a:r>
              <a:rPr lang="en" sz="1200">
                <a:solidFill>
                  <a:schemeClr val="dk1"/>
                </a:solidFill>
                <a:latin typeface="Open Sans"/>
                <a:ea typeface="Open Sans"/>
                <a:cs typeface="Open Sans"/>
                <a:sym typeface="Open Sans"/>
              </a:rPr>
              <a:t>4. Быстрое информирование о предстоящих мероприятиях.</a:t>
            </a:r>
            <a:endParaRPr sz="1200">
              <a:solidFill>
                <a:schemeClr val="dk1"/>
              </a:solidFill>
              <a:latin typeface="Open Sans"/>
              <a:ea typeface="Open Sans"/>
              <a:cs typeface="Open Sans"/>
              <a:sym typeface="Open Sans"/>
            </a:endParaRPr>
          </a:p>
          <a:p>
            <a:pPr marL="0" lvl="0" indent="0" algn="just" rtl="0">
              <a:lnSpc>
                <a:spcPct val="150000"/>
              </a:lnSpc>
              <a:spcBef>
                <a:spcPts val="1000"/>
              </a:spcBef>
              <a:spcAft>
                <a:spcPts val="1000"/>
              </a:spcAft>
              <a:buNone/>
            </a:pPr>
            <a:r>
              <a:rPr lang="en" sz="1200">
                <a:solidFill>
                  <a:schemeClr val="dk1"/>
                </a:solidFill>
                <a:latin typeface="Open Sans"/>
                <a:ea typeface="Open Sans"/>
                <a:cs typeface="Open Sans"/>
                <a:sym typeface="Open Sans"/>
              </a:rPr>
              <a:t>5. Можно проводить различные опросы, призывая аудиторию к диалогу.</a:t>
            </a:r>
            <a:endParaRPr sz="1200"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7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621" name="Shape 3621"/>
        <p:cNvGrpSpPr/>
        <p:nvPr/>
      </p:nvGrpSpPr>
      <p:grpSpPr>
        <a:xfrm>
          <a:off x="0" y="0"/>
          <a:ext cx="0" cy="0"/>
        </a:xfrm>
      </p:grpSpPr>
      <p:sp>
        <p:nvSpPr>
          <p:cNvPr id="3622" name="Google Shape;3622;p206"/>
          <p:cNvSpPr txBox="1"/>
          <p:nvPr>
            <p:ph type="title"/>
          </p:nvPr>
        </p:nvSpPr>
        <p:spPr>
          <a:xfrm>
            <a:off x="251075" y="4371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Основные каналы привлечения</a:t>
            </a:r>
            <a:endParaRPr sz="3000"/>
          </a:p>
        </p:txBody>
      </p:sp>
      <p:sp>
        <p:nvSpPr>
          <p:cNvPr id="3623" name="Google Shape;3623;p206"/>
          <p:cNvSpPr txBox="1"/>
          <p:nvPr/>
        </p:nvSpPr>
        <p:spPr>
          <a:xfrm>
            <a:off x="1068750" y="2575525"/>
            <a:ext cx="7467900" cy="8385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ts val="800"/>
              </a:spcAft>
              <a:buClr>
                <a:schemeClr val="dk1"/>
              </a:buClr>
              <a:buSzPts val="1100"/>
              <a:buFont typeface="Arial"/>
              <a:buNone/>
            </a:pPr>
            <a:r>
              <a:rPr lang="en" i="1">
                <a:solidFill>
                  <a:schemeClr val="dk1"/>
                </a:solidFill>
                <a:latin typeface="Open Sans"/>
                <a:ea typeface="Open Sans"/>
                <a:cs typeface="Open Sans"/>
                <a:sym typeface="Open Sans"/>
              </a:rPr>
              <a:t>Для продвижения барбершопа мы используем аккаунт в Instagram, привязанный к странице на Facebook для настройки таргетированной рекламы.</a:t>
            </a:r>
            <a:endParaRPr b="1">
              <a:solidFill>
                <a:schemeClr val="dk1"/>
              </a:solidFill>
              <a:latin typeface="Times New Roman"/>
              <a:ea typeface="Times New Roman"/>
              <a:cs typeface="Times New Roman"/>
              <a:sym typeface="Times New Roman"/>
            </a:endParaRPr>
          </a:p>
        </p:txBody>
      </p:sp>
      <p:pic>
        <p:nvPicPr>
          <p:cNvPr id="3624" name="Google Shape;3624;p206"/>
          <p:cNvPicPr preferRelativeResize="0"/>
          <p:nvPr/>
        </p:nvPicPr>
        <p:blipFill>
          <a:blip r:embed="rId3">
            <a:alphaModFix/>
          </a:blip>
          <a:stretch>
            <a:fillRect/>
          </a:stretch>
        </p:blipFill>
        <p:spPr>
          <a:xfrm>
            <a:off x="413488" y="2575537"/>
            <a:ext cx="312675" cy="312675"/>
          </a:xfrm>
          <a:prstGeom prst="rect">
            <a:avLst/>
          </a:prstGeom>
          <a:noFill/>
          <a:ln>
            <a:noFill/>
          </a:ln>
        </p:spPr>
      </p:pic>
    </p:spTree>
  </p:cSld>
  <p:clrMapOvr>
    <a:masterClrMapping/>
  </p:clrMapOvr>
  <p:transition/>
  <p:timing/>
</p:sld>
</file>

<file path=ppt/slides/slide17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628" name="Shape 3628"/>
        <p:cNvGrpSpPr/>
        <p:nvPr/>
      </p:nvGrpSpPr>
      <p:grpSpPr>
        <a:xfrm>
          <a:off x="0" y="0"/>
          <a:ext cx="0" cy="0"/>
        </a:xfrm>
      </p:grpSpPr>
      <p:sp>
        <p:nvSpPr>
          <p:cNvPr id="3629" name="Google Shape;3629;p207"/>
          <p:cNvSpPr txBox="1"/>
          <p:nvPr>
            <p:ph type="title"/>
          </p:nvPr>
        </p:nvSpPr>
        <p:spPr>
          <a:xfrm>
            <a:off x="251075" y="205725"/>
            <a:ext cx="6033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Наиболее распространенные ошибки при ведении аккаунта в социальных сетях</a:t>
            </a:r>
            <a:endParaRPr sz="3000"/>
          </a:p>
        </p:txBody>
      </p:sp>
      <p:sp>
        <p:nvSpPr>
          <p:cNvPr id="3630" name="Google Shape;3630;p207"/>
          <p:cNvSpPr txBox="1"/>
          <p:nvPr/>
        </p:nvSpPr>
        <p:spPr>
          <a:xfrm>
            <a:off x="402650" y="3201675"/>
            <a:ext cx="7467900" cy="838500"/>
          </a:xfrm>
          <a:prstGeom prst="rect">
            <a:avLst/>
          </a:prstGeom>
          <a:noFill/>
          <a:ln>
            <a:noFill/>
          </a:ln>
        </p:spPr>
        <p:txBody>
          <a:bodyPr spcFirstLastPara="1" wrap="square" lIns="91425" tIns="91425" rIns="91425" bIns="91425" anchor="ctr" anchorCtr="0">
            <a:noAutofit/>
          </a:bodyPr>
          <a:lstStyle>
            <a:defPPr/>
          </a:lstStyle>
          <a:p>
            <a:pPr marL="678815" lvl="0" indent="-317500" algn="just" rtl="0">
              <a:lnSpc>
                <a:spcPct val="150000"/>
              </a:lnSpc>
              <a:spcBef>
                <a:spcPct val="0"/>
              </a:spcBef>
              <a:spcAft>
                <a:spcPct val="0"/>
              </a:spcAft>
              <a:buClr>
                <a:schemeClr val="dk1"/>
              </a:buClr>
              <a:buSzPts val="1400"/>
              <a:buFont typeface="Open Sans"/>
              <a:buAutoNum type="arabicPeriod"/>
            </a:pPr>
            <a:r>
              <a:rPr lang="en" b="1">
                <a:solidFill>
                  <a:schemeClr val="dk1"/>
                </a:solidFill>
                <a:latin typeface="Open Sans"/>
                <a:ea typeface="Open Sans"/>
                <a:cs typeface="Open Sans"/>
                <a:sym typeface="Open Sans"/>
              </a:rPr>
              <a:t>Обезличенное общение с аудиторией.</a:t>
            </a:r>
            <a:endParaRPr b="1">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r>
              <a:rPr lang="en">
                <a:solidFill>
                  <a:schemeClr val="dk1"/>
                </a:solidFill>
                <a:latin typeface="Open Sans"/>
                <a:ea typeface="Open Sans"/>
                <a:cs typeface="Open Sans"/>
                <a:sym typeface="Open Sans"/>
              </a:rPr>
              <a:t> Общение должно быть личного характера и важно учитывать разные группы пользователей. Именно здесь очень важно понимать, кто же является вашей ЦА, сколько этим людям лет, какие у них интересы и приоритеты в жизни (собственно, эту информацию и можно получить из социальных сетей – смотря, читая, наблюдая за своими потенциальными клиентами в группах, на форумах и личных страничках).</a:t>
            </a: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i="1">
              <a:solidFill>
                <a:schemeClr val="dk1"/>
              </a:solidFill>
              <a:latin typeface="Times New Roman"/>
              <a:ea typeface="Times New Roman"/>
              <a:cs typeface="Times New Roman"/>
              <a:sym typeface="Times New Roman"/>
            </a:endParaRPr>
          </a:p>
          <a:p>
            <a:pPr marL="0" lvl="0" indent="0" algn="just" rtl="0">
              <a:lnSpc>
                <a:spcPct val="150000"/>
              </a:lnSpc>
              <a:spcBef>
                <a:spcPts val="80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7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634" name="Shape 3634"/>
        <p:cNvGrpSpPr/>
        <p:nvPr/>
      </p:nvGrpSpPr>
      <p:grpSpPr>
        <a:xfrm>
          <a:off x="0" y="0"/>
          <a:ext cx="0" cy="0"/>
        </a:xfrm>
      </p:grpSpPr>
      <p:sp>
        <p:nvSpPr>
          <p:cNvPr id="3635" name="Google Shape;3635;p208"/>
          <p:cNvSpPr txBox="1"/>
          <p:nvPr>
            <p:ph type="title"/>
          </p:nvPr>
        </p:nvSpPr>
        <p:spPr>
          <a:xfrm>
            <a:off x="251075" y="437100"/>
            <a:ext cx="6033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Наиболее распространенные ошибки при ведении аккаунта в социальных сетях</a:t>
            </a:r>
            <a:endParaRPr sz="3000"/>
          </a:p>
        </p:txBody>
      </p:sp>
      <p:sp>
        <p:nvSpPr>
          <p:cNvPr id="3636" name="Google Shape;3636;p208"/>
          <p:cNvSpPr txBox="1"/>
          <p:nvPr/>
        </p:nvSpPr>
        <p:spPr>
          <a:xfrm>
            <a:off x="447150" y="3201675"/>
            <a:ext cx="7467900" cy="838500"/>
          </a:xfrm>
          <a:prstGeom prst="rect">
            <a:avLst/>
          </a:prstGeom>
          <a:noFill/>
          <a:ln>
            <a:noFill/>
          </a:ln>
        </p:spPr>
        <p:txBody>
          <a:bodyPr spcFirstLastPara="1" wrap="square" lIns="91425" tIns="91425" rIns="91425" bIns="91425" anchor="ctr" anchorCtr="0">
            <a:noAutofit/>
          </a:bodyPr>
          <a:lstStyle>
            <a:defPPr/>
          </a:lstStyle>
          <a:p>
            <a:pPr marL="678815" lvl="0" indent="0" algn="just" rtl="0">
              <a:lnSpc>
                <a:spcPct val="150000"/>
              </a:lnSpc>
              <a:spcBef>
                <a:spcPct val="0"/>
              </a:spcBef>
              <a:spcAft>
                <a:spcPct val="0"/>
              </a:spcAft>
              <a:buNone/>
            </a:pPr>
            <a:r>
              <a:rPr lang="en" b="1">
                <a:solidFill>
                  <a:schemeClr val="dk1"/>
                </a:solidFill>
                <a:latin typeface="Open Sans"/>
                <a:ea typeface="Open Sans"/>
                <a:cs typeface="Open Sans"/>
                <a:sym typeface="Open Sans"/>
              </a:rPr>
              <a:t>2. Эпизодические всплески активности.</a:t>
            </a:r>
            <a:endParaRPr b="1">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r>
              <a:rPr lang="en">
                <a:solidFill>
                  <a:schemeClr val="dk1"/>
                </a:solidFill>
                <a:latin typeface="Open Sans"/>
                <a:ea typeface="Open Sans"/>
                <a:cs typeface="Open Sans"/>
                <a:sym typeface="Open Sans"/>
              </a:rPr>
              <a:t> Как только вы прерываете контакт, вы рискуете потерять все то, что было наработано до этого. Именно поэтому одна-две публикации раз в неделю не принесут абсолютно никакой пользы, необходимо делать публикации ежедневно, лучше – 2 раза в день (утром и вечером).</a:t>
            </a:r>
            <a:endParaRPr i="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7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640" name="Shape 3640"/>
        <p:cNvGrpSpPr/>
        <p:nvPr/>
      </p:nvGrpSpPr>
      <p:grpSpPr>
        <a:xfrm>
          <a:off x="0" y="0"/>
          <a:ext cx="0" cy="0"/>
        </a:xfrm>
      </p:grpSpPr>
      <p:sp>
        <p:nvSpPr>
          <p:cNvPr id="3641" name="Google Shape;3641;p209"/>
          <p:cNvSpPr txBox="1"/>
          <p:nvPr>
            <p:ph type="title"/>
          </p:nvPr>
        </p:nvSpPr>
        <p:spPr>
          <a:xfrm>
            <a:off x="251075" y="437100"/>
            <a:ext cx="6033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Ведение аккаунта</a:t>
            </a:r>
            <a:endParaRPr sz="3000"/>
          </a:p>
        </p:txBody>
      </p:sp>
      <p:sp>
        <p:nvSpPr>
          <p:cNvPr id="3642" name="Google Shape;3642;p209"/>
          <p:cNvSpPr txBox="1"/>
          <p:nvPr/>
        </p:nvSpPr>
        <p:spPr>
          <a:xfrm>
            <a:off x="356825" y="2583075"/>
            <a:ext cx="7910100" cy="838500"/>
          </a:xfrm>
          <a:prstGeom prst="rect">
            <a:avLst/>
          </a:prstGeom>
          <a:noFill/>
          <a:ln>
            <a:noFill/>
          </a:ln>
        </p:spPr>
        <p:txBody>
          <a:bodyPr spcFirstLastPara="1" wrap="square" lIns="91425" tIns="91425" rIns="91425" bIns="91425" anchor="ctr" anchorCtr="0">
            <a:noAutofit/>
          </a:bodyPr>
          <a:lstStyle>
            <a:defPPr/>
          </a:lstStyle>
          <a:p>
            <a:pPr marL="0" lvl="0" indent="450215" algn="just" rtl="0">
              <a:lnSpc>
                <a:spcPct val="150000"/>
              </a:lnSpc>
              <a:spcBef>
                <a:spcPts val="1200"/>
              </a:spcBef>
              <a:spcAft>
                <a:spcPct val="0"/>
              </a:spcAft>
              <a:buNone/>
            </a:pPr>
            <a:r>
              <a:rPr lang="en">
                <a:solidFill>
                  <a:schemeClr val="dk1"/>
                </a:solidFill>
                <a:latin typeface="Open Sans"/>
                <a:ea typeface="Open Sans"/>
                <a:cs typeface="Open Sans"/>
                <a:sym typeface="Open Sans"/>
              </a:rPr>
              <a:t>Для эффективного ведения аккаунта головной офис ежемесячно предоставляет контент-план, по которому будет работать ваш SMM-менеджер. Мы также предоставим вам качественный фото-контент для публикации. Либо вы можете воспользоваться услугами нашего SMM-специалиста за дополнительную плату.</a:t>
            </a:r>
            <a:endParaRPr>
              <a:solidFill>
                <a:schemeClr val="dk1"/>
              </a:solidFill>
              <a:latin typeface="Open Sans"/>
              <a:ea typeface="Open Sans"/>
              <a:cs typeface="Open Sans"/>
              <a:sym typeface="Open Sans"/>
            </a:endParaRPr>
          </a:p>
          <a:p>
            <a:pPr marL="0" lvl="0" indent="450215" algn="just" rtl="0">
              <a:lnSpc>
                <a:spcPct val="150000"/>
              </a:lnSpc>
              <a:spcBef>
                <a:spcPts val="1200"/>
              </a:spcBef>
              <a:spcAft>
                <a:spcPct val="0"/>
              </a:spcAft>
              <a:buNone/>
            </a:pPr>
            <a:r>
              <a:rPr lang="en" i="1" u="sng">
                <a:solidFill>
                  <a:schemeClr val="dk1"/>
                </a:solidFill>
                <a:latin typeface="Open Sans"/>
                <a:ea typeface="Open Sans"/>
                <a:cs typeface="Open Sans"/>
                <a:sym typeface="Open Sans"/>
              </a:rPr>
              <a:t>Мы рекомендуем также пользоваться услугами по настройке таргетированной рекламы.</a:t>
            </a:r>
            <a:r>
              <a:rPr lang="en">
                <a:solidFill>
                  <a:schemeClr val="dk1"/>
                </a:solidFill>
                <a:latin typeface="Open Sans"/>
                <a:ea typeface="Open Sans"/>
                <a:cs typeface="Open Sans"/>
                <a:sym typeface="Open Sans"/>
              </a:rPr>
              <a:t> Это отличный источник трафика – у нас ежедневно приходят 15-20 клиентов из Инстаграм. Наш штатный специалист может настроить таргетированную рекламу за дополнительную плату.</a:t>
            </a:r>
            <a:endParaRPr b="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7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646" name="Shape 3646"/>
        <p:cNvGrpSpPr/>
        <p:nvPr/>
      </p:nvGrpSpPr>
      <p:grpSpPr>
        <a:xfrm>
          <a:off x="0" y="0"/>
          <a:ext cx="0" cy="0"/>
        </a:xfrm>
      </p:grpSpPr>
      <p:pic>
        <p:nvPicPr>
          <p:cNvPr id="3647" name="Google Shape;3647;p210"/>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3648" name="Google Shape;3648;p210"/>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49" name="Google Shape;3649;p210"/>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3650" name="Google Shape;3650;p210"/>
          <p:cNvGrpSpPr/>
          <p:nvPr/>
        </p:nvGrpSpPr>
        <p:grpSpPr>
          <a:xfrm>
            <a:off x="8831314" y="1474774"/>
            <a:ext cx="312682" cy="2193963"/>
            <a:chOff x="8954936" y="1478060"/>
            <a:chExt cx="312682" cy="2193963"/>
          </a:xfrm>
        </p:grpSpPr>
        <p:sp>
          <p:nvSpPr>
            <p:cNvPr id="3651" name="Google Shape;3651;p210"/>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52" name="Google Shape;3652;p210"/>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53" name="Google Shape;3653;p210"/>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54" name="Google Shape;3654;p210"/>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55" name="Google Shape;3655;p210"/>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56" name="Google Shape;3656;p210"/>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57" name="Google Shape;3657;p210"/>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58" name="Google Shape;3658;p210"/>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59" name="Google Shape;3659;p210"/>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60" name="Google Shape;3660;p210"/>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61" name="Google Shape;3661;p210"/>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62" name="Google Shape;3662;p210"/>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63" name="Google Shape;3663;p210"/>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64" name="Google Shape;3664;p210"/>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65" name="Google Shape;3665;p210"/>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66" name="Google Shape;3666;p210"/>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67" name="Google Shape;3667;p210"/>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68" name="Google Shape;3668;p210"/>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69" name="Google Shape;3669;p210"/>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70" name="Google Shape;3670;p210"/>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71" name="Google Shape;3671;p210"/>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72" name="Google Shape;3672;p210"/>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73" name="Google Shape;3673;p210"/>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74" name="Google Shape;3674;p210"/>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75" name="Google Shape;3675;p210"/>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76" name="Google Shape;3676;p210"/>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77" name="Google Shape;3677;p210"/>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78" name="Google Shape;3678;p210"/>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79" name="Google Shape;3679;p210"/>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680" name="Google Shape;3680;p210"/>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3681" name="Google Shape;3681;p210"/>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6.2.</a:t>
            </a:r>
            <a:endParaRPr/>
          </a:p>
        </p:txBody>
      </p:sp>
      <p:sp>
        <p:nvSpPr>
          <p:cNvPr id="3682" name="Google Shape;3682;p210"/>
          <p:cNvSpPr txBox="1"/>
          <p:nvPr>
            <p:ph type="subTitle" idx="1"/>
          </p:nvPr>
        </p:nvSpPr>
        <p:spPr>
          <a:xfrm>
            <a:off x="720000" y="2680925"/>
            <a:ext cx="36063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b="1">
                <a:latin typeface="Raleway"/>
                <a:ea typeface="Raleway"/>
                <a:cs typeface="Raleway"/>
                <a:sym typeface="Raleway"/>
              </a:rPr>
              <a:t>Подготовка к запуску</a:t>
            </a:r>
            <a:endParaRPr b="1">
              <a:latin typeface="Raleway"/>
              <a:ea typeface="Raleway"/>
              <a:cs typeface="Raleway"/>
              <a:sym typeface="Raleway"/>
            </a:endParaRPr>
          </a:p>
        </p:txBody>
      </p:sp>
    </p:spTree>
  </p:cSld>
  <p:clrMapOvr>
    <a:masterClrMapping/>
  </p:clrMapOvr>
  <p:transition/>
  <p:timing/>
</p:sld>
</file>

<file path=ppt/slides/slide17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686" name="Shape 3686"/>
        <p:cNvGrpSpPr/>
        <p:nvPr/>
      </p:nvGrpSpPr>
      <p:grpSpPr>
        <a:xfrm>
          <a:off x="0" y="0"/>
          <a:ext cx="0" cy="0"/>
        </a:xfrm>
      </p:grpSpPr>
      <p:sp>
        <p:nvSpPr>
          <p:cNvPr id="3687" name="Google Shape;3687;p211"/>
          <p:cNvSpPr txBox="1"/>
          <p:nvPr>
            <p:ph type="title"/>
          </p:nvPr>
        </p:nvSpPr>
        <p:spPr>
          <a:xfrm>
            <a:off x="251075" y="437100"/>
            <a:ext cx="6033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Информационные справочники, карты и тематические ресурсы</a:t>
            </a:r>
            <a:endParaRPr sz="3000"/>
          </a:p>
        </p:txBody>
      </p:sp>
      <p:sp>
        <p:nvSpPr>
          <p:cNvPr id="3688" name="Google Shape;3688;p211"/>
          <p:cNvSpPr txBox="1"/>
          <p:nvPr/>
        </p:nvSpPr>
        <p:spPr>
          <a:xfrm>
            <a:off x="427500" y="2795600"/>
            <a:ext cx="7467900" cy="838500"/>
          </a:xfrm>
          <a:prstGeom prst="rect">
            <a:avLst/>
          </a:prstGeom>
          <a:noFill/>
          <a:ln>
            <a:noFill/>
          </a:ln>
        </p:spPr>
        <p:txBody>
          <a:bodyPr spcFirstLastPara="1" wrap="square" lIns="91425" tIns="91425" rIns="91425" bIns="91425" anchor="ctr" anchorCtr="0">
            <a:noAutofit/>
          </a:bodyPr>
          <a:lstStyle>
            <a:defPPr/>
          </a:lstStyle>
          <a:p>
            <a:pPr marL="0" lvl="0" indent="450215" algn="just" rtl="0">
              <a:lnSpc>
                <a:spcPct val="150000"/>
              </a:lnSpc>
              <a:spcBef>
                <a:spcPct val="0"/>
              </a:spcBef>
              <a:spcAft>
                <a:spcPct val="0"/>
              </a:spcAft>
              <a:buNone/>
            </a:pPr>
            <a:r>
              <a:rPr lang="en">
                <a:solidFill>
                  <a:schemeClr val="dk1"/>
                </a:solidFill>
                <a:latin typeface="Open Sans"/>
                <a:ea typeface="Open Sans"/>
                <a:cs typeface="Open Sans"/>
                <a:sym typeface="Open Sans"/>
              </a:rPr>
              <a:t>На момент открытия барбершопа вам необходимо разместить информацию о компании на карты города. Таким образом вашим потенциальным клиентам будет легче найти адрес, узнать график работы, средний чек, адрес сайта и социальных сетей. </a:t>
            </a: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7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692" name="Shape 3692"/>
        <p:cNvGrpSpPr/>
        <p:nvPr/>
      </p:nvGrpSpPr>
      <p:grpSpPr>
        <a:xfrm>
          <a:off x="0" y="0"/>
          <a:ext cx="0" cy="0"/>
        </a:xfrm>
      </p:grpSpPr>
      <p:sp>
        <p:nvSpPr>
          <p:cNvPr id="3693" name="Google Shape;3693;p212"/>
          <p:cNvSpPr txBox="1"/>
          <p:nvPr>
            <p:ph type="title"/>
          </p:nvPr>
        </p:nvSpPr>
        <p:spPr>
          <a:xfrm>
            <a:off x="251075" y="437100"/>
            <a:ext cx="6254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Информационные справочники, карты и тематические ресурсы</a:t>
            </a:r>
            <a:endParaRPr sz="3000"/>
          </a:p>
        </p:txBody>
      </p:sp>
      <p:sp>
        <p:nvSpPr>
          <p:cNvPr id="3694" name="Google Shape;3694;p212"/>
          <p:cNvSpPr txBox="1"/>
          <p:nvPr/>
        </p:nvSpPr>
        <p:spPr>
          <a:xfrm>
            <a:off x="311500" y="1993325"/>
            <a:ext cx="7955400" cy="2901000"/>
          </a:xfrm>
          <a:prstGeom prst="rect">
            <a:avLst/>
          </a:prstGeom>
          <a:noFill/>
          <a:ln>
            <a:noFill/>
          </a:ln>
        </p:spPr>
        <p:txBody>
          <a:bodyPr spcFirstLastPara="1" wrap="square" lIns="91425" tIns="91425" rIns="91425" bIns="91425" anchor="ctr" anchorCtr="0">
            <a:noAutofit/>
          </a:bodyPr>
          <a:lstStyle>
            <a:defPPr/>
          </a:lstStyle>
          <a:p>
            <a:pPr marL="0" lvl="0" indent="450215" algn="just" rtl="0">
              <a:lnSpc>
                <a:spcPct val="150000"/>
              </a:lnSpc>
              <a:spcBef>
                <a:spcPct val="0"/>
              </a:spcBef>
              <a:spcAft>
                <a:spcPct val="0"/>
              </a:spcAft>
              <a:buNone/>
            </a:pPr>
            <a:r>
              <a:rPr lang="en" sz="1300" b="1">
                <a:solidFill>
                  <a:schemeClr val="dk1"/>
                </a:solidFill>
                <a:latin typeface="Open Sans"/>
                <a:ea typeface="Open Sans"/>
                <a:cs typeface="Open Sans"/>
                <a:sym typeface="Open Sans"/>
              </a:rPr>
              <a:t>Преимущества размещения на картах города и в справочниках: </a:t>
            </a:r>
            <a:endParaRPr sz="1300" b="1">
              <a:solidFill>
                <a:schemeClr val="dk1"/>
              </a:solidFill>
              <a:latin typeface="Open Sans"/>
              <a:ea typeface="Open Sans"/>
              <a:cs typeface="Open Sans"/>
              <a:sym typeface="Open Sans"/>
            </a:endParaRPr>
          </a:p>
          <a:p>
            <a:pPr marL="0" lvl="0" indent="374650"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информация о вашей компании будет показываться на картах Google и на первой странице поисковой выдачи.</a:t>
            </a:r>
            <a:endParaRPr sz="1300">
              <a:solidFill>
                <a:schemeClr val="dk1"/>
              </a:solidFill>
              <a:latin typeface="Open Sans"/>
              <a:ea typeface="Open Sans"/>
              <a:cs typeface="Open Sans"/>
              <a:sym typeface="Open Sans"/>
            </a:endParaRPr>
          </a:p>
          <a:p>
            <a:pPr marL="0" lvl="0" indent="374650"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пользователи мобильных устройств смогут быстрее найти информацию о вашей компании, если они находятся в радиусе вашей компании.</a:t>
            </a:r>
            <a:endParaRPr sz="1300">
              <a:solidFill>
                <a:schemeClr val="dk1"/>
              </a:solidFill>
              <a:latin typeface="Open Sans"/>
              <a:ea typeface="Open Sans"/>
              <a:cs typeface="Open Sans"/>
              <a:sym typeface="Open Sans"/>
            </a:endParaRPr>
          </a:p>
          <a:p>
            <a:pPr marL="0" lvl="0" indent="374650"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клиенты смогут оставлять отзывы о вашей компании, которые будут доступны в профиле компании и отображаться рядом с адресом. </a:t>
            </a:r>
            <a:endParaRPr sz="1300">
              <a:solidFill>
                <a:schemeClr val="dk1"/>
              </a:solidFill>
              <a:latin typeface="Open Sans"/>
              <a:ea typeface="Open Sans"/>
              <a:cs typeface="Open Sans"/>
              <a:sym typeface="Open Sans"/>
            </a:endParaRPr>
          </a:p>
          <a:p>
            <a:pPr marL="0" lvl="0" indent="374650"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данные сервисы, как правило, являются бесплатными.</a:t>
            </a:r>
            <a:endParaRPr sz="1300"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661" name="Shape 1661"/>
        <p:cNvGrpSpPr/>
        <p:nvPr/>
      </p:nvGrpSpPr>
      <p:grpSpPr>
        <a:xfrm>
          <a:off x="0" y="0"/>
          <a:ext cx="0" cy="0"/>
        </a:xfrm>
      </p:grpSpPr>
      <p:pic>
        <p:nvPicPr>
          <p:cNvPr id="1662" name="Google Shape;1662;p51"/>
          <p:cNvPicPr preferRelativeResize="0"/>
          <p:nvPr/>
        </p:nvPicPr>
        <p:blipFill>
          <a:blip r:embed="rId3">
            <a:alphaModFix/>
          </a:blip>
          <a:srcRect l="-19840" t="1361" r="19840" b="1371"/>
          <a:stretch>
            <a:fillRect/>
          </a:stretch>
        </p:blipFill>
        <p:spPr>
          <a:xfrm>
            <a:off x="5023525" y="1068750"/>
            <a:ext cx="4120474" cy="3006002"/>
          </a:xfrm>
          <a:prstGeom prst="rect">
            <a:avLst/>
          </a:prstGeom>
          <a:noFill/>
          <a:ln>
            <a:noFill/>
          </a:ln>
        </p:spPr>
      </p:pic>
      <p:sp>
        <p:nvSpPr>
          <p:cNvPr id="1663" name="Google Shape;1663;p51"/>
          <p:cNvSpPr/>
          <p:nvPr/>
        </p:nvSpPr>
        <p:spPr>
          <a:xfrm>
            <a:off x="4419600" y="1068750"/>
            <a:ext cx="2779200" cy="30060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64" name="Google Shape;1664;p51"/>
          <p:cNvSpPr/>
          <p:nvPr/>
        </p:nvSpPr>
        <p:spPr>
          <a:xfrm>
            <a:off x="465275" y="630000"/>
            <a:ext cx="5565600" cy="393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65" name="Google Shape;1665;p51"/>
          <p:cNvSpPr txBox="1"/>
          <p:nvPr>
            <p:ph type="title"/>
          </p:nvPr>
        </p:nvSpPr>
        <p:spPr>
          <a:xfrm>
            <a:off x="720000" y="3244225"/>
            <a:ext cx="3997200" cy="10437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ЗАПУСК И РЕГИСТРАЦИЯ БИЗНЕСА</a:t>
            </a:r>
            <a:endParaRPr/>
          </a:p>
          <a:p>
            <a:pPr marL="0" lvl="0" indent="0" algn="l" rtl="0">
              <a:spcBef>
                <a:spcPct val="0"/>
              </a:spcBef>
              <a:spcAft>
                <a:spcPct val="0"/>
              </a:spcAft>
              <a:buNone/>
            </a:pPr>
            <a:endParaRPr/>
          </a:p>
        </p:txBody>
      </p:sp>
      <p:sp>
        <p:nvSpPr>
          <p:cNvPr id="1666" name="Google Shape;1666;p51"/>
          <p:cNvSpPr txBox="1"/>
          <p:nvPr>
            <p:ph type="title" idx="2"/>
          </p:nvPr>
        </p:nvSpPr>
        <p:spPr>
          <a:xfrm>
            <a:off x="3369625" y="801450"/>
            <a:ext cx="2325600" cy="1790700"/>
          </a:xfrm>
          <a:prstGeom prst="rect">
            <a:avLst/>
          </a:prstGeom>
        </p:spPr>
        <p:txBody>
          <a:bodyPr spcFirstLastPara="1" wrap="square" lIns="91425" tIns="91425" rIns="91425" bIns="91425" anchor="ctr" anchorCtr="0">
            <a:noAutofit/>
          </a:bodyPr>
          <a:lstStyle>
            <a:defPPr/>
          </a:lstStyle>
          <a:p>
            <a:pPr marL="0" lvl="0" indent="0" algn="r" rtl="0">
              <a:spcBef>
                <a:spcPct val="0"/>
              </a:spcBef>
              <a:spcAft>
                <a:spcPct val="0"/>
              </a:spcAft>
              <a:buNone/>
            </a:pPr>
            <a:r>
              <a:rPr lang="en"/>
              <a:t>02</a:t>
            </a:r>
            <a:endParaRPr/>
          </a:p>
        </p:txBody>
      </p:sp>
      <p:grpSp>
        <p:nvGrpSpPr>
          <p:cNvPr id="1667" name="Google Shape;1667;p51"/>
          <p:cNvGrpSpPr/>
          <p:nvPr/>
        </p:nvGrpSpPr>
        <p:grpSpPr>
          <a:xfrm>
            <a:off x="5923861" y="1725294"/>
            <a:ext cx="312682" cy="1748105"/>
            <a:chOff x="8954936" y="1923919"/>
            <a:chExt cx="312682" cy="1748105"/>
          </a:xfrm>
        </p:grpSpPr>
        <p:sp>
          <p:nvSpPr>
            <p:cNvPr id="1668" name="Google Shape;1668;p51"/>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69" name="Google Shape;1669;p51"/>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70" name="Google Shape;1670;p51"/>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71" name="Google Shape;1671;p51"/>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72" name="Google Shape;1672;p51"/>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73" name="Google Shape;1673;p51"/>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74" name="Google Shape;1674;p51"/>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75" name="Google Shape;1675;p51"/>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76" name="Google Shape;1676;p51"/>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77" name="Google Shape;1677;p51"/>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78" name="Google Shape;1678;p51"/>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79" name="Google Shape;1679;p51"/>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80" name="Google Shape;1680;p51"/>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81" name="Google Shape;1681;p51"/>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82" name="Google Shape;1682;p51"/>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83" name="Google Shape;1683;p51"/>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84" name="Google Shape;1684;p51"/>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85" name="Google Shape;1685;p51"/>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86" name="Google Shape;1686;p51"/>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87" name="Google Shape;1687;p51"/>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88" name="Google Shape;1688;p51"/>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89" name="Google Shape;1689;p51"/>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90" name="Google Shape;1690;p51"/>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691" name="Google Shape;1691;p51"/>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
</file>

<file path=ppt/slides/slide18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698" name="Shape 3698"/>
        <p:cNvGrpSpPr/>
        <p:nvPr/>
      </p:nvGrpSpPr>
      <p:grpSpPr>
        <a:xfrm>
          <a:off x="0" y="0"/>
          <a:ext cx="0" cy="0"/>
        </a:xfrm>
      </p:grpSpPr>
      <p:sp>
        <p:nvSpPr>
          <p:cNvPr id="3699" name="Google Shape;3699;p213"/>
          <p:cNvSpPr txBox="1"/>
          <p:nvPr>
            <p:ph type="title"/>
          </p:nvPr>
        </p:nvSpPr>
        <p:spPr>
          <a:xfrm>
            <a:off x="251075" y="437100"/>
            <a:ext cx="6033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Регистрация на Google карты</a:t>
            </a:r>
            <a:endParaRPr sz="3000"/>
          </a:p>
        </p:txBody>
      </p:sp>
      <p:sp>
        <p:nvSpPr>
          <p:cNvPr id="3700" name="Google Shape;3700;p213"/>
          <p:cNvSpPr txBox="1"/>
          <p:nvPr/>
        </p:nvSpPr>
        <p:spPr>
          <a:xfrm>
            <a:off x="288850" y="1103450"/>
            <a:ext cx="7467900" cy="39867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ts val="1400"/>
              </a:spcBef>
              <a:spcAft>
                <a:spcPct val="0"/>
              </a:spcAft>
              <a:buNone/>
            </a:pPr>
            <a:r>
              <a:rPr lang="en">
                <a:solidFill>
                  <a:schemeClr val="dk1"/>
                </a:solidFill>
                <a:latin typeface="Open Sans"/>
                <a:ea typeface="Open Sans"/>
                <a:cs typeface="Open Sans"/>
                <a:sym typeface="Open Sans"/>
              </a:rPr>
              <a:t>1. Нужно перейти на </a:t>
            </a:r>
            <a:r>
              <a:rPr lang="en" u="sng">
                <a:solidFill>
                  <a:srgbClr val="0000FF"/>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сервис Google</a:t>
            </a:r>
            <a:r>
              <a:rPr lang="en">
                <a:solidFill>
                  <a:schemeClr val="dk1"/>
                </a:solidFill>
                <a:latin typeface="Open Sans"/>
                <a:ea typeface="Open Sans"/>
                <a:cs typeface="Open Sans"/>
                <a:sym typeface="Open Sans"/>
              </a:rPr>
              <a:t>. Нажмите кнопку «начать» и заполните анкету информацией о вашей компании: название, адрес, телефон, выберите соответствующую категорию. Все остальные данные в дальнейшем можно будет редактировать. </a:t>
            </a:r>
            <a:endParaRPr sz="1800">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r>
              <a:rPr lang="en">
                <a:solidFill>
                  <a:schemeClr val="dk1"/>
                </a:solidFill>
                <a:latin typeface="Open Sans"/>
                <a:ea typeface="Open Sans"/>
                <a:cs typeface="Open Sans"/>
                <a:sym typeface="Open Sans"/>
              </a:rPr>
              <a:t>2. Для того чтобы компания начала отображаться в справочнике нужно подтвердить, что вы являетесь ее владельцем. Прочтите подробную </a:t>
            </a:r>
            <a:r>
              <a:rPr lang="en" u="sng">
                <a:solidFill>
                  <a:srgbClr val="0000FF"/>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инструкцию</a:t>
            </a:r>
            <a:r>
              <a:rPr lang="en">
                <a:solidFill>
                  <a:schemeClr val="dk1"/>
                </a:solidFill>
                <a:latin typeface="Open Sans"/>
                <a:ea typeface="Open Sans"/>
                <a:cs typeface="Open Sans"/>
                <a:sym typeface="Open Sans"/>
              </a:rPr>
              <a:t> о том, как это сделать. </a:t>
            </a:r>
            <a:endParaRPr>
              <a:solidFill>
                <a:schemeClr val="dk1"/>
              </a:solidFill>
              <a:latin typeface="Times New Roman"/>
              <a:ea typeface="Times New Roman"/>
              <a:cs typeface="Times New Roman"/>
              <a:sym typeface="Times New Roman"/>
            </a:endParaRPr>
          </a:p>
          <a:p>
            <a:pPr marL="0" lvl="0" indent="0" algn="just" rtl="0">
              <a:lnSpc>
                <a:spcPct val="150000"/>
              </a:lnSpc>
              <a:spcBef>
                <a:spcPct val="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8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704" name="Shape 3704"/>
        <p:cNvGrpSpPr/>
        <p:nvPr/>
      </p:nvGrpSpPr>
      <p:grpSpPr>
        <a:xfrm>
          <a:off x="0" y="0"/>
          <a:ext cx="0" cy="0"/>
        </a:xfrm>
      </p:grpSpPr>
      <p:sp>
        <p:nvSpPr>
          <p:cNvPr id="3705" name="Google Shape;3705;p214"/>
          <p:cNvSpPr txBox="1"/>
          <p:nvPr>
            <p:ph type="title"/>
          </p:nvPr>
        </p:nvSpPr>
        <p:spPr>
          <a:xfrm>
            <a:off x="251075" y="437100"/>
            <a:ext cx="6033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Регистрация на Google карты</a:t>
            </a:r>
            <a:endParaRPr sz="3000"/>
          </a:p>
        </p:txBody>
      </p:sp>
      <p:sp>
        <p:nvSpPr>
          <p:cNvPr id="3706" name="Google Shape;3706;p214"/>
          <p:cNvSpPr txBox="1"/>
          <p:nvPr/>
        </p:nvSpPr>
        <p:spPr>
          <a:xfrm>
            <a:off x="288850" y="1103450"/>
            <a:ext cx="7467900" cy="39867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None/>
            </a:pP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r>
              <a:rPr lang="en">
                <a:solidFill>
                  <a:schemeClr val="dk1"/>
                </a:solidFill>
                <a:latin typeface="Open Sans"/>
                <a:ea typeface="Open Sans"/>
                <a:cs typeface="Open Sans"/>
                <a:sym typeface="Open Sans"/>
              </a:rPr>
              <a:t>3. Обязательно добавляйте фотографии товаров, фотографии ваших клиентов. </a:t>
            </a: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r>
              <a:rPr lang="en">
                <a:solidFill>
                  <a:schemeClr val="dk1"/>
                </a:solidFill>
                <a:latin typeface="Open Sans"/>
                <a:ea typeface="Open Sans"/>
                <a:cs typeface="Open Sans"/>
                <a:sym typeface="Open Sans"/>
              </a:rPr>
              <a:t>4. Просматривайте статистику, это поможет понять, </a:t>
            </a:r>
            <a:r>
              <a:rPr lang="en">
                <a:solidFill>
                  <a:schemeClr val="dk1"/>
                </a:solidFill>
                <a:highlight>
                  <a:srgbClr val="FFFFFF"/>
                </a:highlight>
                <a:latin typeface="Open Sans"/>
                <a:ea typeface="Open Sans"/>
                <a:cs typeface="Open Sans"/>
                <a:sym typeface="Open Sans"/>
              </a:rPr>
              <a:t>как клиенты находят вашу компанию в Интернете с помощью </a:t>
            </a:r>
            <a:r>
              <a:rPr lang="en" u="sng">
                <a:solidFill>
                  <a:schemeClr val="dk1"/>
                </a:solidFill>
                <a:highlight>
                  <a:srgbClr val="FFFFFF"/>
                </a:highlight>
                <a:latin typeface="Open Sans"/>
                <a:ea typeface="Open Sans"/>
                <a:cs typeface="Open Sans"/>
                <a:sym typeface="Open Sans"/>
              </a:rPr>
              <a:t>Google Поиска и Google Карт</a:t>
            </a:r>
            <a:r>
              <a:rPr lang="en">
                <a:solidFill>
                  <a:srgbClr val="212121"/>
                </a:solidFill>
                <a:highlight>
                  <a:srgbClr val="FFFFFF"/>
                </a:highlight>
                <a:latin typeface="Open Sans"/>
                <a:ea typeface="Open Sans"/>
                <a:cs typeface="Open Sans"/>
                <a:sym typeface="Open Sans"/>
              </a:rPr>
              <a:t>. </a:t>
            </a:r>
            <a:r>
              <a:rPr lang="en">
                <a:solidFill>
                  <a:schemeClr val="dk1"/>
                </a:solidFill>
                <a:highlight>
                  <a:srgbClr val="FFFFFF"/>
                </a:highlight>
                <a:latin typeface="Open Sans"/>
                <a:ea typeface="Open Sans"/>
                <a:cs typeface="Open Sans"/>
                <a:sym typeface="Open Sans"/>
              </a:rPr>
              <a:t>А именно, </a:t>
            </a:r>
            <a:r>
              <a:rPr lang="en" i="1">
                <a:solidFill>
                  <a:schemeClr val="dk1"/>
                </a:solidFill>
                <a:highlight>
                  <a:srgbClr val="FFFFFF"/>
                </a:highlight>
                <a:latin typeface="Open Sans"/>
                <a:ea typeface="Open Sans"/>
                <a:cs typeface="Open Sans"/>
                <a:sym typeface="Open Sans"/>
              </a:rPr>
              <a:t>как</a:t>
            </a:r>
            <a:r>
              <a:rPr lang="en">
                <a:solidFill>
                  <a:schemeClr val="dk1"/>
                </a:solidFill>
                <a:highlight>
                  <a:srgbClr val="FFFFFF"/>
                </a:highlight>
                <a:latin typeface="Open Sans"/>
                <a:ea typeface="Open Sans"/>
                <a:cs typeface="Open Sans"/>
                <a:sym typeface="Open Sans"/>
              </a:rPr>
              <a:t> они пользуются этими сервисами и </a:t>
            </a:r>
            <a:r>
              <a:rPr lang="en" i="1">
                <a:solidFill>
                  <a:schemeClr val="dk1"/>
                </a:solidFill>
                <a:highlight>
                  <a:srgbClr val="FFFFFF"/>
                </a:highlight>
                <a:latin typeface="Open Sans"/>
                <a:ea typeface="Open Sans"/>
                <a:cs typeface="Open Sans"/>
                <a:sym typeface="Open Sans"/>
              </a:rPr>
              <a:t>что</a:t>
            </a:r>
            <a:r>
              <a:rPr lang="en">
                <a:solidFill>
                  <a:schemeClr val="dk1"/>
                </a:solidFill>
                <a:highlight>
                  <a:srgbClr val="FFFFFF"/>
                </a:highlight>
                <a:latin typeface="Open Sans"/>
                <a:ea typeface="Open Sans"/>
                <a:cs typeface="Open Sans"/>
                <a:sym typeface="Open Sans"/>
              </a:rPr>
              <a:t> делают после того, как найдут информацию о компании.</a:t>
            </a:r>
            <a:r>
              <a:rPr lang="en" sz="1000">
                <a:solidFill>
                  <a:schemeClr val="dk1"/>
                </a:solidFill>
                <a:highlight>
                  <a:srgbClr val="FFFFFF"/>
                </a:highlight>
                <a:latin typeface="Open Sans"/>
                <a:ea typeface="Open Sans"/>
                <a:cs typeface="Open Sans"/>
                <a:sym typeface="Open Sans"/>
              </a:rPr>
              <a:t> </a:t>
            </a:r>
            <a:endParaRPr b="1">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endParaRPr>
              <a:solidFill>
                <a:schemeClr val="dk1"/>
              </a:solidFill>
              <a:latin typeface="Times New Roman"/>
              <a:ea typeface="Times New Roman"/>
              <a:cs typeface="Times New Roman"/>
              <a:sym typeface="Times New Roman"/>
            </a:endParaRPr>
          </a:p>
          <a:p>
            <a:pPr marL="0" lvl="0" indent="0" algn="just" rtl="0">
              <a:lnSpc>
                <a:spcPct val="150000"/>
              </a:lnSpc>
              <a:spcBef>
                <a:spcPct val="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8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710" name="Shape 3710"/>
        <p:cNvGrpSpPr/>
        <p:nvPr/>
      </p:nvGrpSpPr>
      <p:grpSpPr>
        <a:xfrm>
          <a:off x="0" y="0"/>
          <a:ext cx="0" cy="0"/>
        </a:xfrm>
      </p:grpSpPr>
      <p:sp>
        <p:nvSpPr>
          <p:cNvPr id="3711" name="Google Shape;3711;p215"/>
          <p:cNvSpPr txBox="1"/>
          <p:nvPr>
            <p:ph type="title"/>
          </p:nvPr>
        </p:nvSpPr>
        <p:spPr>
          <a:xfrm>
            <a:off x="251075" y="4371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Регистрация на Яндекс.карты</a:t>
            </a:r>
            <a:endParaRPr sz="3000"/>
          </a:p>
        </p:txBody>
      </p:sp>
      <p:sp>
        <p:nvSpPr>
          <p:cNvPr id="3712" name="Google Shape;3712;p215"/>
          <p:cNvSpPr txBox="1"/>
          <p:nvPr/>
        </p:nvSpPr>
        <p:spPr>
          <a:xfrm>
            <a:off x="288850" y="1321750"/>
            <a:ext cx="7467900" cy="33006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Clr>
                <a:schemeClr val="dk1"/>
              </a:buClr>
              <a:buSzPts val="1100"/>
              <a:buFont typeface="Arial"/>
              <a:buNone/>
            </a:pPr>
            <a:r>
              <a:rPr lang="en" sz="1300">
                <a:solidFill>
                  <a:schemeClr val="dk1"/>
                </a:solidFill>
                <a:latin typeface="Open Sans"/>
                <a:ea typeface="Open Sans"/>
                <a:cs typeface="Open Sans"/>
                <a:sym typeface="Open Sans"/>
              </a:rPr>
              <a:t>1. Авторизуйтесь. Добавить информацию в Справочник может только авторизованный пользователь. </a:t>
            </a:r>
            <a:endParaRPr sz="1300">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Clr>
                <a:schemeClr val="dk1"/>
              </a:buClr>
              <a:buSzPts val="1100"/>
              <a:buFont typeface="Arial"/>
              <a:buNone/>
            </a:pPr>
            <a:r>
              <a:rPr lang="en" sz="1300">
                <a:solidFill>
                  <a:schemeClr val="dk1"/>
                </a:solidFill>
                <a:latin typeface="Open Sans"/>
                <a:ea typeface="Open Sans"/>
                <a:cs typeface="Open Sans"/>
                <a:sym typeface="Open Sans"/>
              </a:rPr>
              <a:t>Если вы уже зарегистрированы на Яндексе, введите свой логин и пароль. Для этого нажмите кнопку </a:t>
            </a:r>
            <a:r>
              <a:rPr lang="en" sz="1300" u="sng">
                <a:solidFill>
                  <a:srgbClr val="0044BB"/>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войти</a:t>
            </a:r>
            <a:r>
              <a:rPr lang="en" sz="1300">
                <a:solidFill>
                  <a:schemeClr val="dk1"/>
                </a:solidFill>
                <a:latin typeface="Open Sans"/>
                <a:ea typeface="Open Sans"/>
                <a:cs typeface="Open Sans"/>
                <a:sym typeface="Open Sans"/>
              </a:rPr>
              <a:t> в правой верхней части страницы. Если у вас нет логина и пароля или вы не хотите использовать существующий логин для работы со Справочником, </a:t>
            </a:r>
            <a:r>
              <a:rPr lang="en" sz="1300" u="sng">
                <a:solidFill>
                  <a:srgbClr val="0044BB"/>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зарегистрируйтесь</a:t>
            </a:r>
            <a:r>
              <a:rPr lang="en" sz="1300">
                <a:solidFill>
                  <a:schemeClr val="dk1"/>
                </a:solidFill>
                <a:latin typeface="Open Sans"/>
                <a:ea typeface="Open Sans"/>
                <a:cs typeface="Open Sans"/>
                <a:sym typeface="Open Sans"/>
              </a:rPr>
              <a:t>.</a:t>
            </a:r>
            <a:endParaRPr sz="1300">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Clr>
                <a:schemeClr val="dk1"/>
              </a:buClr>
              <a:buSzPts val="1100"/>
              <a:buFont typeface="Arial"/>
              <a:buNone/>
            </a:pPr>
            <a:r>
              <a:rPr lang="en" sz="1300">
                <a:solidFill>
                  <a:schemeClr val="dk1"/>
                </a:solidFill>
                <a:latin typeface="Open Sans"/>
                <a:ea typeface="Open Sans"/>
                <a:cs typeface="Open Sans"/>
                <a:sym typeface="Open Sans"/>
              </a:rPr>
              <a:t>Вы можете зайти в Справочник через профиль стороннего сайта (например, социальных сетей) или аккаунт </a:t>
            </a:r>
            <a:r>
              <a:rPr lang="en" sz="1300" u="sng">
                <a:solidFill>
                  <a:srgbClr val="0044BB"/>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Почты для домена</a:t>
            </a:r>
            <a:r>
              <a:rPr lang="en" sz="1300">
                <a:solidFill>
                  <a:schemeClr val="dk1"/>
                </a:solidFill>
                <a:latin typeface="Open Sans"/>
                <a:ea typeface="Open Sans"/>
                <a:cs typeface="Open Sans"/>
                <a:sym typeface="Open Sans"/>
              </a:rPr>
              <a:t>.</a:t>
            </a:r>
            <a:endParaRPr sz="1300">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r>
              <a:rPr lang="en" sz="1300">
                <a:solidFill>
                  <a:schemeClr val="dk1"/>
                </a:solidFill>
                <a:latin typeface="Open Sans"/>
                <a:ea typeface="Open Sans"/>
                <a:cs typeface="Open Sans"/>
                <a:sym typeface="Open Sans"/>
              </a:rPr>
              <a:t>2. Ознакомьтесь с </a:t>
            </a:r>
            <a:r>
              <a:rPr lang="en" sz="1300" u="sng">
                <a:solidFill>
                  <a:srgbClr val="0044BB"/>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Правилами заполнения полей</a:t>
            </a:r>
            <a:r>
              <a:rPr lang="en" sz="1300">
                <a:solidFill>
                  <a:schemeClr val="dk1"/>
                </a:solidFill>
                <a:latin typeface="Open Sans"/>
                <a:ea typeface="Open Sans"/>
                <a:cs typeface="Open Sans"/>
                <a:sym typeface="Open Sans"/>
              </a:rPr>
              <a:t> в Справочнике и заполните форму на странице </a:t>
            </a:r>
            <a:r>
              <a:rPr lang="en" sz="1300" u="sng">
                <a:solidFill>
                  <a:srgbClr val="0044BB"/>
                </a:solidFill>
                <a:latin typeface="Open Sans"/>
                <a:ea typeface="Open Sans"/>
                <a:cs typeface="Open Sans"/>
                <a:sym typeface="Open Sans"/>
                <a:hlinkClick r:id="rId7">
                  <a:extLst>
                    <a:ext uri="{A12FA001-AC4F-418D-AE19-62706E023703}">
                      <ahyp:hlinkClr xmlns:ahyp="http://schemas.microsoft.com/office/drawing/2018/hyperlinkcolor" val="tx"/>
                    </a:ext>
                  </a:extLst>
                </a:hlinkClick>
              </a:rPr>
              <a:t>Новая организация</a:t>
            </a:r>
            <a:r>
              <a:rPr lang="en" sz="1300">
                <a:solidFill>
                  <a:schemeClr val="dk1"/>
                </a:solidFill>
                <a:latin typeface="Open Sans"/>
                <a:ea typeface="Open Sans"/>
                <a:cs typeface="Open Sans"/>
                <a:sym typeface="Open Sans"/>
              </a:rPr>
              <a:t>.</a:t>
            </a:r>
            <a:endParaRPr sz="1300">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8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716" name="Shape 3716"/>
        <p:cNvGrpSpPr/>
        <p:nvPr/>
      </p:nvGrpSpPr>
      <p:grpSpPr>
        <a:xfrm>
          <a:off x="0" y="0"/>
          <a:ext cx="0" cy="0"/>
        </a:xfrm>
      </p:grpSpPr>
      <p:sp>
        <p:nvSpPr>
          <p:cNvPr id="3717" name="Google Shape;3717;p216"/>
          <p:cNvSpPr txBox="1"/>
          <p:nvPr>
            <p:ph type="title"/>
          </p:nvPr>
        </p:nvSpPr>
        <p:spPr>
          <a:xfrm>
            <a:off x="251075" y="4371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Регистрация на Яндекс.карты</a:t>
            </a:r>
            <a:endParaRPr sz="3000"/>
          </a:p>
        </p:txBody>
      </p:sp>
      <p:sp>
        <p:nvSpPr>
          <p:cNvPr id="3718" name="Google Shape;3718;p216"/>
          <p:cNvSpPr txBox="1"/>
          <p:nvPr/>
        </p:nvSpPr>
        <p:spPr>
          <a:xfrm>
            <a:off x="698200" y="1303950"/>
            <a:ext cx="7467900" cy="3466800"/>
          </a:xfrm>
          <a:prstGeom prst="rect">
            <a:avLst/>
          </a:prstGeom>
          <a:noFill/>
          <a:ln>
            <a:noFill/>
          </a:ln>
        </p:spPr>
        <p:txBody>
          <a:bodyPr spcFirstLastPara="1" wrap="square" lIns="91425" tIns="91425" rIns="91425" bIns="91425" anchor="ctr" anchorCtr="0">
            <a:noAutofit/>
          </a:bodyPr>
          <a:lstStyle>
            <a:defPPr/>
          </a:lstStyle>
          <a:p>
            <a:pPr marL="0" lvl="0" indent="450215" algn="just" rtl="0">
              <a:lnSpc>
                <a:spcPct val="150000"/>
              </a:lnSpc>
              <a:spcBef>
                <a:spcPct val="0"/>
              </a:spcBef>
              <a:spcAft>
                <a:spcPct val="0"/>
              </a:spcAft>
              <a:buNone/>
            </a:pPr>
            <a:r>
              <a:rPr lang="en" sz="1300" b="1">
                <a:solidFill>
                  <a:schemeClr val="dk1"/>
                </a:solidFill>
                <a:latin typeface="Open Sans"/>
                <a:ea typeface="Open Sans"/>
                <a:cs typeface="Open Sans"/>
                <a:sym typeface="Open Sans"/>
              </a:rPr>
              <a:t>Укажите данные организации:</a:t>
            </a:r>
            <a:endParaRPr sz="1300" b="1">
              <a:solidFill>
                <a:schemeClr val="dk1"/>
              </a:solidFill>
              <a:latin typeface="Open Sans"/>
              <a:ea typeface="Open Sans"/>
              <a:cs typeface="Open Sans"/>
              <a:sym typeface="Open Sans"/>
            </a:endParaRPr>
          </a:p>
          <a:p>
            <a:pPr marL="0" lvl="1" indent="367665"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Название; </a:t>
            </a:r>
            <a:endParaRPr sz="1300">
              <a:solidFill>
                <a:schemeClr val="dk1"/>
              </a:solidFill>
              <a:latin typeface="Open Sans"/>
              <a:ea typeface="Open Sans"/>
              <a:cs typeface="Open Sans"/>
              <a:sym typeface="Open Sans"/>
            </a:endParaRPr>
          </a:p>
          <a:p>
            <a:pPr marL="0" lvl="1" indent="367665"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Адрес – выберите на карте фактическое расположение, куда могут обратиться пользователи;</a:t>
            </a:r>
            <a:endParaRPr sz="1300">
              <a:solidFill>
                <a:schemeClr val="dk1"/>
              </a:solidFill>
              <a:latin typeface="Open Sans"/>
              <a:ea typeface="Open Sans"/>
              <a:cs typeface="Open Sans"/>
              <a:sym typeface="Open Sans"/>
            </a:endParaRPr>
          </a:p>
          <a:p>
            <a:pPr marL="0" lvl="1" indent="367665"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Телефон – введите номер, по которому вы сможете подтвердить данные (через звонок оператора или SMS);</a:t>
            </a:r>
            <a:endParaRPr sz="1300">
              <a:solidFill>
                <a:schemeClr val="dk1"/>
              </a:solidFill>
              <a:latin typeface="Open Sans"/>
              <a:ea typeface="Open Sans"/>
              <a:cs typeface="Open Sans"/>
              <a:sym typeface="Open Sans"/>
            </a:endParaRPr>
          </a:p>
          <a:p>
            <a:pPr marL="0" lvl="1" indent="367665"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Сайт и социальные сети (если есть);</a:t>
            </a:r>
            <a:endParaRPr sz="1300">
              <a:solidFill>
                <a:schemeClr val="dk1"/>
              </a:solidFill>
              <a:latin typeface="Open Sans"/>
              <a:ea typeface="Open Sans"/>
              <a:cs typeface="Open Sans"/>
              <a:sym typeface="Open Sans"/>
            </a:endParaRPr>
          </a:p>
          <a:p>
            <a:pPr marL="0" lvl="1" indent="367665"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Время работы;</a:t>
            </a:r>
            <a:endParaRPr sz="1300">
              <a:solidFill>
                <a:schemeClr val="dk1"/>
              </a:solidFill>
              <a:latin typeface="Open Sans"/>
              <a:ea typeface="Open Sans"/>
              <a:cs typeface="Open Sans"/>
              <a:sym typeface="Open Sans"/>
            </a:endParaRPr>
          </a:p>
          <a:p>
            <a:pPr marL="0" lvl="1" indent="367665"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Вид деятельности – выберите до трех видов из нашего рубрикатора.</a:t>
            </a:r>
            <a:endParaRPr sz="1300">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r>
              <a:rPr lang="en" sz="1300">
                <a:solidFill>
                  <a:schemeClr val="dk1"/>
                </a:solidFill>
                <a:latin typeface="Open Sans"/>
                <a:ea typeface="Open Sans"/>
                <a:cs typeface="Open Sans"/>
                <a:sym typeface="Open Sans"/>
              </a:rPr>
              <a:t>Нажмите кнопку «Добавить организацию».</a:t>
            </a:r>
            <a:endParaRPr sz="1300">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8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722" name="Shape 3722"/>
        <p:cNvGrpSpPr/>
        <p:nvPr/>
      </p:nvGrpSpPr>
      <p:grpSpPr>
        <a:xfrm>
          <a:off x="0" y="0"/>
          <a:ext cx="0" cy="0"/>
        </a:xfrm>
      </p:grpSpPr>
      <p:sp>
        <p:nvSpPr>
          <p:cNvPr id="3723" name="Google Shape;3723;p217"/>
          <p:cNvSpPr txBox="1"/>
          <p:nvPr>
            <p:ph type="title"/>
          </p:nvPr>
        </p:nvSpPr>
        <p:spPr>
          <a:xfrm>
            <a:off x="251075" y="4371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Регистрация на Яндекс.карты</a:t>
            </a:r>
            <a:endParaRPr sz="3000"/>
          </a:p>
        </p:txBody>
      </p:sp>
      <p:sp>
        <p:nvSpPr>
          <p:cNvPr id="3724" name="Google Shape;3724;p217"/>
          <p:cNvSpPr txBox="1"/>
          <p:nvPr/>
        </p:nvSpPr>
        <p:spPr>
          <a:xfrm>
            <a:off x="601675" y="1346575"/>
            <a:ext cx="7467900" cy="3466800"/>
          </a:xfrm>
          <a:prstGeom prst="rect">
            <a:avLst/>
          </a:prstGeom>
          <a:noFill/>
          <a:ln>
            <a:noFill/>
          </a:ln>
        </p:spPr>
        <p:txBody>
          <a:bodyPr spcFirstLastPara="1" wrap="square" lIns="91425" tIns="91425" rIns="91425" bIns="91425" anchor="ctr" anchorCtr="0">
            <a:noAutofit/>
          </a:bodyPr>
          <a:lstStyle>
            <a:defPPr/>
          </a:lstStyle>
          <a:p>
            <a:pPr marL="0" lvl="0" indent="450215" algn="just" rtl="0">
              <a:lnSpc>
                <a:spcPct val="150000"/>
              </a:lnSpc>
              <a:spcBef>
                <a:spcPct val="0"/>
              </a:spcBef>
              <a:spcAft>
                <a:spcPct val="0"/>
              </a:spcAft>
              <a:buNone/>
            </a:pPr>
            <a:r>
              <a:rPr lang="en" sz="1200">
                <a:solidFill>
                  <a:schemeClr val="dk1"/>
                </a:solidFill>
                <a:latin typeface="Open Sans"/>
                <a:ea typeface="Open Sans"/>
                <a:cs typeface="Open Sans"/>
                <a:sym typeface="Open Sans"/>
              </a:rPr>
              <a:t>Система проверит, есть ли такая организация в нашей базе. Если организация есть, на странице Похожие компании вы можете подтвердить права на существующую организацию.</a:t>
            </a:r>
            <a:endParaRPr sz="1200">
              <a:solidFill>
                <a:schemeClr val="dk1"/>
              </a:solidFill>
              <a:latin typeface="Open Sans"/>
              <a:ea typeface="Open Sans"/>
              <a:cs typeface="Open Sans"/>
              <a:sym typeface="Open Sans"/>
            </a:endParaRPr>
          </a:p>
          <a:p>
            <a:pPr marL="0" lvl="0" indent="450215" algn="just" rtl="0">
              <a:lnSpc>
                <a:spcPct val="150000"/>
              </a:lnSpc>
              <a:spcBef>
                <a:spcPts val="1000"/>
              </a:spcBef>
              <a:spcAft>
                <a:spcPct val="0"/>
              </a:spcAft>
              <a:buNone/>
            </a:pPr>
            <a:r>
              <a:rPr lang="en" sz="1200">
                <a:solidFill>
                  <a:schemeClr val="dk1"/>
                </a:solidFill>
                <a:latin typeface="Open Sans"/>
                <a:ea typeface="Open Sans"/>
                <a:cs typeface="Open Sans"/>
                <a:sym typeface="Open Sans"/>
              </a:rPr>
              <a:t>Если организация не найдена в базе, в блоке «Добавить организацию с моими данными» нажмите кнопку «Добавить».</a:t>
            </a:r>
            <a:endParaRPr sz="1200">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r>
              <a:rPr lang="en" sz="1200">
                <a:solidFill>
                  <a:schemeClr val="dk1"/>
                </a:solidFill>
                <a:latin typeface="Open Sans"/>
                <a:ea typeface="Open Sans"/>
                <a:cs typeface="Open Sans"/>
                <a:sym typeface="Open Sans"/>
              </a:rPr>
              <a:t>После </a:t>
            </a:r>
            <a:r>
              <a:rPr lang="en" sz="1200" u="sng">
                <a:solidFill>
                  <a:schemeClr val="dk1"/>
                </a:solidFill>
                <a:latin typeface="Open Sans"/>
                <a:ea typeface="Open Sans"/>
                <a:cs typeface="Open Sans"/>
                <a:sym typeface="Open Sans"/>
              </a:rPr>
              <a:t>проверки</a:t>
            </a:r>
            <a:r>
              <a:rPr lang="en" sz="1200">
                <a:solidFill>
                  <a:schemeClr val="dk1"/>
                </a:solidFill>
                <a:latin typeface="Open Sans"/>
                <a:ea typeface="Open Sans"/>
                <a:cs typeface="Open Sans"/>
                <a:sym typeface="Open Sans"/>
              </a:rPr>
              <a:t> данные о новой организации попадут в базу Справочника и будут доступны на вкладке «Ожидают подтверждения». Нажмите кнопку «Подтвердить» и в открывшемся окне укажите контактные данные. По указанному номеру в течение 10 минут перезвонит автоматический оператор и сообщит код для привязки организации к аккаунту.</a:t>
            </a:r>
            <a:endParaRPr sz="1200">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r>
              <a:rPr lang="en" sz="1200">
                <a:solidFill>
                  <a:schemeClr val="dk1"/>
                </a:solidFill>
                <a:latin typeface="Open Sans"/>
                <a:ea typeface="Open Sans"/>
                <a:cs typeface="Open Sans"/>
                <a:sym typeface="Open Sans"/>
              </a:rPr>
              <a:t>Если у организации указан номер мобильного телефона, вы можете выбрать способ получения кода: звонок автоматического оператора или SMS.</a:t>
            </a:r>
            <a:endParaRPr sz="1200" b="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8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728" name="Shape 3728"/>
        <p:cNvGrpSpPr/>
        <p:nvPr/>
      </p:nvGrpSpPr>
      <p:grpSpPr>
        <a:xfrm>
          <a:off x="0" y="0"/>
          <a:ext cx="0" cy="0"/>
        </a:xfrm>
      </p:grpSpPr>
      <p:sp>
        <p:nvSpPr>
          <p:cNvPr id="3729" name="Google Shape;3729;p218"/>
          <p:cNvSpPr txBox="1"/>
          <p:nvPr>
            <p:ph type="title"/>
          </p:nvPr>
        </p:nvSpPr>
        <p:spPr>
          <a:xfrm>
            <a:off x="251075" y="4371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Регистрация на Яндекс.карты</a:t>
            </a:r>
            <a:endParaRPr sz="3000"/>
          </a:p>
        </p:txBody>
      </p:sp>
      <p:sp>
        <p:nvSpPr>
          <p:cNvPr id="3730" name="Google Shape;3730;p218"/>
          <p:cNvSpPr txBox="1"/>
          <p:nvPr/>
        </p:nvSpPr>
        <p:spPr>
          <a:xfrm>
            <a:off x="297750" y="1214950"/>
            <a:ext cx="7467900" cy="3466800"/>
          </a:xfrm>
          <a:prstGeom prst="rect">
            <a:avLst/>
          </a:prstGeom>
          <a:noFill/>
          <a:ln>
            <a:noFill/>
          </a:ln>
        </p:spPr>
        <p:txBody>
          <a:bodyPr spcFirstLastPara="1" wrap="square" lIns="91425" tIns="91425" rIns="91425" bIns="91425" anchor="ctr" anchorCtr="0">
            <a:noAutofit/>
          </a:bodyPr>
          <a:lstStyle>
            <a:defPPr/>
          </a:lstStyle>
          <a:p>
            <a:pPr marL="0" lvl="0" indent="450215" algn="just" rtl="0">
              <a:lnSpc>
                <a:spcPct val="150000"/>
              </a:lnSpc>
              <a:spcBef>
                <a:spcPct val="0"/>
              </a:spcBef>
              <a:spcAft>
                <a:spcPct val="0"/>
              </a:spcAft>
              <a:buNone/>
            </a:pPr>
            <a:r>
              <a:rPr lang="en" sz="1300">
                <a:solidFill>
                  <a:schemeClr val="dk1"/>
                </a:solidFill>
                <a:latin typeface="Open Sans"/>
                <a:ea typeface="Open Sans"/>
                <a:cs typeface="Open Sans"/>
                <a:sym typeface="Open Sans"/>
              </a:rPr>
              <a:t>Код можно ввести на странице «Мои заявки» на вкладке </a:t>
            </a:r>
            <a:r>
              <a:rPr lang="en" sz="1300" u="sng">
                <a:solidFill>
                  <a:srgbClr val="0044BB"/>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Заявки на подтверждение</a:t>
            </a:r>
            <a:r>
              <a:rPr lang="en" sz="1300">
                <a:solidFill>
                  <a:schemeClr val="dk1"/>
                </a:solidFill>
                <a:latin typeface="Open Sans"/>
                <a:ea typeface="Open Sans"/>
                <a:cs typeface="Open Sans"/>
                <a:sym typeface="Open Sans"/>
              </a:rPr>
              <a:t>.</a:t>
            </a:r>
            <a:endParaRPr sz="1300">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r>
              <a:rPr lang="en" sz="1300">
                <a:solidFill>
                  <a:schemeClr val="dk1"/>
                </a:solidFill>
                <a:latin typeface="Open Sans"/>
                <a:ea typeface="Open Sans"/>
                <a:cs typeface="Open Sans"/>
                <a:sym typeface="Open Sans"/>
              </a:rPr>
              <a:t>Через некоторое время информация о вашей организации будет доступна на странице «Мои организации». Вы сможете редактировать данные, добавлять или удалять фото, отвечать на отзывы, просматривать статистику, </a:t>
            </a:r>
            <a:r>
              <a:rPr lang="en" sz="1300" u="sng">
                <a:solidFill>
                  <a:srgbClr val="0044BB"/>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заказать приоритетное размещение</a:t>
            </a:r>
            <a:r>
              <a:rPr lang="en" sz="1300">
                <a:solidFill>
                  <a:schemeClr val="dk1"/>
                </a:solidFill>
                <a:latin typeface="Open Sans"/>
                <a:ea typeface="Open Sans"/>
                <a:cs typeface="Open Sans"/>
                <a:sym typeface="Open Sans"/>
              </a:rPr>
              <a:t>.</a:t>
            </a:r>
            <a:endParaRPr sz="1300">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endParaRPr sz="1300">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r>
              <a:rPr lang="en" sz="1300">
                <a:solidFill>
                  <a:schemeClr val="dk1"/>
                </a:solidFill>
                <a:latin typeface="Open Sans"/>
                <a:ea typeface="Open Sans"/>
                <a:cs typeface="Open Sans"/>
                <a:sym typeface="Open Sans"/>
              </a:rPr>
              <a:t>Также через несколько дней будут сформированы:</a:t>
            </a:r>
            <a:endParaRPr sz="1300">
              <a:solidFill>
                <a:schemeClr val="dk1"/>
              </a:solidFill>
              <a:latin typeface="Open Sans"/>
              <a:ea typeface="Open Sans"/>
              <a:cs typeface="Open Sans"/>
              <a:sym typeface="Open Sans"/>
            </a:endParaRPr>
          </a:p>
          <a:p>
            <a:pPr marL="0" lvl="0" indent="367665"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карточка организации на Яндекс.Картах (подробнее см. в разделе </a:t>
            </a:r>
            <a:r>
              <a:rPr lang="en" sz="1300" u="sng">
                <a:solidFill>
                  <a:srgbClr val="0044BB"/>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Карточка объекта</a:t>
            </a:r>
            <a:r>
              <a:rPr lang="en" sz="1300">
                <a:solidFill>
                  <a:schemeClr val="dk1"/>
                </a:solidFill>
                <a:latin typeface="Open Sans"/>
                <a:ea typeface="Open Sans"/>
                <a:cs typeface="Open Sans"/>
                <a:sym typeface="Open Sans"/>
              </a:rPr>
              <a:t> Помощи Яндекс.Карт). Для одного адреса организации создается одна карточка;</a:t>
            </a:r>
            <a:endParaRPr sz="1300">
              <a:solidFill>
                <a:schemeClr val="dk1"/>
              </a:solidFill>
              <a:latin typeface="Open Sans"/>
              <a:ea typeface="Open Sans"/>
              <a:cs typeface="Open Sans"/>
              <a:sym typeface="Open Sans"/>
            </a:endParaRPr>
          </a:p>
          <a:p>
            <a:pPr marL="0" lvl="0" indent="367665"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адресный сниппет в результатах поиска Яндекса.</a:t>
            </a:r>
            <a:endParaRPr sz="1300"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8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734" name="Shape 3734"/>
        <p:cNvGrpSpPr/>
        <p:nvPr/>
      </p:nvGrpSpPr>
      <p:grpSpPr>
        <a:xfrm>
          <a:off x="0" y="0"/>
          <a:ext cx="0" cy="0"/>
        </a:xfrm>
      </p:grpSpPr>
      <p:sp>
        <p:nvSpPr>
          <p:cNvPr id="3735" name="Google Shape;3735;p219"/>
          <p:cNvSpPr txBox="1"/>
          <p:nvPr>
            <p:ph type="title"/>
          </p:nvPr>
        </p:nvSpPr>
        <p:spPr>
          <a:xfrm>
            <a:off x="251075" y="4371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Регистрация на 2ГИС и 4GEO</a:t>
            </a:r>
            <a:endParaRPr sz="3000"/>
          </a:p>
        </p:txBody>
      </p:sp>
      <p:sp>
        <p:nvSpPr>
          <p:cNvPr id="3736" name="Google Shape;3736;p219"/>
          <p:cNvSpPr txBox="1"/>
          <p:nvPr/>
        </p:nvSpPr>
        <p:spPr>
          <a:xfrm>
            <a:off x="580000" y="1117100"/>
            <a:ext cx="7467900" cy="34668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None/>
            </a:pPr>
            <a:endParaRPr>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Чтобы добавить организацию в </a:t>
            </a:r>
            <a:r>
              <a:rPr lang="en" u="sng">
                <a:solidFill>
                  <a:srgbClr val="0000FF"/>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2ГИС</a:t>
            </a:r>
            <a:r>
              <a:rPr lang="en">
                <a:solidFill>
                  <a:schemeClr val="dk1"/>
                </a:solidFill>
                <a:latin typeface="Open Sans"/>
                <a:ea typeface="Open Sans"/>
                <a:cs typeface="Open Sans"/>
                <a:sym typeface="Open Sans"/>
              </a:rPr>
              <a:t> и </a:t>
            </a:r>
            <a:r>
              <a:rPr lang="en" u="sng">
                <a:solidFill>
                  <a:srgbClr val="0000FF"/>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4GEO</a:t>
            </a:r>
            <a:r>
              <a:rPr lang="en">
                <a:solidFill>
                  <a:schemeClr val="dk1"/>
                </a:solidFill>
                <a:latin typeface="Open Sans"/>
                <a:ea typeface="Open Sans"/>
                <a:cs typeface="Open Sans"/>
                <a:sym typeface="Open Sans"/>
              </a:rPr>
              <a:t> вашего города надо заполнить заявку.</a:t>
            </a:r>
            <a:endParaRPr>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После проверки заполненной анкеты информация о вашей компании будет добавлена в онлайн-версию в течение нескольких дней, в версии для ПК и мобильных устройств – в следующем месяце.</a:t>
            </a: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8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740" name="Shape 3740"/>
        <p:cNvGrpSpPr/>
        <p:nvPr/>
      </p:nvGrpSpPr>
      <p:grpSpPr>
        <a:xfrm>
          <a:off x="0" y="0"/>
          <a:ext cx="0" cy="0"/>
        </a:xfrm>
      </p:grpSpPr>
      <p:sp>
        <p:nvSpPr>
          <p:cNvPr id="3741" name="Google Shape;3741;p220"/>
          <p:cNvSpPr txBox="1"/>
          <p:nvPr>
            <p:ph type="title"/>
          </p:nvPr>
        </p:nvSpPr>
        <p:spPr>
          <a:xfrm>
            <a:off x="251075" y="4371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Регистрация на Zoon</a:t>
            </a:r>
            <a:endParaRPr sz="3000"/>
          </a:p>
        </p:txBody>
      </p:sp>
      <p:sp>
        <p:nvSpPr>
          <p:cNvPr id="3742" name="Google Shape;3742;p220"/>
          <p:cNvSpPr txBox="1"/>
          <p:nvPr/>
        </p:nvSpPr>
        <p:spPr>
          <a:xfrm>
            <a:off x="288850" y="1241650"/>
            <a:ext cx="7467900" cy="3466800"/>
          </a:xfrm>
          <a:prstGeom prst="rect">
            <a:avLst/>
          </a:prstGeom>
          <a:noFill/>
          <a:ln>
            <a:noFill/>
          </a:ln>
        </p:spPr>
        <p:txBody>
          <a:bodyPr spcFirstLastPara="1" wrap="square" lIns="91425" tIns="91425" rIns="91425" bIns="91425" anchor="ctr" anchorCtr="0">
            <a:noAutofit/>
          </a:bodyPr>
          <a:lstStyle>
            <a:defPPr/>
          </a:lstStyle>
          <a:p>
            <a:pPr marL="450215"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a:p>
            <a:pPr marL="906780" lvl="0" indent="-545465" algn="just" rtl="0">
              <a:lnSpc>
                <a:spcPct val="150000"/>
              </a:lnSpc>
              <a:spcBef>
                <a:spcPct val="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Чтобы создать карточку компании, зайдите в раздел «Для компаний» и внизу страницы нажмите «Добавить организацию» </a:t>
            </a:r>
            <a:endParaRPr>
              <a:solidFill>
                <a:schemeClr val="dk1"/>
              </a:solidFill>
              <a:latin typeface="Open Sans"/>
              <a:ea typeface="Open Sans"/>
              <a:cs typeface="Open Sans"/>
              <a:sym typeface="Open Sans"/>
            </a:endParaRPr>
          </a:p>
          <a:p>
            <a:pPr marL="906780" lvl="0" indent="-545465" algn="just" rtl="0">
              <a:lnSpc>
                <a:spcPct val="150000"/>
              </a:lnSpc>
              <a:spcBef>
                <a:spcPts val="100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Теперь нужно заполнить название компании, добавить адрес, телефон, сайт, создать описание, а также указать электронную почту, на которую придет доступ к странице. После этого останется нажать на «Добавить».</a:t>
            </a:r>
            <a:endParaRPr>
              <a:solidFill>
                <a:schemeClr val="dk1"/>
              </a:solidFill>
              <a:latin typeface="Open Sans"/>
              <a:ea typeface="Open Sans"/>
              <a:cs typeface="Open Sans"/>
              <a:sym typeface="Open Sans"/>
            </a:endParaRPr>
          </a:p>
          <a:p>
            <a:pPr marL="0" lvl="0" indent="0" algn="just" rtl="0">
              <a:lnSpc>
                <a:spcPct val="150000"/>
              </a:lnSpc>
              <a:spcBef>
                <a:spcPts val="1000"/>
              </a:spcBef>
              <a:spcAft>
                <a:spcPct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18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746" name="Shape 3746"/>
        <p:cNvGrpSpPr/>
        <p:nvPr/>
      </p:nvGrpSpPr>
      <p:grpSpPr>
        <a:xfrm>
          <a:off x="0" y="0"/>
          <a:ext cx="0" cy="0"/>
        </a:xfrm>
      </p:grpSpPr>
      <p:pic>
        <p:nvPicPr>
          <p:cNvPr id="3747" name="Google Shape;3747;p221"/>
          <p:cNvPicPr preferRelativeResize="0"/>
          <p:nvPr/>
        </p:nvPicPr>
        <p:blipFill>
          <a:blip r:embed="rId3">
            <a:alphaModFix/>
          </a:blip>
          <a:srcRect r="8466"/>
          <a:stretch>
            <a:fillRect/>
          </a:stretch>
        </p:blipFill>
        <p:spPr>
          <a:xfrm>
            <a:off x="5023525" y="1068750"/>
            <a:ext cx="4120476" cy="3006000"/>
          </a:xfrm>
          <a:prstGeom prst="rect">
            <a:avLst/>
          </a:prstGeom>
          <a:noFill/>
          <a:ln>
            <a:noFill/>
          </a:ln>
        </p:spPr>
      </p:pic>
      <p:sp>
        <p:nvSpPr>
          <p:cNvPr id="3748" name="Google Shape;3748;p221"/>
          <p:cNvSpPr/>
          <p:nvPr/>
        </p:nvSpPr>
        <p:spPr>
          <a:xfrm>
            <a:off x="4419600" y="1068750"/>
            <a:ext cx="2779200" cy="30060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49" name="Google Shape;3749;p221"/>
          <p:cNvSpPr/>
          <p:nvPr/>
        </p:nvSpPr>
        <p:spPr>
          <a:xfrm>
            <a:off x="465275" y="630000"/>
            <a:ext cx="5565600" cy="393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50" name="Google Shape;3750;p221"/>
          <p:cNvSpPr txBox="1"/>
          <p:nvPr>
            <p:ph type="title"/>
          </p:nvPr>
        </p:nvSpPr>
        <p:spPr>
          <a:xfrm>
            <a:off x="720000" y="3244225"/>
            <a:ext cx="5045400" cy="10437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ВЕДЕНИЕ ОТЧЕТНОСТИ</a:t>
            </a:r>
            <a:endParaRPr/>
          </a:p>
        </p:txBody>
      </p:sp>
      <p:sp>
        <p:nvSpPr>
          <p:cNvPr id="3751" name="Google Shape;3751;p221"/>
          <p:cNvSpPr txBox="1"/>
          <p:nvPr>
            <p:ph type="title" idx="2"/>
          </p:nvPr>
        </p:nvSpPr>
        <p:spPr>
          <a:xfrm>
            <a:off x="3369625" y="801450"/>
            <a:ext cx="2325600" cy="1790700"/>
          </a:xfrm>
          <a:prstGeom prst="rect">
            <a:avLst/>
          </a:prstGeom>
        </p:spPr>
        <p:txBody>
          <a:bodyPr spcFirstLastPara="1" wrap="square" lIns="91425" tIns="91425" rIns="91425" bIns="91425" anchor="ctr" anchorCtr="0">
            <a:noAutofit/>
          </a:bodyPr>
          <a:lstStyle>
            <a:defPPr/>
          </a:lstStyle>
          <a:p>
            <a:pPr marL="0" lvl="0" indent="0" algn="r" rtl="0">
              <a:spcBef>
                <a:spcPct val="0"/>
              </a:spcBef>
              <a:spcAft>
                <a:spcPct val="0"/>
              </a:spcAft>
              <a:buNone/>
            </a:pPr>
            <a:r>
              <a:rPr lang="en"/>
              <a:t>07</a:t>
            </a:r>
            <a:endParaRPr/>
          </a:p>
        </p:txBody>
      </p:sp>
      <p:grpSp>
        <p:nvGrpSpPr>
          <p:cNvPr id="3752" name="Google Shape;3752;p221"/>
          <p:cNvGrpSpPr/>
          <p:nvPr/>
        </p:nvGrpSpPr>
        <p:grpSpPr>
          <a:xfrm>
            <a:off x="5923861" y="1725294"/>
            <a:ext cx="312682" cy="1748105"/>
            <a:chOff x="8954936" y="1923919"/>
            <a:chExt cx="312682" cy="1748105"/>
          </a:xfrm>
        </p:grpSpPr>
        <p:sp>
          <p:nvSpPr>
            <p:cNvPr id="3753" name="Google Shape;3753;p221"/>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54" name="Google Shape;3754;p221"/>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55" name="Google Shape;3755;p221"/>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56" name="Google Shape;3756;p221"/>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57" name="Google Shape;3757;p221"/>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58" name="Google Shape;3758;p221"/>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59" name="Google Shape;3759;p221"/>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60" name="Google Shape;3760;p221"/>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61" name="Google Shape;3761;p221"/>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62" name="Google Shape;3762;p221"/>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63" name="Google Shape;3763;p221"/>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64" name="Google Shape;3764;p221"/>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65" name="Google Shape;3765;p221"/>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66" name="Google Shape;3766;p221"/>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67" name="Google Shape;3767;p221"/>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68" name="Google Shape;3768;p221"/>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69" name="Google Shape;3769;p221"/>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70" name="Google Shape;3770;p221"/>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71" name="Google Shape;3771;p221"/>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72" name="Google Shape;3772;p221"/>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73" name="Google Shape;3773;p221"/>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74" name="Google Shape;3774;p221"/>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75" name="Google Shape;3775;p221"/>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76" name="Google Shape;3776;p221"/>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
</file>

<file path=ppt/slides/slide18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780" name="Shape 3780"/>
        <p:cNvGrpSpPr/>
        <p:nvPr/>
      </p:nvGrpSpPr>
      <p:grpSpPr>
        <a:xfrm>
          <a:off x="0" y="0"/>
          <a:ext cx="0" cy="0"/>
        </a:xfrm>
      </p:grpSpPr>
      <p:sp>
        <p:nvSpPr>
          <p:cNvPr id="3781" name="Google Shape;3781;p222"/>
          <p:cNvSpPr txBox="1"/>
          <p:nvPr>
            <p:ph type="subTitle" idx="1"/>
          </p:nvPr>
        </p:nvSpPr>
        <p:spPr>
          <a:xfrm>
            <a:off x="491400" y="1332075"/>
            <a:ext cx="6460200" cy="2982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300"/>
              <a:t>Данный раздел представляет собой выдержку ключевых пунктов главы “Место ведения бизнеса”.</a:t>
            </a:r>
            <a:endParaRPr sz="1300"/>
          </a:p>
          <a:p>
            <a:pPr marL="0" lvl="0" indent="0" algn="l" rtl="0">
              <a:lnSpc>
                <a:spcPct val="115000"/>
              </a:lnSpc>
              <a:spcBef>
                <a:spcPts val="1000"/>
              </a:spcBef>
              <a:spcAft>
                <a:spcPct val="0"/>
              </a:spcAft>
              <a:buNone/>
            </a:pPr>
            <a:r>
              <a:rPr lang="en" sz="1300"/>
              <a:t>В нем вы узнаете:</a:t>
            </a:r>
            <a:endParaRPr sz="1300"/>
          </a:p>
          <a:p>
            <a:pPr marL="457200" lvl="0" indent="-311150" algn="l" rtl="0">
              <a:lnSpc>
                <a:spcPct val="115000"/>
              </a:lnSpc>
              <a:spcBef>
                <a:spcPts val="1000"/>
              </a:spcBef>
              <a:spcAft>
                <a:spcPct val="0"/>
              </a:spcAft>
              <a:buClr>
                <a:schemeClr val="accent1"/>
              </a:buClr>
              <a:buSzPts val="1300"/>
              <a:buChar char="●"/>
            </a:pPr>
            <a:r>
              <a:rPr lang="en" sz="1300"/>
              <a:t>Бухгалтерская отчетность</a:t>
            </a:r>
            <a:endParaRPr sz="1300"/>
          </a:p>
          <a:p>
            <a:pPr marL="457200" lvl="0" indent="-311150" algn="l" rtl="0">
              <a:lnSpc>
                <a:spcPct val="115000"/>
              </a:lnSpc>
              <a:spcBef>
                <a:spcPts val="1000"/>
              </a:spcBef>
              <a:spcAft>
                <a:spcPct val="0"/>
              </a:spcAft>
              <a:buClr>
                <a:schemeClr val="accent1"/>
              </a:buClr>
              <a:buSzPts val="1300"/>
              <a:buChar char="●"/>
            </a:pPr>
            <a:r>
              <a:rPr lang="en" sz="1300"/>
              <a:t>Расчетная ведомость</a:t>
            </a:r>
            <a:endParaRPr sz="1300"/>
          </a:p>
          <a:p>
            <a:pPr marL="457200" lvl="0" indent="-311150" algn="l" rtl="0">
              <a:lnSpc>
                <a:spcPct val="115000"/>
              </a:lnSpc>
              <a:spcBef>
                <a:spcPts val="1000"/>
              </a:spcBef>
              <a:spcAft>
                <a:spcPct val="0"/>
              </a:spcAft>
              <a:buClr>
                <a:schemeClr val="accent1"/>
              </a:buClr>
              <a:buSzPts val="1300"/>
              <a:buChar char="●"/>
            </a:pPr>
            <a:r>
              <a:rPr lang="en" sz="1300"/>
              <a:t>Платежная ведомость</a:t>
            </a:r>
            <a:endParaRPr sz="1300"/>
          </a:p>
          <a:p>
            <a:pPr marL="457200" lvl="0" indent="-311150" algn="l" rtl="0">
              <a:lnSpc>
                <a:spcPct val="115000"/>
              </a:lnSpc>
              <a:spcBef>
                <a:spcPts val="1000"/>
              </a:spcBef>
              <a:spcAft>
                <a:spcPct val="0"/>
              </a:spcAft>
              <a:buClr>
                <a:schemeClr val="accent1"/>
              </a:buClr>
              <a:buSzPts val="1300"/>
              <a:buChar char="●"/>
            </a:pPr>
            <a:r>
              <a:rPr lang="en" sz="1300"/>
              <a:t>Инвентаризация</a:t>
            </a:r>
            <a:endParaRPr sz="1300"/>
          </a:p>
          <a:p>
            <a:pPr marL="457200" lvl="0" indent="-311150" algn="l" rtl="0">
              <a:lnSpc>
                <a:spcPct val="115000"/>
              </a:lnSpc>
              <a:spcBef>
                <a:spcPts val="1000"/>
              </a:spcBef>
              <a:spcAft>
                <a:spcPct val="0"/>
              </a:spcAft>
              <a:buClr>
                <a:schemeClr val="accent1"/>
              </a:buClr>
              <a:buSzPts val="1300"/>
              <a:buChar char="●"/>
            </a:pPr>
            <a:r>
              <a:rPr lang="en" sz="1300"/>
              <a:t>Управленческая отчетность</a:t>
            </a:r>
            <a:endParaRPr sz="1300"/>
          </a:p>
          <a:p>
            <a:pPr marL="457200" lvl="0" indent="-311150" algn="l" rtl="0">
              <a:lnSpc>
                <a:spcPct val="115000"/>
              </a:lnSpc>
              <a:spcBef>
                <a:spcPts val="1000"/>
              </a:spcBef>
              <a:spcAft>
                <a:spcPct val="0"/>
              </a:spcAft>
              <a:buClr>
                <a:schemeClr val="accent1"/>
              </a:buClr>
              <a:buSzPts val="1300"/>
              <a:buChar char="●"/>
            </a:pPr>
            <a:r>
              <a:rPr lang="en" sz="1300"/>
              <a:t>Контроль качества</a:t>
            </a:r>
            <a:endParaRPr sz="1300"/>
          </a:p>
          <a:p>
            <a:pPr marL="0" lvl="0" indent="0" algn="l" rtl="0">
              <a:lnSpc>
                <a:spcPct val="115000"/>
              </a:lnSpc>
              <a:spcBef>
                <a:spcPts val="1000"/>
              </a:spcBef>
              <a:spcAft>
                <a:spcPct val="0"/>
              </a:spcAft>
              <a:buNone/>
            </a:pPr>
            <a:endParaRPr sz="1300"/>
          </a:p>
          <a:p>
            <a:pPr marL="0" lvl="0" indent="0" algn="l" rtl="0">
              <a:lnSpc>
                <a:spcPct val="115000"/>
              </a:lnSpc>
              <a:spcBef>
                <a:spcPts val="1000"/>
              </a:spcBef>
              <a:spcAft>
                <a:spcPts val="1000"/>
              </a:spcAft>
              <a:buClr>
                <a:schemeClr val="dk1"/>
              </a:buClr>
              <a:buSzPts val="1100"/>
              <a:buFont typeface="Arial"/>
              <a:buNone/>
            </a:pPr>
            <a:r>
              <a:rPr lang="en" sz="1300"/>
              <a:t>Подробнее в главе: </a:t>
            </a:r>
            <a:r>
              <a:rPr lang="en" sz="1300" u="sng">
                <a:solidFill>
                  <a:schemeClr val="hlink"/>
                </a:solidFill>
                <a:hlinkClick r:id="rId3"/>
              </a:rPr>
              <a:t>“Финансы”.</a:t>
            </a:r>
            <a:endParaRPr sz="1300"/>
          </a:p>
        </p:txBody>
      </p:sp>
      <p:sp>
        <p:nvSpPr>
          <p:cNvPr id="3782" name="Google Shape;3782;p222"/>
          <p:cNvSpPr txBox="1"/>
          <p:nvPr>
            <p:ph type="title"/>
          </p:nvPr>
        </p:nvSpPr>
        <p:spPr>
          <a:xfrm>
            <a:off x="491400" y="3252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Предисловие к разделу</a:t>
            </a:r>
            <a:endParaRP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695" name="Shape 1695"/>
        <p:cNvGrpSpPr/>
        <p:nvPr/>
      </p:nvGrpSpPr>
      <p:grpSpPr>
        <a:xfrm>
          <a:off x="0" y="0"/>
          <a:ext cx="0" cy="0"/>
        </a:xfrm>
      </p:grpSpPr>
      <p:sp>
        <p:nvSpPr>
          <p:cNvPr id="1696" name="Google Shape;1696;p52"/>
          <p:cNvSpPr txBox="1"/>
          <p:nvPr>
            <p:ph type="subTitle" idx="1"/>
          </p:nvPr>
        </p:nvSpPr>
        <p:spPr>
          <a:xfrm>
            <a:off x="588853" y="1548025"/>
            <a:ext cx="6460200" cy="24003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300"/>
              <a:t>Данный раздел представляет собой выдержку ключевых пунктов главы “Запуск бизнеса”.</a:t>
            </a:r>
            <a:endParaRPr sz="1300"/>
          </a:p>
          <a:p>
            <a:pPr marL="0" lvl="0" indent="0" algn="l" rtl="0">
              <a:lnSpc>
                <a:spcPct val="115000"/>
              </a:lnSpc>
              <a:spcBef>
                <a:spcPts val="1000"/>
              </a:spcBef>
              <a:spcAft>
                <a:spcPct val="0"/>
              </a:spcAft>
              <a:buNone/>
            </a:pPr>
            <a:r>
              <a:rPr lang="en" sz="1300"/>
              <a:t>В нем вы узнаете:</a:t>
            </a:r>
            <a:endParaRPr sz="1300"/>
          </a:p>
          <a:p>
            <a:pPr marL="457200" lvl="0" indent="-311150" algn="l" rtl="0">
              <a:lnSpc>
                <a:spcPct val="115000"/>
              </a:lnSpc>
              <a:spcBef>
                <a:spcPts val="1000"/>
              </a:spcBef>
              <a:spcAft>
                <a:spcPct val="0"/>
              </a:spcAft>
              <a:buClr>
                <a:schemeClr val="accent1"/>
              </a:buClr>
              <a:buSzPts val="1300"/>
              <a:buChar char="●"/>
            </a:pPr>
            <a:r>
              <a:rPr lang="en" sz="1300"/>
              <a:t>Этапы запуска барбершопа</a:t>
            </a:r>
            <a:endParaRPr sz="1300"/>
          </a:p>
          <a:p>
            <a:pPr marL="457200" lvl="0" indent="-311150" algn="l" rtl="0">
              <a:lnSpc>
                <a:spcPct val="115000"/>
              </a:lnSpc>
              <a:spcBef>
                <a:spcPts val="1000"/>
              </a:spcBef>
              <a:spcAft>
                <a:spcPct val="0"/>
              </a:spcAft>
              <a:buClr>
                <a:schemeClr val="accent1"/>
              </a:buClr>
              <a:buSzPts val="1300"/>
              <a:buChar char="●"/>
            </a:pPr>
            <a:r>
              <a:rPr lang="en" sz="1300"/>
              <a:t>Регистрация юрлица и выбор ОКВЭД</a:t>
            </a:r>
            <a:endParaRPr sz="1300"/>
          </a:p>
          <a:p>
            <a:pPr marL="457200" lvl="0" indent="-311150" algn="l" rtl="0">
              <a:lnSpc>
                <a:spcPct val="115000"/>
              </a:lnSpc>
              <a:spcBef>
                <a:spcPts val="1000"/>
              </a:spcBef>
              <a:spcAft>
                <a:spcPct val="0"/>
              </a:spcAft>
              <a:buClr>
                <a:schemeClr val="accent1"/>
              </a:buClr>
              <a:buSzPts val="1300"/>
              <a:buChar char="●"/>
            </a:pPr>
            <a:r>
              <a:rPr lang="en" sz="1300"/>
              <a:t>Открытие расчетного счета </a:t>
            </a:r>
            <a:endParaRPr sz="1300"/>
          </a:p>
          <a:p>
            <a:pPr marL="457200" lvl="0" indent="-311150" algn="l" rtl="0">
              <a:lnSpc>
                <a:spcPct val="115000"/>
              </a:lnSpc>
              <a:spcBef>
                <a:spcPts val="1000"/>
              </a:spcBef>
              <a:spcAft>
                <a:spcPct val="0"/>
              </a:spcAft>
              <a:buClr>
                <a:schemeClr val="accent1"/>
              </a:buClr>
              <a:buSzPts val="1300"/>
              <a:buChar char="●"/>
            </a:pPr>
            <a:r>
              <a:rPr lang="en" sz="1300"/>
              <a:t>Регистрация в Роспотребнадзоре.</a:t>
            </a:r>
            <a:endParaRPr sz="1300"/>
          </a:p>
          <a:p>
            <a:pPr marL="0" lvl="0" indent="0" algn="l" rtl="0">
              <a:lnSpc>
                <a:spcPct val="115000"/>
              </a:lnSpc>
              <a:spcBef>
                <a:spcPts val="1000"/>
              </a:spcBef>
              <a:spcAft>
                <a:spcPct val="0"/>
              </a:spcAft>
              <a:buNone/>
            </a:pPr>
            <a:endParaRPr sz="1300"/>
          </a:p>
          <a:p>
            <a:pPr marL="0" lvl="0" indent="0" algn="l" rtl="0">
              <a:lnSpc>
                <a:spcPct val="115000"/>
              </a:lnSpc>
              <a:spcBef>
                <a:spcPts val="1000"/>
              </a:spcBef>
              <a:spcAft>
                <a:spcPts val="1000"/>
              </a:spcAft>
              <a:buClr>
                <a:schemeClr val="dk1"/>
              </a:buClr>
              <a:buSzPts val="1100"/>
              <a:buFont typeface="Arial"/>
              <a:buNone/>
            </a:pPr>
            <a:r>
              <a:rPr lang="en" sz="1300"/>
              <a:t>Подробнее: </a:t>
            </a:r>
            <a:r>
              <a:rPr lang="en" sz="1300" u="sng">
                <a:solidFill>
                  <a:schemeClr val="hlink"/>
                </a:solidFill>
                <a:hlinkClick r:id="rId3"/>
              </a:rPr>
              <a:t>“Запуск бизнеса”.</a:t>
            </a:r>
            <a:endParaRPr sz="1300"/>
          </a:p>
        </p:txBody>
      </p:sp>
      <p:sp>
        <p:nvSpPr>
          <p:cNvPr id="1697" name="Google Shape;1697;p52"/>
          <p:cNvSpPr txBox="1"/>
          <p:nvPr>
            <p:ph type="title"/>
          </p:nvPr>
        </p:nvSpPr>
        <p:spPr>
          <a:xfrm>
            <a:off x="491400" y="3252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Предисловие к разделу</a:t>
            </a:r>
            <a:endParaRPr/>
          </a:p>
        </p:txBody>
      </p:sp>
    </p:spTree>
  </p:cSld>
  <p:clrMapOvr>
    <a:masterClrMapping/>
  </p:clrMapOvr>
  <p:transition/>
  <p:timing/>
</p:sld>
</file>

<file path=ppt/slides/slide19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786" name="Shape 3786"/>
        <p:cNvGrpSpPr/>
        <p:nvPr/>
      </p:nvGrpSpPr>
      <p:grpSpPr>
        <a:xfrm>
          <a:off x="0" y="0"/>
          <a:ext cx="0" cy="0"/>
        </a:xfrm>
      </p:grpSpPr>
      <p:pic>
        <p:nvPicPr>
          <p:cNvPr id="3787" name="Google Shape;3787;p223"/>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3788" name="Google Shape;3788;p223"/>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89" name="Google Shape;3789;p223"/>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3790" name="Google Shape;3790;p223"/>
          <p:cNvGrpSpPr/>
          <p:nvPr/>
        </p:nvGrpSpPr>
        <p:grpSpPr>
          <a:xfrm>
            <a:off x="8831314" y="1474774"/>
            <a:ext cx="312682" cy="2193963"/>
            <a:chOff x="8954936" y="1478060"/>
            <a:chExt cx="312682" cy="2193963"/>
          </a:xfrm>
        </p:grpSpPr>
        <p:sp>
          <p:nvSpPr>
            <p:cNvPr id="3791" name="Google Shape;3791;p223"/>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92" name="Google Shape;3792;p223"/>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93" name="Google Shape;3793;p223"/>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94" name="Google Shape;3794;p223"/>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95" name="Google Shape;3795;p223"/>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96" name="Google Shape;3796;p223"/>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97" name="Google Shape;3797;p223"/>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98" name="Google Shape;3798;p223"/>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799" name="Google Shape;3799;p223"/>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00" name="Google Shape;3800;p223"/>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01" name="Google Shape;3801;p223"/>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02" name="Google Shape;3802;p223"/>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03" name="Google Shape;3803;p223"/>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04" name="Google Shape;3804;p223"/>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05" name="Google Shape;3805;p223"/>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06" name="Google Shape;3806;p223"/>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07" name="Google Shape;3807;p223"/>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08" name="Google Shape;3808;p223"/>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09" name="Google Shape;3809;p223"/>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10" name="Google Shape;3810;p223"/>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11" name="Google Shape;3811;p223"/>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12" name="Google Shape;3812;p223"/>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13" name="Google Shape;3813;p223"/>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14" name="Google Shape;3814;p223"/>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15" name="Google Shape;3815;p223"/>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16" name="Google Shape;3816;p223"/>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17" name="Google Shape;3817;p223"/>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18" name="Google Shape;3818;p223"/>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19" name="Google Shape;3819;p223"/>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820" name="Google Shape;3820;p223"/>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3821" name="Google Shape;3821;p223"/>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7.1.</a:t>
            </a:r>
            <a:endParaRPr/>
          </a:p>
        </p:txBody>
      </p:sp>
      <p:sp>
        <p:nvSpPr>
          <p:cNvPr id="3822" name="Google Shape;3822;p223"/>
          <p:cNvSpPr txBox="1"/>
          <p:nvPr>
            <p:ph type="subTitle" idx="1"/>
          </p:nvPr>
        </p:nvSpPr>
        <p:spPr>
          <a:xfrm>
            <a:off x="720000" y="2680925"/>
            <a:ext cx="36063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b="1"/>
              <a:t>Бухгалтерская отчетность</a:t>
            </a:r>
            <a:endParaRPr b="1"/>
          </a:p>
        </p:txBody>
      </p:sp>
    </p:spTree>
  </p:cSld>
  <p:clrMapOvr>
    <a:masterClrMapping/>
  </p:clrMapOvr>
  <p:transition/>
  <p:timing/>
</p:sld>
</file>

<file path=ppt/slides/slide19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26" name="Shape 3826"/>
        <p:cNvGrpSpPr/>
        <p:nvPr/>
      </p:nvGrpSpPr>
      <p:grpSpPr>
        <a:xfrm>
          <a:off x="0" y="0"/>
          <a:ext cx="0" cy="0"/>
        </a:xfrm>
      </p:grpSpPr>
      <p:sp>
        <p:nvSpPr>
          <p:cNvPr id="3827" name="Google Shape;3827;p224"/>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Бухгалтерская отчетность</a:t>
            </a:r>
            <a:endParaRPr sz="3000"/>
          </a:p>
        </p:txBody>
      </p:sp>
      <p:sp>
        <p:nvSpPr>
          <p:cNvPr id="3828" name="Google Shape;3828;p224"/>
          <p:cNvSpPr txBox="1"/>
          <p:nvPr/>
        </p:nvSpPr>
        <p:spPr>
          <a:xfrm>
            <a:off x="431250" y="1366250"/>
            <a:ext cx="7951500" cy="3466800"/>
          </a:xfrm>
          <a:prstGeom prst="rect">
            <a:avLst/>
          </a:prstGeom>
          <a:noFill/>
          <a:ln>
            <a:noFill/>
          </a:ln>
        </p:spPr>
        <p:txBody>
          <a:bodyPr spcFirstLastPara="1" wrap="square" lIns="91425" tIns="91425" rIns="91425" bIns="91425" anchor="ctr" anchorCtr="0">
            <a:noAutofit/>
          </a:bodyPr>
          <a:lstStyle>
            <a:defPPr/>
          </a:lstStyle>
          <a:p>
            <a:pPr marL="0" lvl="0" indent="450215"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a:p>
            <a:pPr marL="0" lvl="0" indent="450215" algn="just" rtl="0">
              <a:lnSpc>
                <a:spcPct val="150000"/>
              </a:lnSpc>
              <a:spcBef>
                <a:spcPct val="0"/>
              </a:spcBef>
              <a:spcAft>
                <a:spcPct val="0"/>
              </a:spcAft>
              <a:buNone/>
            </a:pPr>
            <a:r>
              <a:rPr lang="en">
                <a:solidFill>
                  <a:schemeClr val="dk1"/>
                </a:solidFill>
                <a:latin typeface="Open Sans"/>
                <a:ea typeface="Open Sans"/>
                <a:cs typeface="Open Sans"/>
                <a:sym typeface="Open Sans"/>
              </a:rPr>
              <a:t>Ведение отчетности – обязательная мера, необходимая для того, чтобы вы могли следить за деятельностью компании, вовремя замечать недочеты и своевременно их корректировать. Также существует отчетность для налоговой инспекции, которую периодически необходимо предоставлять в этот орган.</a:t>
            </a:r>
            <a:endParaRPr>
              <a:solidFill>
                <a:schemeClr val="dk1"/>
              </a:solidFill>
              <a:latin typeface="Open Sans"/>
              <a:ea typeface="Open Sans"/>
              <a:cs typeface="Open Sans"/>
              <a:sym typeface="Open Sans"/>
            </a:endParaRPr>
          </a:p>
          <a:p>
            <a:pPr marL="0" lvl="0" indent="449580" algn="just" rtl="0">
              <a:lnSpc>
                <a:spcPct val="150000"/>
              </a:lnSpc>
              <a:spcBef>
                <a:spcPct val="0"/>
              </a:spcBef>
              <a:spcAft>
                <a:spcPct val="0"/>
              </a:spcAft>
              <a:buClr>
                <a:schemeClr val="dk1"/>
              </a:buClr>
              <a:buSzPts val="1100"/>
              <a:buFont typeface="Arial"/>
              <a:buNone/>
            </a:pPr>
            <a:r>
              <a:rPr lang="en">
                <a:solidFill>
                  <a:schemeClr val="dk1"/>
                </a:solidFill>
                <a:latin typeface="Open Sans"/>
                <a:ea typeface="Open Sans"/>
                <a:cs typeface="Open Sans"/>
                <a:sym typeface="Open Sans"/>
              </a:rPr>
              <a:t>Для вашего удобства бухгалтерский учет барбершопов ведут бухгалтеры от головного офиса.</a:t>
            </a: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19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32" name="Shape 3832"/>
        <p:cNvGrpSpPr/>
        <p:nvPr/>
      </p:nvGrpSpPr>
      <p:grpSpPr>
        <a:xfrm>
          <a:off x="0" y="0"/>
          <a:ext cx="0" cy="0"/>
        </a:xfrm>
      </p:grpSpPr>
      <p:sp>
        <p:nvSpPr>
          <p:cNvPr id="3833" name="Google Shape;3833;p225"/>
          <p:cNvSpPr txBox="1"/>
          <p:nvPr>
            <p:ph type="title"/>
          </p:nvPr>
        </p:nvSpPr>
        <p:spPr>
          <a:xfrm>
            <a:off x="475725" y="4344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Расчетная ведомость</a:t>
            </a:r>
            <a:endParaRPr sz="3000"/>
          </a:p>
        </p:txBody>
      </p:sp>
      <p:sp>
        <p:nvSpPr>
          <p:cNvPr id="3834" name="Google Shape;3834;p225"/>
          <p:cNvSpPr txBox="1"/>
          <p:nvPr/>
        </p:nvSpPr>
        <p:spPr>
          <a:xfrm>
            <a:off x="475725" y="1321750"/>
            <a:ext cx="7467900" cy="3466800"/>
          </a:xfrm>
          <a:prstGeom prst="rect">
            <a:avLst/>
          </a:prstGeom>
          <a:noFill/>
          <a:ln>
            <a:noFill/>
          </a:ln>
        </p:spPr>
        <p:txBody>
          <a:bodyPr spcFirstLastPara="1" wrap="square" lIns="91425" tIns="91425" rIns="91425" bIns="91425" anchor="ctr" anchorCtr="0">
            <a:noAutofit/>
          </a:bodyPr>
          <a:lstStyle>
            <a:defPPr/>
          </a:lstStyle>
          <a:p>
            <a:pPr marL="0" lvl="0" indent="457200" algn="just" rtl="0">
              <a:lnSpc>
                <a:spcPct val="150000"/>
              </a:lnSpc>
              <a:spcBef>
                <a:spcPct val="0"/>
              </a:spcBef>
              <a:spcAft>
                <a:spcPct val="0"/>
              </a:spcAft>
              <a:buNone/>
            </a:pPr>
            <a:r>
              <a:rPr lang="en">
                <a:solidFill>
                  <a:schemeClr val="dk1"/>
                </a:solidFill>
                <a:latin typeface="Open Sans"/>
                <a:ea typeface="Open Sans"/>
                <a:cs typeface="Open Sans"/>
                <a:sym typeface="Open Sans"/>
              </a:rPr>
              <a:t>Расчетная ведомость – документ для расчета и выплаты заработной платы. Расчетную ведомость может заполнять как бухгалтер и собственник, так и доверенное лицо (управляющий). </a:t>
            </a:r>
            <a:endParaRPr>
              <a:solidFill>
                <a:schemeClr val="dk1"/>
              </a:solidFill>
              <a:latin typeface="Open Sans"/>
              <a:ea typeface="Open Sans"/>
              <a:cs typeface="Open Sans"/>
              <a:sym typeface="Open Sans"/>
            </a:endParaRPr>
          </a:p>
          <a:p>
            <a:pPr marL="0" lvl="0" indent="449580" algn="just" rtl="0">
              <a:lnSpc>
                <a:spcPct val="150000"/>
              </a:lnSpc>
              <a:spcBef>
                <a:spcPts val="1200"/>
              </a:spcBef>
              <a:spcAft>
                <a:spcPct val="0"/>
              </a:spcAft>
              <a:buNone/>
            </a:pPr>
            <a:r>
              <a:rPr lang="en">
                <a:solidFill>
                  <a:schemeClr val="dk1"/>
                </a:solidFill>
                <a:latin typeface="Open Sans"/>
                <a:ea typeface="Open Sans"/>
                <a:cs typeface="Open Sans"/>
                <a:sym typeface="Open Sans"/>
              </a:rPr>
              <a:t>Расчётная ведомость формы Т-51 (бухгалтерский документ) служит для иллюстрации и документального оформления основной части выдачи заработной платы сотрудникам учреждения. На основе расчётной ведомости по форме Т-51 производятся регулярные выплаты заработных плат сотрудникам организаций. </a:t>
            </a:r>
            <a:endParaRPr b="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19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38" name="Shape 3838"/>
        <p:cNvGrpSpPr/>
        <p:nvPr/>
      </p:nvGrpSpPr>
      <p:grpSpPr>
        <a:xfrm>
          <a:off x="0" y="0"/>
          <a:ext cx="0" cy="0"/>
        </a:xfrm>
      </p:grpSpPr>
      <p:sp>
        <p:nvSpPr>
          <p:cNvPr id="3839" name="Google Shape;3839;p226"/>
          <p:cNvSpPr txBox="1"/>
          <p:nvPr>
            <p:ph type="title"/>
          </p:nvPr>
        </p:nvSpPr>
        <p:spPr>
          <a:xfrm>
            <a:off x="401525"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Расчетная ведомость</a:t>
            </a:r>
            <a:endParaRPr sz="3000"/>
          </a:p>
        </p:txBody>
      </p:sp>
      <p:sp>
        <p:nvSpPr>
          <p:cNvPr id="3840" name="Google Shape;3840;p226"/>
          <p:cNvSpPr txBox="1"/>
          <p:nvPr/>
        </p:nvSpPr>
        <p:spPr>
          <a:xfrm>
            <a:off x="401525" y="1312850"/>
            <a:ext cx="7467900" cy="34668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ts val="1200"/>
              </a:spcBef>
              <a:spcAft>
                <a:spcPct val="0"/>
              </a:spcAft>
              <a:buNone/>
            </a:pPr>
            <a:r>
              <a:rPr lang="en">
                <a:solidFill>
                  <a:schemeClr val="dk1"/>
                </a:solidFill>
                <a:latin typeface="Open Sans"/>
                <a:ea typeface="Open Sans"/>
                <a:cs typeface="Open Sans"/>
                <a:sym typeface="Open Sans"/>
              </a:rPr>
              <a:t>Форма расчётной ведомости Т-51 и образец заполнения вы можете найти </a:t>
            </a:r>
            <a:r>
              <a:rPr lang="en" b="1">
                <a:solidFill>
                  <a:schemeClr val="dk1"/>
                </a:solidFill>
                <a:latin typeface="Open Sans"/>
                <a:ea typeface="Open Sans"/>
                <a:cs typeface="Open Sans"/>
                <a:sym typeface="Open Sans"/>
              </a:rPr>
              <a:t>в Приложении к главе.</a:t>
            </a:r>
            <a:endParaRPr b="1">
              <a:solidFill>
                <a:schemeClr val="dk1"/>
              </a:solidFill>
              <a:latin typeface="Open Sans"/>
              <a:ea typeface="Open Sans"/>
              <a:cs typeface="Open Sans"/>
              <a:sym typeface="Open Sans"/>
            </a:endParaRPr>
          </a:p>
          <a:p>
            <a:pPr marL="0" lvl="0" indent="449580" algn="just" rtl="0">
              <a:lnSpc>
                <a:spcPct val="150000"/>
              </a:lnSpc>
              <a:spcBef>
                <a:spcPts val="1200"/>
              </a:spcBef>
              <a:spcAft>
                <a:spcPct val="0"/>
              </a:spcAft>
              <a:buNone/>
            </a:pPr>
            <a:r>
              <a:rPr lang="en" b="1">
                <a:solidFill>
                  <a:schemeClr val="dk1"/>
                </a:solidFill>
                <a:latin typeface="Open Sans"/>
                <a:ea typeface="Open Sans"/>
                <a:cs typeface="Open Sans"/>
                <a:sym typeface="Open Sans"/>
              </a:rPr>
              <a:t>Примечание:</a:t>
            </a:r>
            <a:r>
              <a:rPr lang="en">
                <a:solidFill>
                  <a:schemeClr val="dk1"/>
                </a:solidFill>
                <a:latin typeface="Open Sans"/>
                <a:ea typeface="Open Sans"/>
                <a:cs typeface="Open Sans"/>
                <a:sym typeface="Open Sans"/>
              </a:rPr>
              <a:t> на работников, которые свою заработную плату получают на банковскую карту, составляется исключительно расчётная ведомость Т-51, платёжная и расчётно-платёжная ведомости для таких сотрудников не требуются.</a:t>
            </a: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19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44" name="Shape 3844"/>
        <p:cNvGrpSpPr/>
        <p:nvPr/>
      </p:nvGrpSpPr>
      <p:grpSpPr>
        <a:xfrm>
          <a:off x="0" y="0"/>
          <a:ext cx="0" cy="0"/>
        </a:xfrm>
      </p:grpSpPr>
      <p:sp>
        <p:nvSpPr>
          <p:cNvPr id="3845" name="Google Shape;3845;p227"/>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Заполнение формы Т-51</a:t>
            </a:r>
            <a:endParaRPr sz="3000"/>
          </a:p>
        </p:txBody>
      </p:sp>
      <p:sp>
        <p:nvSpPr>
          <p:cNvPr id="3846" name="Google Shape;3846;p227"/>
          <p:cNvSpPr txBox="1"/>
          <p:nvPr/>
        </p:nvSpPr>
        <p:spPr>
          <a:xfrm>
            <a:off x="288850" y="1206050"/>
            <a:ext cx="8094900" cy="34668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ts val="1200"/>
              </a:spcBef>
              <a:spcAft>
                <a:spcPct val="0"/>
              </a:spcAft>
              <a:buNone/>
            </a:pPr>
            <a:endParaRPr sz="1200" b="1">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Титульный лист.</a:t>
            </a:r>
            <a:r>
              <a:rPr lang="en" sz="1200">
                <a:solidFill>
                  <a:schemeClr val="dk1"/>
                </a:solidFill>
                <a:latin typeface="Open Sans"/>
                <a:ea typeface="Open Sans"/>
                <a:cs typeface="Open Sans"/>
                <a:sym typeface="Open Sans"/>
              </a:rPr>
              <a:t> Указываем название организации или ИП; если зарплата рассчитывается для какого-то конкретного структурного подразделения, то указываем его название.</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Графа «Код по ОКПО». </a:t>
            </a:r>
            <a:r>
              <a:rPr lang="en" sz="1200">
                <a:solidFill>
                  <a:schemeClr val="dk1"/>
                </a:solidFill>
                <a:latin typeface="Open Sans"/>
                <a:ea typeface="Open Sans"/>
                <a:cs typeface="Open Sans"/>
                <a:sym typeface="Open Sans"/>
              </a:rPr>
              <a:t>Указывается код по ОКПО согласно данным в уведомлении из Росстата.</a:t>
            </a:r>
            <a:endParaRPr sz="1200">
              <a:solidFill>
                <a:schemeClr val="dk1"/>
              </a:solidFill>
              <a:latin typeface="Open Sans"/>
              <a:ea typeface="Open Sans"/>
              <a:cs typeface="Open Sans"/>
              <a:sym typeface="Open Sans"/>
            </a:endParaRPr>
          </a:p>
          <a:p>
            <a:pPr marL="0" lvl="0" indent="0" algn="just" rtl="0">
              <a:lnSpc>
                <a:spcPct val="150000"/>
              </a:lnSpc>
              <a:spcBef>
                <a:spcPts val="1200"/>
              </a:spcBef>
              <a:spcAft>
                <a:spcPct val="0"/>
              </a:spcAft>
              <a:buNone/>
            </a:pPr>
            <a:r>
              <a:rPr lang="en" sz="1200">
                <a:solidFill>
                  <a:schemeClr val="dk1"/>
                </a:solidFill>
                <a:latin typeface="Open Sans"/>
                <a:ea typeface="Open Sans"/>
                <a:cs typeface="Open Sans"/>
                <a:sym typeface="Open Sans"/>
              </a:rPr>
              <a:t>Ниже – номер документа (отчёт с начала года) и дата его составления. Также указывается отчётный период, за который начисляется заработная плата (обычно месяц).</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Таблица. Графа 2-5.</a:t>
            </a:r>
            <a:r>
              <a:rPr lang="en" sz="1200">
                <a:solidFill>
                  <a:schemeClr val="dk1"/>
                </a:solidFill>
                <a:latin typeface="Open Sans"/>
                <a:ea typeface="Open Sans"/>
                <a:cs typeface="Open Sans"/>
                <a:sym typeface="Open Sans"/>
              </a:rPr>
              <a:t> Пишем ФИО, табельный номер сотрудника (данные из личной карточки), а также его должность и тарифную ставку, оклад.</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Графа 6 и 7.</a:t>
            </a:r>
            <a:r>
              <a:rPr lang="en" sz="1200">
                <a:solidFill>
                  <a:schemeClr val="dk1"/>
                </a:solidFill>
                <a:latin typeface="Open Sans"/>
                <a:ea typeface="Open Sans"/>
                <a:cs typeface="Open Sans"/>
                <a:sym typeface="Open Sans"/>
              </a:rPr>
              <a:t> Указывается, сколько дней (часов) отработано сотрудником в отчётном периоде (смотрим сведения в табеле учёта рабочего времени). </a:t>
            </a:r>
            <a:endParaRPr sz="1200">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19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50" name="Shape 3850"/>
        <p:cNvGrpSpPr/>
        <p:nvPr/>
      </p:nvGrpSpPr>
      <p:grpSpPr>
        <a:xfrm>
          <a:off x="0" y="0"/>
          <a:ext cx="0" cy="0"/>
        </a:xfrm>
      </p:grpSpPr>
      <p:sp>
        <p:nvSpPr>
          <p:cNvPr id="3851" name="Google Shape;3851;p228"/>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Заполнение формы Т-51</a:t>
            </a:r>
            <a:endParaRPr sz="3000"/>
          </a:p>
        </p:txBody>
      </p:sp>
      <p:sp>
        <p:nvSpPr>
          <p:cNvPr id="3852" name="Google Shape;3852;p228"/>
          <p:cNvSpPr txBox="1"/>
          <p:nvPr/>
        </p:nvSpPr>
        <p:spPr>
          <a:xfrm>
            <a:off x="342250" y="1232775"/>
            <a:ext cx="8094900" cy="34668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ts val="1200"/>
              </a:spcBef>
              <a:spcAft>
                <a:spcPct val="0"/>
              </a:spcAft>
              <a:buNone/>
            </a:pPr>
            <a:endParaRPr b="1">
              <a:solidFill>
                <a:schemeClr val="dk1"/>
              </a:solidFill>
              <a:latin typeface="Times New Roman"/>
              <a:ea typeface="Times New Roman"/>
              <a:cs typeface="Times New Roman"/>
              <a:sym typeface="Times New Roman"/>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Графа 8-11.</a:t>
            </a:r>
            <a:r>
              <a:rPr lang="en" sz="1200">
                <a:solidFill>
                  <a:schemeClr val="dk1"/>
                </a:solidFill>
                <a:latin typeface="Open Sans"/>
                <a:ea typeface="Open Sans"/>
                <a:cs typeface="Open Sans"/>
                <a:sym typeface="Open Sans"/>
              </a:rPr>
              <a:t> Пишем все начисления, произведённые работнику за отчётный месяц. Это, в первую очередь, заработная плата, сумма которой складывается из установленной тарифной ставки и числа отработанных дней. Затем это может быть премия, больничные выплаты и другие доходы в виде материальных и социальных благ (для каждого вида начислений отдельная графа).</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Графа 12.</a:t>
            </a:r>
            <a:r>
              <a:rPr lang="en" sz="1200">
                <a:solidFill>
                  <a:schemeClr val="dk1"/>
                </a:solidFill>
                <a:latin typeface="Open Sans"/>
                <a:ea typeface="Open Sans"/>
                <a:cs typeface="Open Sans"/>
                <a:sym typeface="Open Sans"/>
              </a:rPr>
              <a:t> Выводится итоговая сумма заработка сотрудника (сложить суммы граф с 8 по 11).</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Графа 13.</a:t>
            </a:r>
            <a:r>
              <a:rPr lang="en" sz="1200">
                <a:solidFill>
                  <a:schemeClr val="dk1"/>
                </a:solidFill>
                <a:latin typeface="Open Sans"/>
                <a:ea typeface="Open Sans"/>
                <a:cs typeface="Open Sans"/>
                <a:sym typeface="Open Sans"/>
              </a:rPr>
              <a:t> Вписываем сумму НДФЛ (подоходный налог 13%), исчисленную с ЗП работника.</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Графа 14.</a:t>
            </a:r>
            <a:r>
              <a:rPr lang="en" sz="1200">
                <a:solidFill>
                  <a:schemeClr val="dk1"/>
                </a:solidFill>
                <a:latin typeface="Open Sans"/>
                <a:ea typeface="Open Sans"/>
                <a:cs typeface="Open Sans"/>
                <a:sym typeface="Open Sans"/>
              </a:rPr>
              <a:t> Указываются прочие удержанные из зарплаты суммы (не НДФЛ): ранее выплаченный аванс, удержания по исполнительным листам (например, алименты), задолженность по подотчётным суммам и др.</a:t>
            </a:r>
            <a:endParaRPr sz="1200" b="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19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56" name="Shape 3856"/>
        <p:cNvGrpSpPr/>
        <p:nvPr/>
      </p:nvGrpSpPr>
      <p:grpSpPr>
        <a:xfrm>
          <a:off x="0" y="0"/>
          <a:ext cx="0" cy="0"/>
        </a:xfrm>
      </p:grpSpPr>
      <p:sp>
        <p:nvSpPr>
          <p:cNvPr id="3857" name="Google Shape;3857;p229"/>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Заполнение формы Т-51</a:t>
            </a:r>
            <a:endParaRPr sz="3000"/>
          </a:p>
        </p:txBody>
      </p:sp>
      <p:sp>
        <p:nvSpPr>
          <p:cNvPr id="3858" name="Google Shape;3858;p229"/>
          <p:cNvSpPr txBox="1"/>
          <p:nvPr/>
        </p:nvSpPr>
        <p:spPr>
          <a:xfrm>
            <a:off x="288850" y="1197150"/>
            <a:ext cx="8094900" cy="34668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ts val="1200"/>
              </a:spcBef>
              <a:spcAft>
                <a:spcPct val="0"/>
              </a:spcAft>
              <a:buNone/>
            </a:pPr>
            <a:endParaRPr b="1">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Times New Roman"/>
              <a:buChar char="●"/>
            </a:pPr>
            <a:r>
              <a:rPr lang="en" b="1">
                <a:solidFill>
                  <a:schemeClr val="dk1"/>
                </a:solidFill>
                <a:latin typeface="Open Sans"/>
                <a:ea typeface="Open Sans"/>
                <a:cs typeface="Open Sans"/>
                <a:sym typeface="Open Sans"/>
              </a:rPr>
              <a:t>Графа 15.</a:t>
            </a:r>
            <a:r>
              <a:rPr lang="en">
                <a:solidFill>
                  <a:schemeClr val="dk1"/>
                </a:solidFill>
                <a:latin typeface="Open Sans"/>
                <a:ea typeface="Open Sans"/>
                <a:cs typeface="Open Sans"/>
                <a:sym typeface="Open Sans"/>
              </a:rPr>
              <a:t> Итоговая сумма всех удержаний.</a:t>
            </a:r>
            <a:endParaRPr>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Times New Roman"/>
              <a:buChar char="●"/>
            </a:pPr>
            <a:r>
              <a:rPr lang="en" b="1">
                <a:solidFill>
                  <a:schemeClr val="dk1"/>
                </a:solidFill>
                <a:latin typeface="Open Sans"/>
                <a:ea typeface="Open Sans"/>
                <a:cs typeface="Open Sans"/>
                <a:sym typeface="Open Sans"/>
              </a:rPr>
              <a:t>Графа 16.</a:t>
            </a:r>
            <a:r>
              <a:rPr lang="en">
                <a:solidFill>
                  <a:schemeClr val="dk1"/>
                </a:solidFill>
                <a:latin typeface="Open Sans"/>
                <a:ea typeface="Open Sans"/>
                <a:cs typeface="Open Sans"/>
                <a:sym typeface="Open Sans"/>
              </a:rPr>
              <a:t>  Если у организации есть задолженность перед работником, то указываем её в этой графе. Это могут быть, например, какие-то невыплаченные суммы за предыдущие месяцы.</a:t>
            </a:r>
            <a:endParaRPr>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Times New Roman"/>
              <a:buChar char="●"/>
            </a:pPr>
            <a:r>
              <a:rPr lang="en" b="1">
                <a:solidFill>
                  <a:schemeClr val="dk1"/>
                </a:solidFill>
                <a:latin typeface="Open Sans"/>
                <a:ea typeface="Open Sans"/>
                <a:cs typeface="Open Sans"/>
                <a:sym typeface="Open Sans"/>
              </a:rPr>
              <a:t>Графа 17.</a:t>
            </a:r>
            <a:r>
              <a:rPr lang="en">
                <a:solidFill>
                  <a:schemeClr val="dk1"/>
                </a:solidFill>
                <a:latin typeface="Open Sans"/>
                <a:ea typeface="Open Sans"/>
                <a:cs typeface="Open Sans"/>
                <a:sym typeface="Open Sans"/>
              </a:rPr>
              <a:t> Сумма задолженности работника перед организацией.</a:t>
            </a:r>
            <a:endParaRPr>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Times New Roman"/>
              <a:buChar char="●"/>
            </a:pPr>
            <a:r>
              <a:rPr lang="en" b="1">
                <a:solidFill>
                  <a:schemeClr val="dk1"/>
                </a:solidFill>
                <a:latin typeface="Open Sans"/>
                <a:ea typeface="Open Sans"/>
                <a:cs typeface="Open Sans"/>
                <a:sym typeface="Open Sans"/>
              </a:rPr>
              <a:t>Графа 18.</a:t>
            </a:r>
            <a:r>
              <a:rPr lang="en">
                <a:solidFill>
                  <a:schemeClr val="dk1"/>
                </a:solidFill>
                <a:latin typeface="Open Sans"/>
                <a:ea typeface="Open Sans"/>
                <a:cs typeface="Open Sans"/>
                <a:sym typeface="Open Sans"/>
              </a:rPr>
              <a:t> Сумма денег, которую получит работник после всех удержаний.</a:t>
            </a:r>
            <a:endParaRPr>
              <a:solidFill>
                <a:schemeClr val="dk1"/>
              </a:solidFill>
              <a:latin typeface="Open Sans"/>
              <a:ea typeface="Open Sans"/>
              <a:cs typeface="Open Sans"/>
              <a:sym typeface="Open Sans"/>
            </a:endParaRPr>
          </a:p>
          <a:p>
            <a:pPr marL="0" lvl="0" indent="449580" algn="just" rtl="0">
              <a:lnSpc>
                <a:spcPct val="150000"/>
              </a:lnSpc>
              <a:spcBef>
                <a:spcPts val="1200"/>
              </a:spcBef>
              <a:spcAft>
                <a:spcPct val="0"/>
              </a:spcAft>
              <a:buNone/>
            </a:pPr>
            <a:r>
              <a:rPr lang="en">
                <a:solidFill>
                  <a:schemeClr val="dk1"/>
                </a:solidFill>
                <a:latin typeface="Open Sans"/>
                <a:ea typeface="Open Sans"/>
                <a:cs typeface="Open Sans"/>
                <a:sym typeface="Open Sans"/>
              </a:rPr>
              <a:t>Внизу бланка составитель расписывается и указывает свою должность.</a:t>
            </a:r>
            <a:endParaRPr b="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19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62" name="Shape 3862"/>
        <p:cNvGrpSpPr/>
        <p:nvPr/>
      </p:nvGrpSpPr>
      <p:grpSpPr>
        <a:xfrm>
          <a:off x="0" y="0"/>
          <a:ext cx="0" cy="0"/>
        </a:xfrm>
      </p:grpSpPr>
      <p:sp>
        <p:nvSpPr>
          <p:cNvPr id="3863" name="Google Shape;3863;p230"/>
          <p:cNvSpPr txBox="1"/>
          <p:nvPr>
            <p:ph type="title"/>
          </p:nvPr>
        </p:nvSpPr>
        <p:spPr>
          <a:xfrm>
            <a:off x="288850" y="5857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Платежная ведомость</a:t>
            </a:r>
            <a:endParaRPr sz="3000"/>
          </a:p>
        </p:txBody>
      </p:sp>
      <p:sp>
        <p:nvSpPr>
          <p:cNvPr id="3864" name="Google Shape;3864;p230"/>
          <p:cNvSpPr txBox="1"/>
          <p:nvPr/>
        </p:nvSpPr>
        <p:spPr>
          <a:xfrm>
            <a:off x="288850" y="1571000"/>
            <a:ext cx="8094900" cy="24093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ts val="1200"/>
              </a:spcBef>
              <a:spcAft>
                <a:spcPct val="0"/>
              </a:spcAft>
              <a:buNone/>
            </a:pPr>
            <a:endParaRPr b="1">
              <a:solidFill>
                <a:schemeClr val="dk1"/>
              </a:solidFill>
              <a:latin typeface="Open Sans"/>
              <a:ea typeface="Open Sans"/>
              <a:cs typeface="Open Sans"/>
              <a:sym typeface="Open Sans"/>
            </a:endParaRPr>
          </a:p>
          <a:p>
            <a:pPr marL="0" lvl="0" indent="449580" algn="just" rtl="0">
              <a:lnSpc>
                <a:spcPct val="150000"/>
              </a:lnSpc>
              <a:spcBef>
                <a:spcPct val="0"/>
              </a:spcBef>
              <a:spcAft>
                <a:spcPct val="0"/>
              </a:spcAft>
              <a:buNone/>
            </a:pPr>
            <a:r>
              <a:rPr lang="en">
                <a:solidFill>
                  <a:schemeClr val="dk1"/>
                </a:solidFill>
                <a:latin typeface="Open Sans"/>
                <a:ea typeface="Open Sans"/>
                <a:cs typeface="Open Sans"/>
                <a:sym typeface="Open Sans"/>
              </a:rPr>
              <a:t>Платежная ведомость – документ, который отражает выплату заработной платы работникам. Составление её обязательно при выдаче заработной платы наличными средствами.</a:t>
            </a:r>
            <a:endParaRPr>
              <a:solidFill>
                <a:schemeClr val="dk1"/>
              </a:solidFill>
              <a:latin typeface="Open Sans"/>
              <a:ea typeface="Open Sans"/>
              <a:cs typeface="Open Sans"/>
              <a:sym typeface="Open Sans"/>
            </a:endParaRPr>
          </a:p>
          <a:p>
            <a:pPr marL="0" lvl="0" indent="449580" algn="just" rtl="0">
              <a:lnSpc>
                <a:spcPct val="150000"/>
              </a:lnSpc>
              <a:spcBef>
                <a:spcPts val="1200"/>
              </a:spcBef>
              <a:spcAft>
                <a:spcPct val="0"/>
              </a:spcAft>
              <a:buNone/>
            </a:pPr>
            <a:r>
              <a:rPr lang="en">
                <a:solidFill>
                  <a:schemeClr val="dk1"/>
                </a:solidFill>
                <a:latin typeface="Open Sans"/>
                <a:ea typeface="Open Sans"/>
                <a:cs typeface="Open Sans"/>
                <a:sym typeface="Open Sans"/>
              </a:rPr>
              <a:t>Образец платежной ведомости формы Т-53 в формате .doc и .xls вы найдете </a:t>
            </a:r>
            <a:r>
              <a:rPr lang="en" u="sng">
                <a:solidFill>
                  <a:schemeClr val="hlink"/>
                </a:solidFill>
                <a:latin typeface="Open Sans"/>
                <a:ea typeface="Open Sans"/>
                <a:cs typeface="Open Sans"/>
                <a:sym typeface="Open Sans"/>
                <a:hlinkClick r:id="rId3"/>
              </a:rPr>
              <a:t>в </a:t>
            </a:r>
            <a:r>
              <a:rPr lang="en" b="1" u="sng">
                <a:solidFill>
                  <a:schemeClr val="hlink"/>
                </a:solidFill>
                <a:latin typeface="Open Sans"/>
                <a:ea typeface="Open Sans"/>
                <a:cs typeface="Open Sans"/>
                <a:sym typeface="Open Sans"/>
                <a:hlinkClick r:id="rId3"/>
              </a:rPr>
              <a:t>Приложении к главе</a:t>
            </a:r>
            <a:r>
              <a:rPr lang="en" b="1">
                <a:solidFill>
                  <a:schemeClr val="dk1"/>
                </a:solidFill>
                <a:latin typeface="Open Sans"/>
                <a:ea typeface="Open Sans"/>
                <a:cs typeface="Open Sans"/>
                <a:sym typeface="Open Sans"/>
              </a:rPr>
              <a:t>.</a:t>
            </a:r>
            <a:endParaRPr b="1">
              <a:solidFill>
                <a:schemeClr val="dk1"/>
              </a:solidFill>
              <a:latin typeface="Open Sans"/>
              <a:ea typeface="Open Sans"/>
              <a:cs typeface="Open Sans"/>
              <a:sym typeface="Open Sans"/>
            </a:endParaRPr>
          </a:p>
          <a:p>
            <a:pPr marL="0" lvl="0" indent="0" algn="just" rtl="0">
              <a:lnSpc>
                <a:spcPct val="150000"/>
              </a:lnSpc>
              <a:spcBef>
                <a:spcPts val="100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19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68" name="Shape 3868"/>
        <p:cNvGrpSpPr/>
        <p:nvPr/>
      </p:nvGrpSpPr>
      <p:grpSpPr>
        <a:xfrm>
          <a:off x="0" y="0"/>
          <a:ext cx="0" cy="0"/>
        </a:xfrm>
      </p:grpSpPr>
      <p:sp>
        <p:nvSpPr>
          <p:cNvPr id="3869" name="Google Shape;3869;p231"/>
          <p:cNvSpPr txBox="1"/>
          <p:nvPr>
            <p:ph type="title"/>
          </p:nvPr>
        </p:nvSpPr>
        <p:spPr>
          <a:xfrm>
            <a:off x="364375"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Платежная ведомость</a:t>
            </a:r>
            <a:endParaRPr sz="3000"/>
          </a:p>
        </p:txBody>
      </p:sp>
      <p:sp>
        <p:nvSpPr>
          <p:cNvPr id="3870" name="Google Shape;3870;p231"/>
          <p:cNvSpPr txBox="1"/>
          <p:nvPr/>
        </p:nvSpPr>
        <p:spPr>
          <a:xfrm>
            <a:off x="364375" y="1562100"/>
            <a:ext cx="8094900" cy="24093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ts val="1200"/>
              </a:spcBef>
              <a:spcAft>
                <a:spcPct val="0"/>
              </a:spcAft>
              <a:buNone/>
            </a:pPr>
            <a:r>
              <a:rPr lang="en" b="1">
                <a:solidFill>
                  <a:schemeClr val="dk1"/>
                </a:solidFill>
                <a:latin typeface="Open Sans"/>
                <a:ea typeface="Open Sans"/>
                <a:cs typeface="Open Sans"/>
                <a:sym typeface="Open Sans"/>
              </a:rPr>
              <a:t>Заполнить нужно два листа формы: </a:t>
            </a:r>
            <a:endParaRPr b="1">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На первом листе общая информация об организации, периоде расчета заработной платы и сумме, которую необходимо выплатить работникам.</a:t>
            </a:r>
            <a:endParaRPr>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На втором листе вы найдете таблицу, в которую нужно внести список сотрудников для выдачи им зарплаты.</a:t>
            </a:r>
            <a:endParaRPr b="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19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74" name="Shape 3874"/>
        <p:cNvGrpSpPr/>
        <p:nvPr/>
      </p:nvGrpSpPr>
      <p:grpSpPr>
        <a:xfrm>
          <a:off x="0" y="0"/>
          <a:ext cx="0" cy="0"/>
        </a:xfrm>
      </p:grpSpPr>
      <p:sp>
        <p:nvSpPr>
          <p:cNvPr id="3875" name="Google Shape;3875;p232"/>
          <p:cNvSpPr txBox="1"/>
          <p:nvPr>
            <p:ph type="title"/>
          </p:nvPr>
        </p:nvSpPr>
        <p:spPr>
          <a:xfrm>
            <a:off x="357000" y="5590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Платежная ведомость</a:t>
            </a:r>
            <a:endParaRPr sz="3000"/>
          </a:p>
        </p:txBody>
      </p:sp>
      <p:sp>
        <p:nvSpPr>
          <p:cNvPr id="3876" name="Google Shape;3876;p232"/>
          <p:cNvSpPr txBox="1"/>
          <p:nvPr/>
        </p:nvSpPr>
        <p:spPr>
          <a:xfrm>
            <a:off x="357000" y="1579900"/>
            <a:ext cx="8094900" cy="24093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ts val="1200"/>
              </a:spcBef>
              <a:spcAft>
                <a:spcPct val="0"/>
              </a:spcAft>
              <a:buNone/>
            </a:pPr>
            <a:r>
              <a:rPr lang="en" b="1">
                <a:solidFill>
                  <a:schemeClr val="dk1"/>
                </a:solidFill>
                <a:latin typeface="Open Sans"/>
                <a:ea typeface="Open Sans"/>
                <a:cs typeface="Open Sans"/>
                <a:sym typeface="Open Sans"/>
              </a:rPr>
              <a:t>Заполнить нужно два листа формы: </a:t>
            </a:r>
            <a:endParaRPr b="1">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На первом листе общая информация об организации, периоде расчета заработной платы и сумме, которую необходимо выплатить работникам.</a:t>
            </a:r>
            <a:endParaRPr>
              <a:solidFill>
                <a:schemeClr val="dk1"/>
              </a:solidFill>
              <a:latin typeface="Open Sans"/>
              <a:ea typeface="Open Sans"/>
              <a:cs typeface="Open Sans"/>
              <a:sym typeface="Open Sans"/>
            </a:endParaRPr>
          </a:p>
          <a:p>
            <a:pPr marL="0" lvl="0" indent="361315" algn="just" rtl="0">
              <a:lnSpc>
                <a:spcPct val="150000"/>
              </a:lnSpc>
              <a:spcBef>
                <a:spcPct val="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На втором листе вы найдете таблицу, в которую нужно внести список сотрудников для выдачи им зарплаты.</a:t>
            </a:r>
            <a:endParaRPr b="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231" name="Shape 1231"/>
        <p:cNvGrpSpPr/>
        <p:nvPr/>
      </p:nvGrpSpPr>
      <p:grpSpPr>
        <a:xfrm>
          <a:off x="0" y="0"/>
          <a:ext cx="0" cy="0"/>
        </a:xfrm>
      </p:grpSpPr>
      <p:pic>
        <p:nvPicPr>
          <p:cNvPr id="1232" name="Google Shape;1232;p35"/>
          <p:cNvPicPr preferRelativeResize="0"/>
          <p:nvPr/>
        </p:nvPicPr>
        <p:blipFill>
          <a:blip r:embed="rId3">
            <a:alphaModFix/>
          </a:blip>
          <a:srcRect t="11049" b="53"/>
          <a:stretch>
            <a:fillRect/>
          </a:stretch>
        </p:blipFill>
        <p:spPr>
          <a:xfrm>
            <a:off x="5081850" y="3300"/>
            <a:ext cx="3857875" cy="5140202"/>
          </a:xfrm>
          <a:prstGeom prst="rect">
            <a:avLst/>
          </a:prstGeom>
          <a:noFill/>
          <a:ln>
            <a:noFill/>
          </a:ln>
        </p:spPr>
      </p:pic>
      <p:sp>
        <p:nvSpPr>
          <p:cNvPr id="1233" name="Google Shape;1233;p35"/>
          <p:cNvSpPr/>
          <p:nvPr/>
        </p:nvSpPr>
        <p:spPr>
          <a:xfrm>
            <a:off x="-402275" y="321175"/>
            <a:ext cx="9265800" cy="457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34" name="Google Shape;1234;p35"/>
          <p:cNvSpPr txBox="1"/>
          <p:nvPr>
            <p:ph type="title"/>
          </p:nvPr>
        </p:nvSpPr>
        <p:spPr>
          <a:xfrm>
            <a:off x="415200" y="574200"/>
            <a:ext cx="3353700" cy="9552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2700"/>
              <a:t>Вступительное слово</a:t>
            </a:r>
            <a:endParaRPr sz="2700"/>
          </a:p>
        </p:txBody>
      </p:sp>
      <p:sp>
        <p:nvSpPr>
          <p:cNvPr id="1235" name="Google Shape;1235;p35"/>
          <p:cNvSpPr txBox="1"/>
          <p:nvPr>
            <p:ph type="subTitle" idx="1"/>
          </p:nvPr>
        </p:nvSpPr>
        <p:spPr>
          <a:xfrm>
            <a:off x="415200" y="1636725"/>
            <a:ext cx="3916500" cy="28698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200"/>
              <a:t>Дорогие друзья и мои новые бизнес-партнеры! </a:t>
            </a:r>
            <a:br>
              <a:rPr lang="en" sz="1200"/>
            </a:br>
            <a:br>
              <a:rPr lang="en" sz="1200"/>
            </a:br>
            <a:r>
              <a:rPr lang="en" sz="1200"/>
              <a:t>Рада приветствовать вас в нашей сети и в вашей новой роли франчайзи Барбер Клан! </a:t>
            </a:r>
            <a:br>
              <a:rPr lang="en" sz="1200"/>
            </a:br>
            <a:br>
              <a:rPr lang="en" sz="1200"/>
            </a:br>
            <a:r>
              <a:rPr lang="en" sz="1200"/>
              <a:t>В ближайший месяц вам предстоит пройти путь по запуску своего собственного барбершопа. </a:t>
            </a:r>
            <a:endParaRPr sz="1200"/>
          </a:p>
          <a:p>
            <a:pPr marL="0" lvl="0" indent="0" algn="l" rtl="0">
              <a:lnSpc>
                <a:spcPct val="115000"/>
              </a:lnSpc>
              <a:spcBef>
                <a:spcPct val="0"/>
              </a:spcBef>
              <a:spcAft>
                <a:spcPct val="0"/>
              </a:spcAft>
              <a:buNone/>
            </a:pPr>
            <a:r>
              <a:rPr lang="en" sz="1200"/>
              <a:t>Это очень интересный путь, который мы, с моей командой, постарались для вас максимально облегчить, чтобы вы получили максимум удовольствия и минимум головной боли. </a:t>
            </a:r>
            <a:br>
              <a:rPr lang="en" sz="1200"/>
            </a:br>
            <a:br>
              <a:rPr lang="en" sz="1200"/>
            </a:br>
            <a:r>
              <a:rPr lang="en" sz="1200"/>
              <a:t>Добро пожаловать!</a:t>
            </a:r>
            <a:endParaRPr sz="1200"/>
          </a:p>
        </p:txBody>
      </p:sp>
      <p:sp>
        <p:nvSpPr>
          <p:cNvPr id="1236" name="Google Shape;1236;p35"/>
          <p:cNvSpPr/>
          <p:nvPr/>
        </p:nvSpPr>
        <p:spPr>
          <a:xfrm>
            <a:off x="4572000" y="1462125"/>
            <a:ext cx="548100" cy="2219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1237" name="Google Shape;1237;p35"/>
          <p:cNvGrpSpPr/>
          <p:nvPr/>
        </p:nvGrpSpPr>
        <p:grpSpPr>
          <a:xfrm>
            <a:off x="8784736" y="1478060"/>
            <a:ext cx="312682" cy="2193963"/>
            <a:chOff x="8954936" y="1478060"/>
            <a:chExt cx="312682" cy="2193963"/>
          </a:xfrm>
        </p:grpSpPr>
        <p:sp>
          <p:nvSpPr>
            <p:cNvPr id="1238" name="Google Shape;1238;p35"/>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39" name="Google Shape;1239;p35"/>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40" name="Google Shape;1240;p35"/>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41" name="Google Shape;1241;p35"/>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42" name="Google Shape;1242;p35"/>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43" name="Google Shape;1243;p35"/>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44" name="Google Shape;1244;p35"/>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45" name="Google Shape;1245;p35"/>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46" name="Google Shape;1246;p35"/>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47" name="Google Shape;1247;p35"/>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48" name="Google Shape;1248;p35"/>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49" name="Google Shape;1249;p35"/>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50" name="Google Shape;1250;p35"/>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51" name="Google Shape;1251;p35"/>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52" name="Google Shape;1252;p35"/>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53" name="Google Shape;1253;p35"/>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54" name="Google Shape;1254;p35"/>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55" name="Google Shape;1255;p35"/>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56" name="Google Shape;1256;p35"/>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57" name="Google Shape;1257;p35"/>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58" name="Google Shape;1258;p35"/>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59" name="Google Shape;1259;p35"/>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60" name="Google Shape;1260;p35"/>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61" name="Google Shape;1261;p35"/>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62" name="Google Shape;1262;p35"/>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63" name="Google Shape;1263;p35"/>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64" name="Google Shape;1264;p35"/>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65" name="Google Shape;1265;p35"/>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66" name="Google Shape;1266;p35"/>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67" name="Google Shape;1267;p35"/>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1268" name="Google Shape;1268;p35"/>
          <p:cNvSpPr/>
          <p:nvPr/>
        </p:nvSpPr>
        <p:spPr>
          <a:xfrm flipH="1">
            <a:off x="8954936" y="5256900"/>
            <a:ext cx="312682" cy="44899"/>
          </a:xfrm>
          <a:custGeom>
            <a:rect l="l" t="t" r="r" b="b"/>
            <a:pathLst>
              <a:path w="6992" h="1004" fill="none" extrusionOk="0">
                <a:moveTo>
                  <a:pt x="1" y="912"/>
                </a:moveTo>
                <a:cubicBezTo>
                  <a:pt x="639" y="1004"/>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69" name="Google Shape;1269;p35"/>
          <p:cNvSpPr txBox="1"/>
          <p:nvPr>
            <p:ph type="title"/>
          </p:nvPr>
        </p:nvSpPr>
        <p:spPr>
          <a:xfrm>
            <a:off x="2535900" y="4195075"/>
            <a:ext cx="2294100" cy="5736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400"/>
              <a:t>Марина Кузякина</a:t>
            </a:r>
            <a:br>
              <a:rPr lang="en" sz="1400"/>
            </a:br>
            <a:r>
              <a:rPr lang="en" sz="1400"/>
              <a:t>Основательница сети</a:t>
            </a:r>
            <a:endParaRPr sz="1400"/>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701" name="Shape 1701"/>
        <p:cNvGrpSpPr/>
        <p:nvPr/>
      </p:nvGrpSpPr>
      <p:grpSpPr>
        <a:xfrm>
          <a:off x="0" y="0"/>
          <a:ext cx="0" cy="0"/>
        </a:xfrm>
      </p:grpSpPr>
      <p:sp>
        <p:nvSpPr>
          <p:cNvPr id="1702" name="Google Shape;1702;p53"/>
          <p:cNvSpPr txBox="1"/>
          <p:nvPr>
            <p:ph type="subTitle" idx="1"/>
          </p:nvPr>
        </p:nvSpPr>
        <p:spPr>
          <a:xfrm>
            <a:off x="643800" y="4586840"/>
            <a:ext cx="6266100" cy="4509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400"/>
              <a:t>Запуск барбершопа рассчитан на 36 дней. Подробнее:</a:t>
            </a:r>
            <a:r>
              <a:rPr lang="en" sz="1400" u="sng">
                <a:solidFill>
                  <a:schemeClr val="hlink"/>
                </a:solidFill>
                <a:hlinkClick r:id="rId3"/>
              </a:rPr>
              <a:t> план-график</a:t>
            </a:r>
            <a:endParaRPr sz="1400"/>
          </a:p>
        </p:txBody>
      </p:sp>
      <p:sp>
        <p:nvSpPr>
          <p:cNvPr id="1703" name="Google Shape;1703;p53"/>
          <p:cNvSpPr txBox="1"/>
          <p:nvPr>
            <p:ph type="title"/>
          </p:nvPr>
        </p:nvSpPr>
        <p:spPr>
          <a:xfrm>
            <a:off x="720000" y="20400"/>
            <a:ext cx="7704000" cy="650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Календарный план запуска</a:t>
            </a:r>
            <a:endParaRPr/>
          </a:p>
        </p:txBody>
      </p:sp>
      <p:grpSp>
        <p:nvGrpSpPr>
          <p:cNvPr id="1704" name="Google Shape;1704;p53"/>
          <p:cNvGrpSpPr/>
          <p:nvPr/>
        </p:nvGrpSpPr>
        <p:grpSpPr>
          <a:xfrm flipH="1">
            <a:off x="-3879593" y="5199014"/>
            <a:ext cx="3823739" cy="312682"/>
            <a:chOff x="9422000" y="4481475"/>
            <a:chExt cx="2137600" cy="174800"/>
          </a:xfrm>
        </p:grpSpPr>
        <p:sp>
          <p:nvSpPr>
            <p:cNvPr id="1705" name="Google Shape;1705;p53"/>
            <p:cNvSpPr/>
            <p:nvPr/>
          </p:nvSpPr>
          <p:spPr>
            <a:xfrm rot="5400000">
              <a:off x="114600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06" name="Google Shape;1706;p53"/>
            <p:cNvSpPr/>
            <p:nvPr/>
          </p:nvSpPr>
          <p:spPr>
            <a:xfrm rot="5400000">
              <a:off x="114189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07" name="Google Shape;1707;p53"/>
            <p:cNvSpPr/>
            <p:nvPr/>
          </p:nvSpPr>
          <p:spPr>
            <a:xfrm rot="5400000">
              <a:off x="113772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08" name="Google Shape;1708;p53"/>
            <p:cNvSpPr/>
            <p:nvPr/>
          </p:nvSpPr>
          <p:spPr>
            <a:xfrm rot="5400000">
              <a:off x="113354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09" name="Google Shape;1709;p53"/>
            <p:cNvSpPr/>
            <p:nvPr/>
          </p:nvSpPr>
          <p:spPr>
            <a:xfrm rot="5400000">
              <a:off x="11294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10" name="Google Shape;1710;p53"/>
            <p:cNvSpPr/>
            <p:nvPr/>
          </p:nvSpPr>
          <p:spPr>
            <a:xfrm rot="5400000">
              <a:off x="1125257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11" name="Google Shape;1711;p53"/>
            <p:cNvSpPr/>
            <p:nvPr/>
          </p:nvSpPr>
          <p:spPr>
            <a:xfrm rot="5400000">
              <a:off x="112107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12" name="Google Shape;1712;p53"/>
            <p:cNvSpPr/>
            <p:nvPr/>
          </p:nvSpPr>
          <p:spPr>
            <a:xfrm rot="5400000">
              <a:off x="111701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13" name="Google Shape;1713;p53"/>
            <p:cNvSpPr/>
            <p:nvPr/>
          </p:nvSpPr>
          <p:spPr>
            <a:xfrm rot="5400000">
              <a:off x="111283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14" name="Google Shape;1714;p53"/>
            <p:cNvSpPr/>
            <p:nvPr/>
          </p:nvSpPr>
          <p:spPr>
            <a:xfrm rot="5400000">
              <a:off x="1108767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15" name="Google Shape;1715;p53"/>
            <p:cNvSpPr/>
            <p:nvPr/>
          </p:nvSpPr>
          <p:spPr>
            <a:xfrm rot="5400000">
              <a:off x="110455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16" name="Google Shape;1716;p53"/>
            <p:cNvSpPr/>
            <p:nvPr/>
          </p:nvSpPr>
          <p:spPr>
            <a:xfrm rot="5400000">
              <a:off x="110040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17" name="Google Shape;1717;p53"/>
            <p:cNvSpPr/>
            <p:nvPr/>
          </p:nvSpPr>
          <p:spPr>
            <a:xfrm rot="5400000">
              <a:off x="10963050"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18" name="Google Shape;1718;p53"/>
            <p:cNvSpPr/>
            <p:nvPr/>
          </p:nvSpPr>
          <p:spPr>
            <a:xfrm rot="5400000">
              <a:off x="109212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19" name="Google Shape;1719;p53"/>
            <p:cNvSpPr/>
            <p:nvPr/>
          </p:nvSpPr>
          <p:spPr>
            <a:xfrm rot="5400000">
              <a:off x="108802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20" name="Google Shape;1720;p53"/>
            <p:cNvSpPr/>
            <p:nvPr/>
          </p:nvSpPr>
          <p:spPr>
            <a:xfrm rot="5400000">
              <a:off x="1083842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21" name="Google Shape;1721;p53"/>
            <p:cNvSpPr/>
            <p:nvPr/>
          </p:nvSpPr>
          <p:spPr>
            <a:xfrm rot="5400000">
              <a:off x="107966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22" name="Google Shape;1722;p53"/>
            <p:cNvSpPr/>
            <p:nvPr/>
          </p:nvSpPr>
          <p:spPr>
            <a:xfrm rot="5400000">
              <a:off x="10755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23" name="Google Shape;1723;p53"/>
            <p:cNvSpPr/>
            <p:nvPr/>
          </p:nvSpPr>
          <p:spPr>
            <a:xfrm rot="5400000">
              <a:off x="107142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24" name="Google Shape;1724;p53"/>
            <p:cNvSpPr/>
            <p:nvPr/>
          </p:nvSpPr>
          <p:spPr>
            <a:xfrm rot="5400000">
              <a:off x="10672400"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25" name="Google Shape;1725;p53"/>
            <p:cNvSpPr/>
            <p:nvPr/>
          </p:nvSpPr>
          <p:spPr>
            <a:xfrm rot="5400000">
              <a:off x="1063175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26" name="Google Shape;1726;p53"/>
            <p:cNvSpPr/>
            <p:nvPr/>
          </p:nvSpPr>
          <p:spPr>
            <a:xfrm rot="5400000">
              <a:off x="1058957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27" name="Google Shape;1727;p53"/>
            <p:cNvSpPr/>
            <p:nvPr/>
          </p:nvSpPr>
          <p:spPr>
            <a:xfrm rot="5400000">
              <a:off x="1054891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28" name="Google Shape;1728;p53"/>
            <p:cNvSpPr/>
            <p:nvPr/>
          </p:nvSpPr>
          <p:spPr>
            <a:xfrm rot="5400000">
              <a:off x="105071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29" name="Google Shape;1729;p53"/>
            <p:cNvSpPr/>
            <p:nvPr/>
          </p:nvSpPr>
          <p:spPr>
            <a:xfrm rot="5400000">
              <a:off x="10465325"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30" name="Google Shape;1730;p53"/>
            <p:cNvSpPr/>
            <p:nvPr/>
          </p:nvSpPr>
          <p:spPr>
            <a:xfrm rot="5400000">
              <a:off x="10424300"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31" name="Google Shape;1731;p53"/>
            <p:cNvSpPr/>
            <p:nvPr/>
          </p:nvSpPr>
          <p:spPr>
            <a:xfrm rot="5400000">
              <a:off x="1038250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32" name="Google Shape;1732;p53"/>
            <p:cNvSpPr/>
            <p:nvPr/>
          </p:nvSpPr>
          <p:spPr>
            <a:xfrm rot="5400000">
              <a:off x="1034185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33" name="Google Shape;1733;p53"/>
            <p:cNvSpPr/>
            <p:nvPr/>
          </p:nvSpPr>
          <p:spPr>
            <a:xfrm rot="5400000">
              <a:off x="103000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34" name="Google Shape;1734;p53"/>
            <p:cNvSpPr/>
            <p:nvPr/>
          </p:nvSpPr>
          <p:spPr>
            <a:xfrm rot="5400000">
              <a:off x="1025825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35" name="Google Shape;1735;p53"/>
            <p:cNvSpPr/>
            <p:nvPr/>
          </p:nvSpPr>
          <p:spPr>
            <a:xfrm rot="5400000">
              <a:off x="1021722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36" name="Google Shape;1736;p53"/>
            <p:cNvSpPr/>
            <p:nvPr/>
          </p:nvSpPr>
          <p:spPr>
            <a:xfrm rot="5400000">
              <a:off x="101754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37" name="Google Shape;1737;p53"/>
            <p:cNvSpPr/>
            <p:nvPr/>
          </p:nvSpPr>
          <p:spPr>
            <a:xfrm rot="5400000">
              <a:off x="1013362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38" name="Google Shape;1738;p53"/>
            <p:cNvSpPr/>
            <p:nvPr/>
          </p:nvSpPr>
          <p:spPr>
            <a:xfrm rot="5400000">
              <a:off x="10092975" y="4556700"/>
              <a:ext cx="174800" cy="24350"/>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39" name="Google Shape;1739;p53"/>
            <p:cNvSpPr/>
            <p:nvPr/>
          </p:nvSpPr>
          <p:spPr>
            <a:xfrm rot="5400000">
              <a:off x="1005118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40" name="Google Shape;1740;p53"/>
            <p:cNvSpPr/>
            <p:nvPr/>
          </p:nvSpPr>
          <p:spPr>
            <a:xfrm rot="5400000">
              <a:off x="100101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41" name="Google Shape;1741;p53"/>
            <p:cNvSpPr/>
            <p:nvPr/>
          </p:nvSpPr>
          <p:spPr>
            <a:xfrm rot="5400000">
              <a:off x="99683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42" name="Google Shape;1742;p53"/>
            <p:cNvSpPr/>
            <p:nvPr/>
          </p:nvSpPr>
          <p:spPr>
            <a:xfrm rot="5400000">
              <a:off x="9926563"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43" name="Google Shape;1743;p53"/>
            <p:cNvSpPr/>
            <p:nvPr/>
          </p:nvSpPr>
          <p:spPr>
            <a:xfrm rot="5400000">
              <a:off x="9885900"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44" name="Google Shape;1744;p53"/>
            <p:cNvSpPr/>
            <p:nvPr/>
          </p:nvSpPr>
          <p:spPr>
            <a:xfrm rot="5400000">
              <a:off x="9844125"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45" name="Google Shape;1745;p53"/>
            <p:cNvSpPr/>
            <p:nvPr/>
          </p:nvSpPr>
          <p:spPr>
            <a:xfrm rot="5400000">
              <a:off x="98030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46" name="Google Shape;1746;p53"/>
            <p:cNvSpPr/>
            <p:nvPr/>
          </p:nvSpPr>
          <p:spPr>
            <a:xfrm rot="5400000">
              <a:off x="97613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47" name="Google Shape;1747;p53"/>
            <p:cNvSpPr/>
            <p:nvPr/>
          </p:nvSpPr>
          <p:spPr>
            <a:xfrm rot="5400000">
              <a:off x="9719500" y="4556325"/>
              <a:ext cx="174800" cy="25100"/>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48" name="Google Shape;1748;p53"/>
            <p:cNvSpPr/>
            <p:nvPr/>
          </p:nvSpPr>
          <p:spPr>
            <a:xfrm rot="5400000">
              <a:off x="9678838" y="4556713"/>
              <a:ext cx="174800" cy="24325"/>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49" name="Google Shape;1749;p53"/>
            <p:cNvSpPr/>
            <p:nvPr/>
          </p:nvSpPr>
          <p:spPr>
            <a:xfrm rot="5400000">
              <a:off x="9637050"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50" name="Google Shape;1750;p53"/>
            <p:cNvSpPr/>
            <p:nvPr/>
          </p:nvSpPr>
          <p:spPr>
            <a:xfrm rot="5400000">
              <a:off x="9595250" y="4556700"/>
              <a:ext cx="174800" cy="24350"/>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51" name="Google Shape;1751;p53"/>
            <p:cNvSpPr/>
            <p:nvPr/>
          </p:nvSpPr>
          <p:spPr>
            <a:xfrm rot="5400000">
              <a:off x="9554225" y="4556700"/>
              <a:ext cx="174800" cy="24350"/>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52" name="Google Shape;1752;p53"/>
            <p:cNvSpPr/>
            <p:nvPr/>
          </p:nvSpPr>
          <p:spPr>
            <a:xfrm rot="5400000">
              <a:off x="9512425" y="4556700"/>
              <a:ext cx="174800" cy="24350"/>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53" name="Google Shape;1753;p53"/>
            <p:cNvSpPr/>
            <p:nvPr/>
          </p:nvSpPr>
          <p:spPr>
            <a:xfrm rot="5400000">
              <a:off x="9471775" y="4556325"/>
              <a:ext cx="174800" cy="25100"/>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54" name="Google Shape;1754;p53"/>
            <p:cNvSpPr/>
            <p:nvPr/>
          </p:nvSpPr>
          <p:spPr>
            <a:xfrm rot="5400000">
              <a:off x="94299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55" name="Google Shape;1755;p53"/>
            <p:cNvSpPr/>
            <p:nvPr/>
          </p:nvSpPr>
          <p:spPr>
            <a:xfrm rot="5400000">
              <a:off x="9388175" y="4556325"/>
              <a:ext cx="174800" cy="25100"/>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56" name="Google Shape;1756;p53"/>
            <p:cNvSpPr/>
            <p:nvPr/>
          </p:nvSpPr>
          <p:spPr>
            <a:xfrm rot="5400000">
              <a:off x="9347150" y="4556325"/>
              <a:ext cx="174800" cy="25100"/>
            </a:xfrm>
            <a:custGeom>
              <a:rect l="l" t="t" r="r" b="b"/>
              <a:pathLst>
                <a:path w="6992" h="1004" fill="none" extrusionOk="0">
                  <a:moveTo>
                    <a:pt x="1" y="912"/>
                  </a:moveTo>
                  <a:cubicBezTo>
                    <a:pt x="639" y="1004"/>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cxnSp>
        <p:nvCxnSpPr>
          <p:cNvPr id="1757" name="Google Shape;1757;p53"/>
          <p:cNvCxnSpPr/>
          <p:nvPr/>
        </p:nvCxnSpPr>
        <p:spPr>
          <a:xfrm flipH="1">
            <a:off x="8873150" y="-2600"/>
            <a:ext cx="0" cy="5285700"/>
          </a:xfrm>
          <a:prstGeom prst="straightConnector1">
            <a:avLst/>
          </a:prstGeom>
          <a:noFill/>
          <a:ln w="19050" cap="flat" cmpd="sng">
            <a:solidFill>
              <a:schemeClr val="dk1"/>
            </a:solidFill>
            <a:prstDash val="solid"/>
            <a:round/>
            <a:headEnd type="none" w="med" len="med"/>
            <a:tailEnd type="none" w="med" len="med"/>
          </a:ln>
        </p:spPr>
      </p:cxnSp>
      <p:pic>
        <p:nvPicPr>
          <p:cNvPr id="1758" name="Google Shape;1758;p53"/>
          <p:cNvPicPr preferRelativeResize="0"/>
          <p:nvPr/>
        </p:nvPicPr>
        <p:blipFill>
          <a:blip r:embed="rId4">
            <a:alphaModFix/>
          </a:blip>
          <a:stretch>
            <a:fillRect/>
          </a:stretch>
        </p:blipFill>
        <p:spPr>
          <a:xfrm>
            <a:off x="156325" y="782900"/>
            <a:ext cx="8524575" cy="3600476"/>
          </a:xfrm>
          <a:prstGeom prst="rect">
            <a:avLst/>
          </a:prstGeom>
          <a:noFill/>
          <a:ln>
            <a:noFill/>
          </a:ln>
        </p:spPr>
      </p:pic>
      <p:pic>
        <p:nvPicPr>
          <p:cNvPr id="1759" name="Google Shape;1759;p53"/>
          <p:cNvPicPr preferRelativeResize="0"/>
          <p:nvPr/>
        </p:nvPicPr>
        <p:blipFill>
          <a:blip r:embed="rId5">
            <a:alphaModFix/>
          </a:blip>
          <a:stretch>
            <a:fillRect/>
          </a:stretch>
        </p:blipFill>
        <p:spPr>
          <a:xfrm>
            <a:off x="330450" y="4638075"/>
            <a:ext cx="312675" cy="312675"/>
          </a:xfrm>
          <a:prstGeom prst="rect">
            <a:avLst/>
          </a:prstGeom>
          <a:noFill/>
          <a:ln>
            <a:noFill/>
          </a:ln>
        </p:spPr>
      </p:pic>
    </p:spTree>
  </p:cSld>
  <p:clrMapOvr>
    <a:masterClrMapping/>
  </p:clrMapOvr>
  <p:transition/>
  <p:timing/>
</p:sld>
</file>

<file path=ppt/slides/slide20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80" name="Shape 3880"/>
        <p:cNvGrpSpPr/>
        <p:nvPr/>
      </p:nvGrpSpPr>
      <p:grpSpPr>
        <a:xfrm>
          <a:off x="0" y="0"/>
          <a:ext cx="0" cy="0"/>
        </a:xfrm>
      </p:grpSpPr>
      <p:sp>
        <p:nvSpPr>
          <p:cNvPr id="3881" name="Google Shape;3881;p233"/>
          <p:cNvSpPr txBox="1"/>
          <p:nvPr>
            <p:ph type="title"/>
          </p:nvPr>
        </p:nvSpPr>
        <p:spPr>
          <a:xfrm>
            <a:off x="339225" y="478875"/>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Платежная ведомость(оформление 1-ой страницы)</a:t>
            </a:r>
            <a:endParaRPr sz="3000"/>
          </a:p>
        </p:txBody>
      </p:sp>
      <p:sp>
        <p:nvSpPr>
          <p:cNvPr id="3882" name="Google Shape;3882;p233"/>
          <p:cNvSpPr txBox="1"/>
          <p:nvPr/>
        </p:nvSpPr>
        <p:spPr>
          <a:xfrm>
            <a:off x="339225" y="2045200"/>
            <a:ext cx="8094900" cy="24093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ts val="1200"/>
              </a:spcBef>
              <a:spcAft>
                <a:spcPct val="0"/>
              </a:spcAft>
              <a:buNone/>
            </a:pPr>
            <a:endParaRPr sz="1200" b="1">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latin typeface="Open Sans"/>
                <a:ea typeface="Open Sans"/>
                <a:cs typeface="Open Sans"/>
                <a:sym typeface="Open Sans"/>
              </a:rPr>
              <a:t>Первым делом на титульном листе необходимо указать полное название предприятия, а также структурное подразделение, на которое оформляется ведомость (если таковое имеет место быть).</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latin typeface="Open Sans"/>
                <a:ea typeface="Open Sans"/>
                <a:cs typeface="Open Sans"/>
                <a:sym typeface="Open Sans"/>
              </a:rPr>
              <a:t>Далее необходимо вписать код по общему классификатору организаций и в столбце «Корреспондирующий счет» цифру 70.</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latin typeface="Open Sans"/>
                <a:ea typeface="Open Sans"/>
                <a:cs typeface="Open Sans"/>
                <a:sym typeface="Open Sans"/>
              </a:rPr>
              <a:t>Затем указывается срок действия данной ведомости, который должен быть не менее 5 дней с момента ее подписания (Положение Банка России года № 373-П от 12.10.2011).</a:t>
            </a:r>
            <a:endParaRPr sz="1200" b="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0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86" name="Shape 3886"/>
        <p:cNvGrpSpPr/>
        <p:nvPr/>
      </p:nvGrpSpPr>
      <p:grpSpPr>
        <a:xfrm>
          <a:off x="0" y="0"/>
          <a:ext cx="0" cy="0"/>
        </a:xfrm>
      </p:grpSpPr>
      <p:sp>
        <p:nvSpPr>
          <p:cNvPr id="3887" name="Google Shape;3887;p234"/>
          <p:cNvSpPr txBox="1"/>
          <p:nvPr>
            <p:ph type="title"/>
          </p:nvPr>
        </p:nvSpPr>
        <p:spPr>
          <a:xfrm>
            <a:off x="329800" y="4344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Платежная ведомость(оформление 1-ой страницы)</a:t>
            </a:r>
            <a:endParaRPr sz="3000"/>
          </a:p>
        </p:txBody>
      </p:sp>
      <p:sp>
        <p:nvSpPr>
          <p:cNvPr id="3888" name="Google Shape;3888;p234"/>
          <p:cNvSpPr txBox="1"/>
          <p:nvPr/>
        </p:nvSpPr>
        <p:spPr>
          <a:xfrm>
            <a:off x="365400" y="2189875"/>
            <a:ext cx="8094900" cy="2409300"/>
          </a:xfrm>
          <a:prstGeom prst="rect">
            <a:avLst/>
          </a:prstGeom>
          <a:noFill/>
          <a:ln>
            <a:noFill/>
          </a:ln>
        </p:spPr>
        <p:txBody>
          <a:bodyPr spcFirstLastPara="1" wrap="square" lIns="91425" tIns="91425" rIns="91425" bIns="91425" anchor="ctr" anchorCtr="0">
            <a:noAutofit/>
          </a:bodyPr>
          <a:lstStyle>
            <a:defPPr/>
          </a:lstStyle>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latin typeface="Open Sans"/>
                <a:ea typeface="Open Sans"/>
                <a:cs typeface="Open Sans"/>
                <a:sym typeface="Open Sans"/>
              </a:rPr>
              <a:t>В обязательном порядке в соответствующую строку первой страницы платежной ведомости должна быть вписана общая сумма, подлежащая выдаче работнику за рассчитываемый период по ведомости в целом, причем как в цифровом, так и прописью.</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latin typeface="Open Sans"/>
                <a:ea typeface="Open Sans"/>
                <a:cs typeface="Open Sans"/>
                <a:sym typeface="Open Sans"/>
              </a:rPr>
              <a:t>После этого надо указать дату составления платежной ведомости, а также ее порядковый номер по внутреннему документообороту.</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latin typeface="Open Sans"/>
                <a:ea typeface="Open Sans"/>
                <a:cs typeface="Open Sans"/>
                <a:sym typeface="Open Sans"/>
              </a:rPr>
              <a:t>Последнее, что нужно вписать на титульный лист формы Т-53 – это период, за который производится выплата. Здесь нужно указать конкретные даты.</a:t>
            </a:r>
            <a:endParaRPr sz="1200">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0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92" name="Shape 3892"/>
        <p:cNvGrpSpPr/>
        <p:nvPr/>
      </p:nvGrpSpPr>
      <p:grpSpPr>
        <a:xfrm>
          <a:off x="0" y="0"/>
          <a:ext cx="0" cy="0"/>
        </a:xfrm>
      </p:grpSpPr>
      <p:sp>
        <p:nvSpPr>
          <p:cNvPr id="3893" name="Google Shape;3893;p235"/>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Платежная ведомость(оформление 2-ой страницы)</a:t>
            </a:r>
            <a:endParaRPr sz="3000"/>
          </a:p>
        </p:txBody>
      </p:sp>
      <p:sp>
        <p:nvSpPr>
          <p:cNvPr id="3894" name="Google Shape;3894;p235"/>
          <p:cNvSpPr txBox="1"/>
          <p:nvPr/>
        </p:nvSpPr>
        <p:spPr>
          <a:xfrm>
            <a:off x="267525" y="2296675"/>
            <a:ext cx="8094900" cy="24093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Размер платежной ведомости напрямую зависит от количества работающих на предприятии сотрудников – чем их больше, тем длиннее будет данный документ. Количество листов платежной ведомости нужно обязательно указать в соответствующей графе.</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Первый столбик</a:t>
            </a:r>
            <a:r>
              <a:rPr lang="en" sz="1200">
                <a:solidFill>
                  <a:schemeClr val="dk1"/>
                </a:solidFill>
                <a:latin typeface="Open Sans"/>
                <a:ea typeface="Open Sans"/>
                <a:cs typeface="Open Sans"/>
                <a:sym typeface="Open Sans"/>
              </a:rPr>
              <a:t> основной таблицы ведомости отведен под порядковую нумерацию сотрудников.</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Второй </a:t>
            </a:r>
            <a:r>
              <a:rPr lang="en" sz="1200">
                <a:solidFill>
                  <a:schemeClr val="dk1"/>
                </a:solidFill>
                <a:latin typeface="Open Sans"/>
                <a:ea typeface="Open Sans"/>
                <a:cs typeface="Open Sans"/>
                <a:sym typeface="Open Sans"/>
              </a:rPr>
              <a:t>– под внесение табельного номера (эти данные хранятся </a:t>
            </a:r>
            <a:r>
              <a:rPr lang="en" sz="1200">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в личных карточках работников</a:t>
            </a:r>
            <a:r>
              <a:rPr lang="en" sz="1200">
                <a:solidFill>
                  <a:schemeClr val="dk1"/>
                </a:solidFill>
                <a:latin typeface="Open Sans"/>
                <a:ea typeface="Open Sans"/>
                <a:cs typeface="Open Sans"/>
                <a:sym typeface="Open Sans"/>
              </a:rPr>
              <a:t> организации).</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В третий</a:t>
            </a:r>
            <a:r>
              <a:rPr lang="en" sz="1200">
                <a:solidFill>
                  <a:schemeClr val="dk1"/>
                </a:solidFill>
                <a:latin typeface="Open Sans"/>
                <a:ea typeface="Open Sans"/>
                <a:cs typeface="Open Sans"/>
                <a:sym typeface="Open Sans"/>
              </a:rPr>
              <a:t> вписываются ФИО получателей зарплаты (лучше, во избежание возможной путаницы, делать это с полной расшифровкой имени и отчества).</a:t>
            </a: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0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898" name="Shape 3898"/>
        <p:cNvGrpSpPr/>
        <p:nvPr/>
      </p:nvGrpSpPr>
      <p:grpSpPr>
        <a:xfrm>
          <a:off x="0" y="0"/>
          <a:ext cx="0" cy="0"/>
        </a:xfrm>
      </p:grpSpPr>
      <p:sp>
        <p:nvSpPr>
          <p:cNvPr id="3899" name="Google Shape;3899;p236"/>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Платежная ведомость(оформление 2-ой страницы)</a:t>
            </a:r>
            <a:endParaRPr sz="3000"/>
          </a:p>
        </p:txBody>
      </p:sp>
      <p:sp>
        <p:nvSpPr>
          <p:cNvPr id="3900" name="Google Shape;3900;p236"/>
          <p:cNvSpPr txBox="1"/>
          <p:nvPr/>
        </p:nvSpPr>
        <p:spPr>
          <a:xfrm>
            <a:off x="276425" y="2243300"/>
            <a:ext cx="8094900" cy="2409300"/>
          </a:xfrm>
          <a:prstGeom prst="rect">
            <a:avLst/>
          </a:prstGeom>
          <a:noFill/>
          <a:ln>
            <a:noFill/>
          </a:ln>
        </p:spPr>
        <p:txBody>
          <a:bodyPr spcFirstLastPara="1" wrap="square" lIns="91425" tIns="91425" rIns="91425" bIns="91425" anchor="ctr" anchorCtr="0">
            <a:noAutofit/>
          </a:bodyPr>
          <a:lstStyle>
            <a:defPPr/>
          </a:lstStyle>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В четвертый</a:t>
            </a:r>
            <a:r>
              <a:rPr lang="en" sz="1200">
                <a:solidFill>
                  <a:schemeClr val="dk1"/>
                </a:solidFill>
                <a:latin typeface="Open Sans"/>
                <a:ea typeface="Open Sans"/>
                <a:cs typeface="Open Sans"/>
                <a:sym typeface="Open Sans"/>
              </a:rPr>
              <a:t> столбик бухгалтер предприятия вносит сумму начисленных к выдаче средств по каждому отдельному человеку (цифрами).</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В пятом</a:t>
            </a:r>
            <a:r>
              <a:rPr lang="en" sz="1200">
                <a:solidFill>
                  <a:schemeClr val="dk1"/>
                </a:solidFill>
                <a:latin typeface="Open Sans"/>
                <a:ea typeface="Open Sans"/>
                <a:cs typeface="Open Sans"/>
                <a:sym typeface="Open Sans"/>
              </a:rPr>
              <a:t> столбике каждый работник должен расписаться о получении заработной платы.</a:t>
            </a:r>
            <a:endParaRPr sz="1200">
              <a:solidFill>
                <a:schemeClr val="dk1"/>
              </a:solidFill>
              <a:latin typeface="Open Sans"/>
              <a:ea typeface="Open Sans"/>
              <a:cs typeface="Open Sans"/>
              <a:sym typeface="Open Sans"/>
            </a:endParaRPr>
          </a:p>
          <a:p>
            <a:pPr marL="0" lvl="0" indent="374015" algn="just" rtl="0">
              <a:lnSpc>
                <a:spcPct val="150000"/>
              </a:lnSpc>
              <a:spcBef>
                <a:spcPct val="0"/>
              </a:spcBef>
              <a:spcAft>
                <a:spcPct val="0"/>
              </a:spcAft>
              <a:buClr>
                <a:schemeClr val="dk1"/>
              </a:buClr>
              <a:buSzPts val="1200"/>
              <a:buFont typeface="Times New Roman"/>
              <a:buChar char="●"/>
            </a:pPr>
            <a:r>
              <a:rPr lang="en" sz="1200" b="1">
                <a:solidFill>
                  <a:schemeClr val="dk1"/>
                </a:solidFill>
                <a:latin typeface="Open Sans"/>
                <a:ea typeface="Open Sans"/>
                <a:cs typeface="Open Sans"/>
                <a:sym typeface="Open Sans"/>
              </a:rPr>
              <a:t>Шестой</a:t>
            </a:r>
            <a:r>
              <a:rPr lang="en" sz="1200">
                <a:solidFill>
                  <a:schemeClr val="dk1"/>
                </a:solidFill>
                <a:latin typeface="Open Sans"/>
                <a:ea typeface="Open Sans"/>
                <a:cs typeface="Open Sans"/>
                <a:sym typeface="Open Sans"/>
              </a:rPr>
              <a:t> столбик предназначен для внесения ссылок на документы для расчетов по кассе (это могут быть доверенности, заявления сотрудников и т.п.) Если никаких отдельных примечаний по сотрудникам нет, то этот столбец можно перечеркнуть.</a:t>
            </a:r>
            <a:endParaRPr sz="1200">
              <a:solidFill>
                <a:schemeClr val="dk1"/>
              </a:solidFill>
              <a:latin typeface="Open Sans"/>
              <a:ea typeface="Open Sans"/>
              <a:cs typeface="Open Sans"/>
              <a:sym typeface="Open Sans"/>
            </a:endParaRPr>
          </a:p>
          <a:p>
            <a:pPr marL="0" lvl="0" indent="449580" algn="just" rtl="0">
              <a:lnSpc>
                <a:spcPct val="150000"/>
              </a:lnSpc>
              <a:spcBef>
                <a:spcPts val="1200"/>
              </a:spcBef>
              <a:spcAft>
                <a:spcPct val="0"/>
              </a:spcAft>
              <a:buClr>
                <a:schemeClr val="dk1"/>
              </a:buClr>
              <a:buSzPts val="1100"/>
              <a:buFont typeface="Arial"/>
              <a:buNone/>
            </a:pPr>
            <a:r>
              <a:rPr lang="en" sz="1200">
                <a:solidFill>
                  <a:schemeClr val="dk1"/>
                </a:solidFill>
                <a:latin typeface="Open Sans"/>
                <a:ea typeface="Open Sans"/>
                <a:cs typeface="Open Sans"/>
                <a:sym typeface="Open Sans"/>
              </a:rPr>
              <a:t>В строке под таблицей нужно еще раз указать цифрами и прописью общую сумму средств, выданную работникам (а также депонированную).</a:t>
            </a:r>
            <a:endParaRPr sz="1200" b="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0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904" name="Shape 3904"/>
        <p:cNvGrpSpPr/>
        <p:nvPr/>
      </p:nvGrpSpPr>
      <p:grpSpPr>
        <a:xfrm>
          <a:off x="0" y="0"/>
          <a:ext cx="0" cy="0"/>
        </a:xfrm>
      </p:grpSpPr>
      <p:sp>
        <p:nvSpPr>
          <p:cNvPr id="3905" name="Google Shape;3905;p237"/>
          <p:cNvSpPr txBox="1"/>
          <p:nvPr>
            <p:ph type="title"/>
          </p:nvPr>
        </p:nvSpPr>
        <p:spPr>
          <a:xfrm>
            <a:off x="339225"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Инвентаризация</a:t>
            </a:r>
            <a:endParaRPr sz="3000"/>
          </a:p>
        </p:txBody>
      </p:sp>
      <p:sp>
        <p:nvSpPr>
          <p:cNvPr id="3906" name="Google Shape;3906;p237"/>
          <p:cNvSpPr txBox="1"/>
          <p:nvPr/>
        </p:nvSpPr>
        <p:spPr>
          <a:xfrm>
            <a:off x="287475" y="2183525"/>
            <a:ext cx="8094900" cy="24093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r>
              <a:rPr lang="en">
                <a:solidFill>
                  <a:schemeClr val="dk1"/>
                </a:solidFill>
                <a:latin typeface="Open Sans"/>
                <a:ea typeface="Open Sans"/>
                <a:cs typeface="Open Sans"/>
                <a:sym typeface="Open Sans"/>
              </a:rPr>
              <a:t>Для успешного функционирования вашего барбершопа обязательно проведение инвентаризации.</a:t>
            </a: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r>
              <a:rPr lang="en">
                <a:solidFill>
                  <a:schemeClr val="dk1"/>
                </a:solidFill>
                <a:latin typeface="Open Sans"/>
                <a:ea typeface="Open Sans"/>
                <a:cs typeface="Open Sans"/>
                <a:sym typeface="Open Sans"/>
              </a:rPr>
              <a:t>	</a:t>
            </a:r>
            <a:r>
              <a:rPr lang="en" b="1">
                <a:solidFill>
                  <a:schemeClr val="dk1"/>
                </a:solidFill>
                <a:latin typeface="Open Sans"/>
                <a:ea typeface="Open Sans"/>
                <a:cs typeface="Open Sans"/>
                <a:sym typeface="Open Sans"/>
              </a:rPr>
              <a:t>Задачи инвентаризации:</a:t>
            </a:r>
            <a:endParaRPr b="1">
              <a:solidFill>
                <a:schemeClr val="dk1"/>
              </a:solidFill>
              <a:latin typeface="Open Sans"/>
              <a:ea typeface="Open Sans"/>
              <a:cs typeface="Open Sans"/>
              <a:sym typeface="Open Sans"/>
            </a:endParaRPr>
          </a:p>
          <a:p>
            <a:pPr marL="904875" lvl="0" indent="-317500" algn="just" rtl="0">
              <a:lnSpc>
                <a:spcPct val="150000"/>
              </a:lnSpc>
              <a:spcBef>
                <a:spcPct val="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Проверка основных средств салона на наличие повреждений и актуальность по количеству (стулья, часы, парикмахерские кресла, зеркала и прочее);</a:t>
            </a:r>
            <a:endParaRPr>
              <a:solidFill>
                <a:schemeClr val="dk1"/>
              </a:solidFill>
              <a:latin typeface="Open Sans"/>
              <a:ea typeface="Open Sans"/>
              <a:cs typeface="Open Sans"/>
              <a:sym typeface="Open Sans"/>
            </a:endParaRPr>
          </a:p>
          <a:p>
            <a:pPr marL="904875" lvl="0" indent="-317500" algn="just" rtl="0">
              <a:lnSpc>
                <a:spcPct val="150000"/>
              </a:lnSpc>
              <a:spcBef>
                <a:spcPct val="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Сверка фактических остатков косметики и расходных материалов с текущими;</a:t>
            </a:r>
            <a:endParaRPr>
              <a:solidFill>
                <a:schemeClr val="dk1"/>
              </a:solidFill>
              <a:latin typeface="Open Sans"/>
              <a:ea typeface="Open Sans"/>
              <a:cs typeface="Open Sans"/>
              <a:sym typeface="Open Sans"/>
            </a:endParaRPr>
          </a:p>
          <a:p>
            <a:pPr marL="904875" lvl="0" indent="-317500" algn="just" rtl="0">
              <a:lnSpc>
                <a:spcPct val="150000"/>
              </a:lnSpc>
              <a:spcBef>
                <a:spcPct val="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Выявление пересорта или недостачи продукции;</a:t>
            </a:r>
            <a:endParaRPr>
              <a:solidFill>
                <a:schemeClr val="dk1"/>
              </a:solidFill>
              <a:latin typeface="Open Sans"/>
              <a:ea typeface="Open Sans"/>
              <a:cs typeface="Open Sans"/>
              <a:sym typeface="Open Sans"/>
            </a:endParaRPr>
          </a:p>
          <a:p>
            <a:pPr marL="904875" lvl="0" indent="-317500" algn="just" rtl="0">
              <a:lnSpc>
                <a:spcPct val="150000"/>
              </a:lnSpc>
              <a:spcBef>
                <a:spcPct val="0"/>
              </a:spcBef>
              <a:spcAft>
                <a:spcPct val="0"/>
              </a:spcAft>
              <a:buClr>
                <a:schemeClr val="dk1"/>
              </a:buClr>
              <a:buSzPts val="1400"/>
              <a:buFont typeface="Open Sans"/>
              <a:buChar char="●"/>
            </a:pPr>
            <a:r>
              <a:rPr lang="en">
                <a:solidFill>
                  <a:schemeClr val="dk1"/>
                </a:solidFill>
                <a:latin typeface="Open Sans"/>
                <a:ea typeface="Open Sans"/>
                <a:cs typeface="Open Sans"/>
                <a:sym typeface="Open Sans"/>
              </a:rPr>
              <a:t>Проверка сроков годности и выявление просрочки.</a:t>
            </a:r>
            <a:endParaRPr>
              <a:solidFill>
                <a:schemeClr val="dk1"/>
              </a:solidFill>
              <a:latin typeface="Open Sans"/>
              <a:ea typeface="Open Sans"/>
              <a:cs typeface="Open Sans"/>
              <a:sym typeface="Open Sans"/>
            </a:endParaRPr>
          </a:p>
          <a:p>
            <a:pPr marL="0" lvl="0" indent="449580" algn="just" rtl="0">
              <a:lnSpc>
                <a:spcPct val="150000"/>
              </a:lnSpc>
              <a:spcBef>
                <a:spcPts val="1200"/>
              </a:spcBef>
              <a:spcAft>
                <a:spcPct val="0"/>
              </a:spcAft>
              <a:buNone/>
            </a:pPr>
            <a:endParaRPr b="1">
              <a:solidFill>
                <a:schemeClr val="dk1"/>
              </a:solidFill>
              <a:latin typeface="Times New Roman"/>
              <a:ea typeface="Times New Roman"/>
              <a:cs typeface="Times New Roman"/>
              <a:sym typeface="Times New Roman"/>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0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910" name="Shape 3910"/>
        <p:cNvGrpSpPr/>
        <p:nvPr/>
      </p:nvGrpSpPr>
      <p:grpSpPr>
        <a:xfrm>
          <a:off x="0" y="0"/>
          <a:ext cx="0" cy="0"/>
        </a:xfrm>
      </p:grpSpPr>
      <p:sp>
        <p:nvSpPr>
          <p:cNvPr id="3911" name="Google Shape;3911;p238"/>
          <p:cNvSpPr txBox="1"/>
          <p:nvPr>
            <p:ph type="title"/>
          </p:nvPr>
        </p:nvSpPr>
        <p:spPr>
          <a:xfrm>
            <a:off x="358675" y="4433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Инвентаризация</a:t>
            </a:r>
            <a:endParaRPr sz="3000"/>
          </a:p>
        </p:txBody>
      </p:sp>
      <p:sp>
        <p:nvSpPr>
          <p:cNvPr id="3912" name="Google Shape;3912;p238"/>
          <p:cNvSpPr txBox="1"/>
          <p:nvPr/>
        </p:nvSpPr>
        <p:spPr>
          <a:xfrm>
            <a:off x="358675" y="1535925"/>
            <a:ext cx="8094900" cy="28701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None/>
            </a:pPr>
            <a:r>
              <a:rPr lang="en">
                <a:solidFill>
                  <a:schemeClr val="dk1"/>
                </a:solidFill>
                <a:latin typeface="Open Sans"/>
                <a:ea typeface="Open Sans"/>
                <a:cs typeface="Open Sans"/>
                <a:sym typeface="Open Sans"/>
              </a:rPr>
              <a:t>Мы рекомендуем проводить инвентаризацию каждый месяц в первые полгода работы барбершопа. Затем можно переходить на проверки 1 раз в квартал.</a:t>
            </a: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r>
              <a:rPr lang="en">
                <a:solidFill>
                  <a:schemeClr val="dk1"/>
                </a:solidFill>
                <a:latin typeface="Open Sans"/>
                <a:ea typeface="Open Sans"/>
                <a:cs typeface="Open Sans"/>
                <a:sym typeface="Open Sans"/>
              </a:rPr>
              <a:t>По итогу инвентаризации сумма недостачи вычитается из заработной платы администраторов. Так как в барбершопе работает 2 администратора посменно, то материальную ответственность несут оба, и сумма делится пополам.</a:t>
            </a:r>
            <a:endParaRPr b="1">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0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916" name="Shape 3916"/>
        <p:cNvGrpSpPr/>
        <p:nvPr/>
      </p:nvGrpSpPr>
      <p:grpSpPr>
        <a:xfrm>
          <a:off x="0" y="0"/>
          <a:ext cx="0" cy="0"/>
        </a:xfrm>
      </p:grpSpPr>
      <p:sp>
        <p:nvSpPr>
          <p:cNvPr id="3917" name="Google Shape;3917;p239"/>
          <p:cNvSpPr txBox="1"/>
          <p:nvPr>
            <p:ph type="title"/>
          </p:nvPr>
        </p:nvSpPr>
        <p:spPr>
          <a:xfrm>
            <a:off x="339225" y="434425"/>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Управленческая отчетность</a:t>
            </a:r>
            <a:endParaRPr sz="3000"/>
          </a:p>
        </p:txBody>
      </p:sp>
      <p:sp>
        <p:nvSpPr>
          <p:cNvPr id="3918" name="Google Shape;3918;p239"/>
          <p:cNvSpPr txBox="1"/>
          <p:nvPr/>
        </p:nvSpPr>
        <p:spPr>
          <a:xfrm>
            <a:off x="339225" y="1509225"/>
            <a:ext cx="8094900" cy="28701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Clr>
                <a:schemeClr val="dk1"/>
              </a:buClr>
              <a:buSzPts val="1100"/>
              <a:buFont typeface="Arial"/>
              <a:buNone/>
            </a:pPr>
            <a:r>
              <a:rPr lang="en">
                <a:solidFill>
                  <a:schemeClr val="dk1"/>
                </a:solidFill>
                <a:latin typeface="Open Sans"/>
                <a:ea typeface="Open Sans"/>
                <a:cs typeface="Open Sans"/>
                <a:sym typeface="Open Sans"/>
              </a:rPr>
              <a:t>Мы разработали для вас форму управленческой отчетности, обязательную к заполнению ежемесячно и предоставлению в головной офис по запросу. Вы найдете форму отчета в Приложении. Данная отчетность поможет вам и нам видеть полную картину вашего бизнеса и выявлять проблемные места в случае необходимости. </a:t>
            </a:r>
            <a:endParaRPr>
              <a:solidFill>
                <a:schemeClr val="dk1"/>
              </a:solidFill>
              <a:latin typeface="Open Sans"/>
              <a:ea typeface="Open Sans"/>
              <a:cs typeface="Open Sans"/>
              <a:sym typeface="Open Sans"/>
            </a:endParaRPr>
          </a:p>
          <a:p>
            <a:pPr marL="0" lvl="0" indent="449580" algn="just" rtl="0">
              <a:lnSpc>
                <a:spcPct val="150000"/>
              </a:lnSpc>
              <a:spcBef>
                <a:spcPct val="0"/>
              </a:spcBef>
              <a:spcAft>
                <a:spcPct val="0"/>
              </a:spcAft>
              <a:buClr>
                <a:schemeClr val="dk1"/>
              </a:buClr>
              <a:buSzPts val="1100"/>
              <a:buFont typeface="Arial"/>
              <a:buNone/>
            </a:pPr>
            <a:r>
              <a:rPr lang="en">
                <a:solidFill>
                  <a:schemeClr val="dk1"/>
                </a:solidFill>
                <a:latin typeface="Open Sans"/>
                <a:ea typeface="Open Sans"/>
                <a:cs typeface="Open Sans"/>
                <a:sym typeface="Open Sans"/>
              </a:rPr>
              <a:t>Ряд отчетов формируются автоматически в системе учета YClients – это отчеты по движению товара, а также по доходам и расходам.</a:t>
            </a: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0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922" name="Shape 3922"/>
        <p:cNvGrpSpPr/>
        <p:nvPr/>
      </p:nvGrpSpPr>
      <p:grpSpPr>
        <a:xfrm>
          <a:off x="0" y="0"/>
          <a:ext cx="0" cy="0"/>
        </a:xfrm>
      </p:grpSpPr>
      <p:pic>
        <p:nvPicPr>
          <p:cNvPr id="3923" name="Google Shape;3923;p240"/>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3924" name="Google Shape;3924;p240"/>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25" name="Google Shape;3925;p240"/>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3926" name="Google Shape;3926;p240"/>
          <p:cNvGrpSpPr/>
          <p:nvPr/>
        </p:nvGrpSpPr>
        <p:grpSpPr>
          <a:xfrm>
            <a:off x="8831314" y="1474774"/>
            <a:ext cx="312682" cy="2193963"/>
            <a:chOff x="8954936" y="1478060"/>
            <a:chExt cx="312682" cy="2193963"/>
          </a:xfrm>
        </p:grpSpPr>
        <p:sp>
          <p:nvSpPr>
            <p:cNvPr id="3927" name="Google Shape;3927;p240"/>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28" name="Google Shape;3928;p240"/>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29" name="Google Shape;3929;p240"/>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30" name="Google Shape;3930;p240"/>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31" name="Google Shape;3931;p240"/>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32" name="Google Shape;3932;p240"/>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33" name="Google Shape;3933;p240"/>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34" name="Google Shape;3934;p240"/>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35" name="Google Shape;3935;p240"/>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36" name="Google Shape;3936;p240"/>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37" name="Google Shape;3937;p240"/>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38" name="Google Shape;3938;p240"/>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39" name="Google Shape;3939;p240"/>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40" name="Google Shape;3940;p240"/>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41" name="Google Shape;3941;p240"/>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42" name="Google Shape;3942;p240"/>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43" name="Google Shape;3943;p240"/>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44" name="Google Shape;3944;p240"/>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45" name="Google Shape;3945;p240"/>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46" name="Google Shape;3946;p240"/>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47" name="Google Shape;3947;p240"/>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48" name="Google Shape;3948;p240"/>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49" name="Google Shape;3949;p240"/>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50" name="Google Shape;3950;p240"/>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51" name="Google Shape;3951;p240"/>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52" name="Google Shape;3952;p240"/>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53" name="Google Shape;3953;p240"/>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54" name="Google Shape;3954;p240"/>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55" name="Google Shape;3955;p240"/>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3956" name="Google Shape;3956;p240"/>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3957" name="Google Shape;3957;p240"/>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7.2.</a:t>
            </a:r>
            <a:endParaRPr/>
          </a:p>
        </p:txBody>
      </p:sp>
      <p:sp>
        <p:nvSpPr>
          <p:cNvPr id="3958" name="Google Shape;3958;p240"/>
          <p:cNvSpPr txBox="1"/>
          <p:nvPr>
            <p:ph type="subTitle" idx="1"/>
          </p:nvPr>
        </p:nvSpPr>
        <p:spPr>
          <a:xfrm>
            <a:off x="720000" y="2680925"/>
            <a:ext cx="36063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b="1"/>
              <a:t>Контроль качества</a:t>
            </a:r>
            <a:endParaRPr b="1"/>
          </a:p>
        </p:txBody>
      </p:sp>
    </p:spTree>
  </p:cSld>
  <p:clrMapOvr>
    <a:masterClrMapping/>
  </p:clrMapOvr>
  <p:transition/>
  <p:timing/>
</p:sld>
</file>

<file path=ppt/slides/slide20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962" name="Shape 3962"/>
        <p:cNvGrpSpPr/>
        <p:nvPr/>
      </p:nvGrpSpPr>
      <p:grpSpPr>
        <a:xfrm>
          <a:off x="0" y="0"/>
          <a:ext cx="0" cy="0"/>
        </a:xfrm>
      </p:grpSpPr>
      <p:sp>
        <p:nvSpPr>
          <p:cNvPr id="3963" name="Google Shape;3963;p241"/>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Контроль качества работы персонала</a:t>
            </a:r>
            <a:endParaRPr sz="3000"/>
          </a:p>
        </p:txBody>
      </p:sp>
      <p:sp>
        <p:nvSpPr>
          <p:cNvPr id="3964" name="Google Shape;3964;p241"/>
          <p:cNvSpPr txBox="1"/>
          <p:nvPr/>
        </p:nvSpPr>
        <p:spPr>
          <a:xfrm>
            <a:off x="205750" y="1801825"/>
            <a:ext cx="8094900" cy="28701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ts val="1400"/>
              </a:spcBef>
              <a:spcAft>
                <a:spcPct val="0"/>
              </a:spcAft>
              <a:buNone/>
            </a:pPr>
            <a:r>
              <a:rPr lang="en" sz="1200">
                <a:solidFill>
                  <a:schemeClr val="dk1"/>
                </a:solidFill>
                <a:latin typeface="Open Sans"/>
                <a:ea typeface="Open Sans"/>
                <a:cs typeface="Open Sans"/>
                <a:sym typeface="Open Sans"/>
              </a:rPr>
              <a:t>Контроль за работой персонала необходим для правильной, качественной работы компании. </a:t>
            </a:r>
            <a:endParaRPr sz="1200">
              <a:solidFill>
                <a:schemeClr val="dk1"/>
              </a:solidFill>
              <a:latin typeface="Open Sans"/>
              <a:ea typeface="Open Sans"/>
              <a:cs typeface="Open Sans"/>
              <a:sym typeface="Open Sans"/>
            </a:endParaRPr>
          </a:p>
          <a:p>
            <a:pPr marL="0" lvl="0" indent="449580" algn="just" rtl="0">
              <a:lnSpc>
                <a:spcPct val="150000"/>
              </a:lnSpc>
              <a:spcBef>
                <a:spcPts val="1400"/>
              </a:spcBef>
              <a:spcAft>
                <a:spcPct val="0"/>
              </a:spcAft>
              <a:buNone/>
            </a:pPr>
            <a:r>
              <a:rPr lang="en" sz="1200">
                <a:solidFill>
                  <a:schemeClr val="dk1"/>
                </a:solidFill>
                <a:latin typeface="Open Sans"/>
                <a:ea typeface="Open Sans"/>
                <a:cs typeface="Open Sans"/>
                <a:sym typeface="Open Sans"/>
              </a:rPr>
              <a:t>Меры контроля помогают не только выявлять недобросовестное выполнение обязанностей, но и вовремя реагировать на все изменения в компании, правильно подбирать время для дополнительного обучения сотрудников и их мотивации. </a:t>
            </a:r>
            <a:endParaRPr sz="1200">
              <a:solidFill>
                <a:schemeClr val="dk1"/>
              </a:solidFill>
              <a:latin typeface="Open Sans"/>
              <a:ea typeface="Open Sans"/>
              <a:cs typeface="Open Sans"/>
              <a:sym typeface="Open Sans"/>
            </a:endParaRPr>
          </a:p>
          <a:p>
            <a:pPr marL="0" lvl="0" indent="449580" algn="just" rtl="0">
              <a:lnSpc>
                <a:spcPct val="150000"/>
              </a:lnSpc>
              <a:spcBef>
                <a:spcPts val="1400"/>
              </a:spcBef>
              <a:spcAft>
                <a:spcPct val="0"/>
              </a:spcAft>
              <a:buNone/>
            </a:pPr>
            <a:r>
              <a:rPr lang="en" sz="1200">
                <a:solidFill>
                  <a:schemeClr val="dk1"/>
                </a:solidFill>
                <a:latin typeface="Open Sans"/>
                <a:ea typeface="Open Sans"/>
                <a:cs typeface="Open Sans"/>
                <a:sym typeface="Open Sans"/>
              </a:rPr>
              <a:t>Качество работы барбершопа прямо пропорционально работе её сотрудников. Качество работы сотрудников может сильно пострадать, если они недостаточно мотивированы или знают, что могут избежать работы из-за отсутствия надлежащего контроля. </a:t>
            </a:r>
            <a:endParaRPr sz="1200">
              <a:solidFill>
                <a:schemeClr val="dk1"/>
              </a:solidFill>
              <a:latin typeface="Open Sans"/>
              <a:ea typeface="Open Sans"/>
              <a:cs typeface="Open Sans"/>
              <a:sym typeface="Open Sans"/>
            </a:endParaRPr>
          </a:p>
          <a:p>
            <a:pPr marL="0" lvl="0" indent="0" algn="just" rtl="0">
              <a:lnSpc>
                <a:spcPct val="150000"/>
              </a:lnSpc>
              <a:spcBef>
                <a:spcPts val="1000"/>
              </a:spcBef>
              <a:spcAft>
                <a:spcPct val="0"/>
              </a:spcAft>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0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968" name="Shape 3968"/>
        <p:cNvGrpSpPr/>
        <p:nvPr/>
      </p:nvGrpSpPr>
      <p:grpSpPr>
        <a:xfrm>
          <a:off x="0" y="0"/>
          <a:ext cx="0" cy="0"/>
        </a:xfrm>
      </p:grpSpPr>
      <p:sp>
        <p:nvSpPr>
          <p:cNvPr id="3969" name="Google Shape;3969;p242"/>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Способы контроля качества работы персонала</a:t>
            </a:r>
            <a:endParaRPr sz="3000"/>
          </a:p>
        </p:txBody>
      </p:sp>
      <p:sp>
        <p:nvSpPr>
          <p:cNvPr id="3970" name="Google Shape;3970;p242"/>
          <p:cNvSpPr txBox="1"/>
          <p:nvPr/>
        </p:nvSpPr>
        <p:spPr>
          <a:xfrm>
            <a:off x="288825" y="1623850"/>
            <a:ext cx="8094900" cy="27492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ts val="1000"/>
              </a:spcBef>
              <a:spcAft>
                <a:spcPct val="0"/>
              </a:spcAft>
              <a:buNone/>
            </a:pPr>
            <a:r>
              <a:rPr lang="en" sz="1300" b="1">
                <a:solidFill>
                  <a:schemeClr val="dk1"/>
                </a:solidFill>
                <a:latin typeface="Open Sans"/>
                <a:ea typeface="Open Sans"/>
                <a:cs typeface="Open Sans"/>
                <a:sym typeface="Open Sans"/>
              </a:rPr>
              <a:t>1 способ. Видеозапись </a:t>
            </a:r>
            <a:r>
              <a:rPr lang="en" sz="1300">
                <a:solidFill>
                  <a:schemeClr val="dk1"/>
                </a:solidFill>
                <a:latin typeface="Open Sans"/>
                <a:ea typeface="Open Sans"/>
                <a:cs typeface="Open Sans"/>
                <a:sym typeface="Open Sans"/>
              </a:rPr>
              <a:t>необходимо вести постоянно. </a:t>
            </a:r>
            <a:endParaRPr sz="1300">
              <a:solidFill>
                <a:schemeClr val="dk1"/>
              </a:solidFill>
              <a:latin typeface="Open Sans"/>
              <a:ea typeface="Open Sans"/>
              <a:cs typeface="Open Sans"/>
              <a:sym typeface="Open Sans"/>
            </a:endParaRPr>
          </a:p>
          <a:p>
            <a:pPr marL="0" lvl="0" indent="449580" algn="just" rtl="0">
              <a:lnSpc>
                <a:spcPct val="150000"/>
              </a:lnSpc>
              <a:spcBef>
                <a:spcPts val="400"/>
              </a:spcBef>
              <a:spcAft>
                <a:spcPct val="0"/>
              </a:spcAft>
              <a:buNone/>
            </a:pPr>
            <a:r>
              <a:rPr lang="en" sz="1300">
                <a:solidFill>
                  <a:schemeClr val="dk1"/>
                </a:solidFill>
                <a:latin typeface="Open Sans"/>
                <a:ea typeface="Open Sans"/>
                <a:cs typeface="Open Sans"/>
                <a:sym typeface="Open Sans"/>
              </a:rPr>
              <a:t>Понимание того, что всё записывается, побуждает сотрудника более ответственно и качественно подходить к своей работе. При обращении клиента с жалобой можно всегда обратиться к записям и объективно оценить ситуацию. </a:t>
            </a:r>
            <a:endParaRPr sz="1300">
              <a:solidFill>
                <a:schemeClr val="dk1"/>
              </a:solidFill>
              <a:latin typeface="Open Sans"/>
              <a:ea typeface="Open Sans"/>
              <a:cs typeface="Open Sans"/>
              <a:sym typeface="Open Sans"/>
            </a:endParaRPr>
          </a:p>
          <a:p>
            <a:pPr marL="0" lvl="0" indent="449580" algn="just" rtl="0">
              <a:lnSpc>
                <a:spcPct val="150000"/>
              </a:lnSpc>
              <a:spcBef>
                <a:spcPts val="1400"/>
              </a:spcBef>
              <a:spcAft>
                <a:spcPts val="1000"/>
              </a:spcAft>
              <a:buNone/>
            </a:pPr>
            <a:r>
              <a:rPr lang="en" sz="1300">
                <a:solidFill>
                  <a:schemeClr val="dk1"/>
                </a:solidFill>
                <a:latin typeface="Open Sans"/>
                <a:ea typeface="Open Sans"/>
                <a:cs typeface="Open Sans"/>
                <a:sym typeface="Open Sans"/>
              </a:rPr>
              <a:t>Мы рекомендуем просматривать видеокамеры и прослушивать разговоры не реже 1 раза в неделю. Обязательно отсматриваем время открытия барбершопа, проведение всех услуг, проверяем кассовую дисциплину, работу по скриптам и прочее.</a:t>
            </a:r>
            <a:endParaRPr sz="1300" b="1">
              <a:solidFill>
                <a:schemeClr val="dk1"/>
              </a:solidFill>
              <a:latin typeface="Open Sans"/>
              <a:ea typeface="Open Sans"/>
              <a:cs typeface="Open Sans"/>
              <a:sym typeface="Open Sans"/>
            </a:endParaRPr>
          </a:p>
        </p:txBody>
      </p:sp>
      <p:sp>
        <p:nvSpPr>
          <p:cNvPr id="3971" name="Google Shape;3971;p242"/>
          <p:cNvSpPr txBox="1"/>
          <p:nvPr/>
        </p:nvSpPr>
        <p:spPr>
          <a:xfrm>
            <a:off x="1530600" y="4239100"/>
            <a:ext cx="7108500" cy="723300"/>
          </a:xfrm>
          <a:prstGeom prst="rect">
            <a:avLst/>
          </a:prstGeom>
          <a:noFill/>
          <a:ln>
            <a:noFill/>
          </a:ln>
        </p:spPr>
        <p:txBody>
          <a:bodyPr spcFirstLastPara="1" wrap="square" lIns="91425" tIns="91425" rIns="91425" bIns="91425" anchor="t" anchorCtr="0">
            <a:spAutoFit/>
          </a:bodyPr>
          <a:lstStyle>
            <a:defPPr/>
          </a:lstStyle>
          <a:p>
            <a:pPr marL="0" lvl="0" indent="0" algn="just" rtl="0">
              <a:lnSpc>
                <a:spcPct val="150000"/>
              </a:lnSpc>
              <a:spcBef>
                <a:spcPts val="1400"/>
              </a:spcBef>
              <a:spcAft>
                <a:spcPts val="1000"/>
              </a:spcAft>
              <a:buNone/>
            </a:pPr>
            <a:r>
              <a:rPr lang="en">
                <a:solidFill>
                  <a:schemeClr val="dk1"/>
                </a:solidFill>
                <a:latin typeface="Open Sans"/>
                <a:ea typeface="Open Sans"/>
                <a:cs typeface="Open Sans"/>
                <a:sym typeface="Open Sans"/>
              </a:rPr>
              <a:t>При выявлении серьезных нарушений количество проверок должно быть увеличено.</a:t>
            </a:r>
            <a:endParaRPr>
              <a:latin typeface="Open Sans"/>
              <a:ea typeface="Open Sans"/>
              <a:cs typeface="Open Sans"/>
              <a:sym typeface="Open Sans"/>
            </a:endParaRPr>
          </a:p>
        </p:txBody>
      </p:sp>
      <p:pic>
        <p:nvPicPr>
          <p:cNvPr id="3972" name="Google Shape;3972;p242"/>
          <p:cNvPicPr preferRelativeResize="0"/>
          <p:nvPr/>
        </p:nvPicPr>
        <p:blipFill>
          <a:blip r:embed="rId3">
            <a:alphaModFix/>
          </a:blip>
          <a:stretch>
            <a:fillRect/>
          </a:stretch>
        </p:blipFill>
        <p:spPr>
          <a:xfrm>
            <a:off x="1080063" y="4282875"/>
            <a:ext cx="312675" cy="312675"/>
          </a:xfrm>
          <a:prstGeom prst="rect">
            <a:avLst/>
          </a:prstGeom>
          <a:noFill/>
          <a:ln>
            <a:noFill/>
          </a:ln>
        </p:spPr>
      </p:pic>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763" name="Shape 1763"/>
        <p:cNvGrpSpPr/>
        <p:nvPr/>
      </p:nvGrpSpPr>
      <p:grpSpPr>
        <a:xfrm>
          <a:off x="0" y="0"/>
          <a:ext cx="0" cy="0"/>
        </a:xfrm>
      </p:grpSpPr>
      <p:sp>
        <p:nvSpPr>
          <p:cNvPr id="1764" name="Google Shape;1764;p54"/>
          <p:cNvSpPr txBox="1"/>
          <p:nvPr>
            <p:ph type="subTitle" idx="1"/>
          </p:nvPr>
        </p:nvSpPr>
        <p:spPr>
          <a:xfrm>
            <a:off x="899778" y="1530250"/>
            <a:ext cx="6460200" cy="24003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300" b="1"/>
              <a:t>Рекомендуемая форма собственности и налогообложение: </a:t>
            </a:r>
            <a:br>
              <a:rPr lang="en" sz="1300" b="1"/>
            </a:br>
            <a:r>
              <a:rPr lang="en" sz="1300" b="1"/>
              <a:t>Индивидуальный предприниматель на патенте</a:t>
            </a:r>
            <a:endParaRPr sz="1300" b="1"/>
          </a:p>
          <a:p>
            <a:pPr marL="0" lvl="0" indent="0" algn="l" rtl="0">
              <a:lnSpc>
                <a:spcPct val="150000"/>
              </a:lnSpc>
              <a:spcBef>
                <a:spcPct val="0"/>
              </a:spcBef>
              <a:spcAft>
                <a:spcPct val="0"/>
              </a:spcAft>
              <a:buNone/>
            </a:pPr>
            <a:endParaRPr sz="1300" b="1"/>
          </a:p>
          <a:p>
            <a:pPr marL="0" lvl="0" indent="0" algn="l" rtl="0">
              <a:lnSpc>
                <a:spcPct val="150000"/>
              </a:lnSpc>
              <a:spcBef>
                <a:spcPct val="0"/>
              </a:spcBef>
              <a:spcAft>
                <a:spcPct val="0"/>
              </a:spcAft>
              <a:buNone/>
            </a:pPr>
            <a:r>
              <a:rPr lang="en" sz="1300" b="1"/>
              <a:t>Преимущества:</a:t>
            </a:r>
            <a:endParaRPr sz="1300" b="1"/>
          </a:p>
          <a:p>
            <a:pPr marL="457200" lvl="0" indent="-311150" algn="l" rtl="0">
              <a:lnSpc>
                <a:spcPct val="115000"/>
              </a:lnSpc>
              <a:spcBef>
                <a:spcPct val="0"/>
              </a:spcBef>
              <a:spcAft>
                <a:spcPct val="0"/>
              </a:spcAft>
              <a:buClr>
                <a:schemeClr val="accent1"/>
              </a:buClr>
              <a:buSzPts val="1300"/>
              <a:buChar char="●"/>
            </a:pPr>
            <a:r>
              <a:rPr lang="en" sz="1300"/>
              <a:t>Быстрая и простая регистрация</a:t>
            </a:r>
            <a:endParaRPr sz="1300"/>
          </a:p>
          <a:p>
            <a:pPr marL="457200" lvl="0" indent="-311150" algn="l" rtl="0">
              <a:lnSpc>
                <a:spcPct val="115000"/>
              </a:lnSpc>
              <a:spcBef>
                <a:spcPts val="1000"/>
              </a:spcBef>
              <a:spcAft>
                <a:spcPct val="0"/>
              </a:spcAft>
              <a:buClr>
                <a:schemeClr val="accent1"/>
              </a:buClr>
              <a:buSzPts val="1300"/>
              <a:buChar char="●"/>
            </a:pPr>
            <a:r>
              <a:rPr lang="en" sz="1300"/>
              <a:t>Патентное налогообложение на парикмахерские услуги </a:t>
            </a:r>
            <a:br>
              <a:rPr lang="en" sz="1300"/>
            </a:br>
            <a:r>
              <a:rPr lang="en" sz="1300"/>
              <a:t>(фиксированная сумма раз в год)</a:t>
            </a:r>
            <a:endParaRPr sz="1300"/>
          </a:p>
          <a:p>
            <a:pPr marL="457200" lvl="0" indent="-311150" algn="l" rtl="0">
              <a:lnSpc>
                <a:spcPct val="115000"/>
              </a:lnSpc>
              <a:spcBef>
                <a:spcPts val="1000"/>
              </a:spcBef>
              <a:spcAft>
                <a:spcPct val="0"/>
              </a:spcAft>
              <a:buClr>
                <a:schemeClr val="accent1"/>
              </a:buClr>
              <a:buSzPts val="1300"/>
              <a:buChar char="●"/>
            </a:pPr>
            <a:r>
              <a:rPr lang="en" sz="1300"/>
              <a:t>Упрощенная форма ведения бухгалтерского учета</a:t>
            </a:r>
            <a:endParaRPr sz="1300"/>
          </a:p>
          <a:p>
            <a:pPr marL="457200" lvl="0" indent="-311150" algn="l" rtl="0">
              <a:lnSpc>
                <a:spcPct val="115000"/>
              </a:lnSpc>
              <a:spcBef>
                <a:spcPts val="1000"/>
              </a:spcBef>
              <a:spcAft>
                <a:spcPts val="1000"/>
              </a:spcAft>
              <a:buClr>
                <a:schemeClr val="accent1"/>
              </a:buClr>
              <a:buSzPts val="1300"/>
              <a:buChar char="●"/>
            </a:pPr>
            <a:r>
              <a:rPr lang="en" sz="1300"/>
              <a:t>Простой вывод средств и работа с наличкой</a:t>
            </a:r>
            <a:endParaRPr sz="1300"/>
          </a:p>
        </p:txBody>
      </p:sp>
      <p:sp>
        <p:nvSpPr>
          <p:cNvPr id="1765" name="Google Shape;1765;p54"/>
          <p:cNvSpPr txBox="1"/>
          <p:nvPr>
            <p:ph type="title"/>
          </p:nvPr>
        </p:nvSpPr>
        <p:spPr>
          <a:xfrm>
            <a:off x="491400" y="3252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Открытие юр.лица</a:t>
            </a:r>
            <a:endParaRPr/>
          </a:p>
        </p:txBody>
      </p:sp>
      <p:sp>
        <p:nvSpPr>
          <p:cNvPr id="1766" name="Google Shape;1766;p54"/>
          <p:cNvSpPr txBox="1"/>
          <p:nvPr/>
        </p:nvSpPr>
        <p:spPr>
          <a:xfrm>
            <a:off x="491400" y="935150"/>
            <a:ext cx="7204500" cy="4002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Raleway SemiBold"/>
                <a:ea typeface="Raleway SemiBold"/>
                <a:cs typeface="Raleway SemiBold"/>
                <a:sym typeface="Raleway SemiBold"/>
              </a:rPr>
              <a:t>Как сделать это правильно, просто и быстро</a:t>
            </a:r>
            <a:endParaRPr>
              <a:latin typeface="Raleway SemiBold"/>
              <a:ea typeface="Raleway SemiBold"/>
              <a:cs typeface="Raleway SemiBold"/>
              <a:sym typeface="Raleway SemiBold"/>
            </a:endParaRPr>
          </a:p>
        </p:txBody>
      </p:sp>
      <p:pic>
        <p:nvPicPr>
          <p:cNvPr id="1767" name="Google Shape;1767;p54"/>
          <p:cNvPicPr preferRelativeResize="0"/>
          <p:nvPr/>
        </p:nvPicPr>
        <p:blipFill>
          <a:blip r:embed="rId3">
            <a:alphaModFix/>
          </a:blip>
          <a:stretch>
            <a:fillRect/>
          </a:stretch>
        </p:blipFill>
        <p:spPr>
          <a:xfrm>
            <a:off x="559725" y="1662325"/>
            <a:ext cx="312675" cy="312675"/>
          </a:xfrm>
          <a:prstGeom prst="rect">
            <a:avLst/>
          </a:prstGeom>
          <a:noFill/>
          <a:ln>
            <a:noFill/>
          </a:ln>
        </p:spPr>
      </p:pic>
      <p:sp>
        <p:nvSpPr>
          <p:cNvPr id="1768" name="Google Shape;1768;p54"/>
          <p:cNvSpPr txBox="1"/>
          <p:nvPr>
            <p:ph type="subTitle" idx="1"/>
          </p:nvPr>
        </p:nvSpPr>
        <p:spPr>
          <a:xfrm>
            <a:off x="509799" y="4380850"/>
            <a:ext cx="6985500" cy="4632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ts val="1000"/>
              </a:spcAft>
              <a:buNone/>
            </a:pPr>
            <a:r>
              <a:rPr lang="en" b="1"/>
              <a:t>В случае, если у вас несколько собственников / инвесторы, мы все равно рекомендуем открывать бизнес на ИП, а разделение дохода регулировать отдельным договором!</a:t>
            </a:r>
            <a:endParaRPr/>
          </a:p>
        </p:txBody>
      </p:sp>
    </p:spTree>
  </p:cSld>
  <p:clrMapOvr>
    <a:masterClrMapping/>
  </p:clrMapOvr>
  <p:transition/>
  <p:timing/>
</p:sld>
</file>

<file path=ppt/slides/slide2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976" name="Shape 3976"/>
        <p:cNvGrpSpPr/>
        <p:nvPr/>
      </p:nvGrpSpPr>
      <p:grpSpPr>
        <a:xfrm>
          <a:off x="0" y="0"/>
          <a:ext cx="0" cy="0"/>
        </a:xfrm>
      </p:grpSpPr>
      <p:sp>
        <p:nvSpPr>
          <p:cNvPr id="3977" name="Google Shape;3977;p243"/>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Способы контроля качества работы персонала</a:t>
            </a:r>
            <a:endParaRPr sz="3000"/>
          </a:p>
        </p:txBody>
      </p:sp>
      <p:sp>
        <p:nvSpPr>
          <p:cNvPr id="3978" name="Google Shape;3978;p243"/>
          <p:cNvSpPr txBox="1"/>
          <p:nvPr/>
        </p:nvSpPr>
        <p:spPr>
          <a:xfrm>
            <a:off x="288825" y="1623850"/>
            <a:ext cx="8094900" cy="27492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ts val="1000"/>
              </a:spcBef>
              <a:spcAft>
                <a:spcPct val="0"/>
              </a:spcAft>
              <a:buNone/>
            </a:pPr>
            <a:r>
              <a:rPr lang="en" b="1">
                <a:solidFill>
                  <a:schemeClr val="dk1"/>
                </a:solidFill>
                <a:latin typeface="Open Sans"/>
                <a:ea typeface="Open Sans"/>
                <a:cs typeface="Open Sans"/>
                <a:sym typeface="Open Sans"/>
              </a:rPr>
              <a:t>2 способ. Ключевые показатели эффективности (KPI)</a:t>
            </a:r>
            <a:endParaRPr>
              <a:solidFill>
                <a:schemeClr val="dk1"/>
              </a:solidFill>
              <a:latin typeface="Open Sans"/>
              <a:ea typeface="Open Sans"/>
              <a:cs typeface="Open Sans"/>
              <a:sym typeface="Open Sans"/>
            </a:endParaRPr>
          </a:p>
          <a:p>
            <a:pPr marL="0" lvl="0" indent="449580" algn="just" rtl="0">
              <a:lnSpc>
                <a:spcPct val="150000"/>
              </a:lnSpc>
              <a:spcBef>
                <a:spcPts val="400"/>
              </a:spcBef>
              <a:spcAft>
                <a:spcPts val="1000"/>
              </a:spcAft>
              <a:buClr>
                <a:schemeClr val="dk1"/>
              </a:buClr>
              <a:buSzPts val="1100"/>
              <a:buFont typeface="Arial"/>
              <a:buNone/>
            </a:pPr>
            <a:r>
              <a:rPr lang="en">
                <a:solidFill>
                  <a:schemeClr val="dk1"/>
                </a:solidFill>
                <a:latin typeface="Open Sans"/>
                <a:ea typeface="Open Sans"/>
                <a:cs typeface="Open Sans"/>
                <a:sym typeface="Open Sans"/>
              </a:rPr>
              <a:t>Выполнение финансовых показателей необходимо проверять минимум раз в неделю. Вам необходимо отслеживать падения выручки и оперативно выявлять причины.</a:t>
            </a: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982" name="Shape 3982"/>
        <p:cNvGrpSpPr/>
        <p:nvPr/>
      </p:nvGrpSpPr>
      <p:grpSpPr>
        <a:xfrm>
          <a:off x="0" y="0"/>
          <a:ext cx="0" cy="0"/>
        </a:xfrm>
      </p:grpSpPr>
      <p:sp>
        <p:nvSpPr>
          <p:cNvPr id="3983" name="Google Shape;3983;p244"/>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Способы контроля качества работы персонала</a:t>
            </a:r>
            <a:endParaRPr sz="3000"/>
          </a:p>
        </p:txBody>
      </p:sp>
      <p:sp>
        <p:nvSpPr>
          <p:cNvPr id="3984" name="Google Shape;3984;p244"/>
          <p:cNvSpPr txBox="1"/>
          <p:nvPr/>
        </p:nvSpPr>
        <p:spPr>
          <a:xfrm>
            <a:off x="288825" y="1623850"/>
            <a:ext cx="8094900" cy="27492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ts val="1000"/>
              </a:spcBef>
              <a:spcAft>
                <a:spcPct val="0"/>
              </a:spcAft>
              <a:buNone/>
            </a:pPr>
            <a:r>
              <a:rPr lang="en" b="1">
                <a:solidFill>
                  <a:schemeClr val="dk1"/>
                </a:solidFill>
                <a:latin typeface="Open Sans"/>
                <a:ea typeface="Open Sans"/>
                <a:cs typeface="Open Sans"/>
                <a:sym typeface="Open Sans"/>
              </a:rPr>
              <a:t>3 способ. Еженедельные объезды </a:t>
            </a:r>
            <a:endParaRPr b="1">
              <a:solidFill>
                <a:schemeClr val="dk1"/>
              </a:solidFill>
              <a:latin typeface="Open Sans"/>
              <a:ea typeface="Open Sans"/>
              <a:cs typeface="Open Sans"/>
              <a:sym typeface="Open Sans"/>
            </a:endParaRPr>
          </a:p>
          <a:p>
            <a:pPr marL="0" lvl="0" indent="449580" algn="just" rtl="0">
              <a:lnSpc>
                <a:spcPct val="150000"/>
              </a:lnSpc>
              <a:spcBef>
                <a:spcPts val="400"/>
              </a:spcBef>
              <a:spcAft>
                <a:spcPct val="0"/>
              </a:spcAft>
              <a:buClr>
                <a:schemeClr val="dk1"/>
              </a:buClr>
              <a:buSzPts val="1100"/>
              <a:buFont typeface="Arial"/>
              <a:buNone/>
            </a:pPr>
            <a:r>
              <a:rPr lang="en">
                <a:solidFill>
                  <a:schemeClr val="dk1"/>
                </a:solidFill>
                <a:latin typeface="Open Sans"/>
                <a:ea typeface="Open Sans"/>
                <a:cs typeface="Open Sans"/>
                <a:sym typeface="Open Sans"/>
              </a:rPr>
              <a:t>Еще одной обязательной формой контроля и мотивации персонала являются еженедельные проверки директором.</a:t>
            </a:r>
            <a:endParaRPr>
              <a:solidFill>
                <a:schemeClr val="dk1"/>
              </a:solidFill>
              <a:latin typeface="Open Sans"/>
              <a:ea typeface="Open Sans"/>
              <a:cs typeface="Open Sans"/>
              <a:sym typeface="Open Sans"/>
            </a:endParaRPr>
          </a:p>
          <a:p>
            <a:pPr marL="0" lvl="0" indent="449580" algn="just" rtl="0">
              <a:lnSpc>
                <a:spcPct val="150000"/>
              </a:lnSpc>
              <a:spcBef>
                <a:spcPts val="1000"/>
              </a:spcBef>
              <a:spcAft>
                <a:spcPts val="1000"/>
              </a:spcAft>
              <a:buClr>
                <a:schemeClr val="dk1"/>
              </a:buClr>
              <a:buSzPts val="1100"/>
              <a:buFont typeface="Arial"/>
              <a:buNone/>
            </a:pPr>
            <a:r>
              <a:rPr lang="en">
                <a:solidFill>
                  <a:schemeClr val="dk1"/>
                </a:solidFill>
                <a:latin typeface="Open Sans"/>
                <a:ea typeface="Open Sans"/>
                <a:cs typeface="Open Sans"/>
                <a:sym typeface="Open Sans"/>
              </a:rPr>
              <a:t>Руководитель обязательно должен проверять барбершоп хотя бы раз в неделю, оценить состояние, внешний вид сотрудников, посмотреть на работу персонала и дать обратную связь при необходимости.</a:t>
            </a: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988" name="Shape 3988"/>
        <p:cNvGrpSpPr/>
        <p:nvPr/>
      </p:nvGrpSpPr>
      <p:grpSpPr>
        <a:xfrm>
          <a:off x="0" y="0"/>
          <a:ext cx="0" cy="0"/>
        </a:xfrm>
      </p:grpSpPr>
      <p:sp>
        <p:nvSpPr>
          <p:cNvPr id="3989" name="Google Shape;3989;p245"/>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Способы контроля качества работы персонала</a:t>
            </a:r>
            <a:endParaRPr sz="3000"/>
          </a:p>
        </p:txBody>
      </p:sp>
      <p:sp>
        <p:nvSpPr>
          <p:cNvPr id="3990" name="Google Shape;3990;p245"/>
          <p:cNvSpPr txBox="1"/>
          <p:nvPr/>
        </p:nvSpPr>
        <p:spPr>
          <a:xfrm>
            <a:off x="258600" y="1631425"/>
            <a:ext cx="8094900" cy="29907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ts val="1000"/>
              </a:spcBef>
              <a:spcAft>
                <a:spcPct val="0"/>
              </a:spcAft>
              <a:buNone/>
            </a:pPr>
            <a:r>
              <a:rPr lang="en" b="1">
                <a:solidFill>
                  <a:schemeClr val="dk1"/>
                </a:solidFill>
                <a:latin typeface="Open Sans"/>
                <a:ea typeface="Open Sans"/>
                <a:cs typeface="Open Sans"/>
                <a:sym typeface="Open Sans"/>
              </a:rPr>
              <a:t>4 способ. Аттестация персонала</a:t>
            </a:r>
            <a:endParaRPr b="1">
              <a:solidFill>
                <a:schemeClr val="dk1"/>
              </a:solidFill>
              <a:latin typeface="Open Sans"/>
              <a:ea typeface="Open Sans"/>
              <a:cs typeface="Open Sans"/>
              <a:sym typeface="Open Sans"/>
            </a:endParaRPr>
          </a:p>
          <a:p>
            <a:pPr marL="0" lvl="0" indent="449580" algn="just" rtl="0">
              <a:lnSpc>
                <a:spcPct val="150000"/>
              </a:lnSpc>
              <a:spcBef>
                <a:spcPts val="400"/>
              </a:spcBef>
              <a:spcAft>
                <a:spcPct val="0"/>
              </a:spcAft>
              <a:buClr>
                <a:schemeClr val="dk1"/>
              </a:buClr>
              <a:buSzPts val="1100"/>
              <a:buFont typeface="Arial"/>
              <a:buNone/>
            </a:pPr>
            <a:r>
              <a:rPr lang="en">
                <a:solidFill>
                  <a:schemeClr val="dk1"/>
                </a:solidFill>
                <a:latin typeface="Open Sans"/>
                <a:ea typeface="Open Sans"/>
                <a:cs typeface="Open Sans"/>
                <a:sym typeface="Open Sans"/>
              </a:rPr>
              <a:t>Аттестацию необходимо проводить 1 раз в 2-3 месяца для оценки знаний и профессиональных навыков сотрудников.</a:t>
            </a:r>
            <a:endParaRPr>
              <a:solidFill>
                <a:schemeClr val="dk1"/>
              </a:solidFill>
              <a:latin typeface="Open Sans"/>
              <a:ea typeface="Open Sans"/>
              <a:cs typeface="Open Sans"/>
              <a:sym typeface="Open Sans"/>
            </a:endParaRPr>
          </a:p>
          <a:p>
            <a:pPr marL="0" lvl="0" indent="449580" algn="just" rtl="0">
              <a:lnSpc>
                <a:spcPct val="150000"/>
              </a:lnSpc>
              <a:spcBef>
                <a:spcPct val="0"/>
              </a:spcBef>
              <a:spcAft>
                <a:spcPct val="0"/>
              </a:spcAft>
              <a:buClr>
                <a:schemeClr val="dk1"/>
              </a:buClr>
              <a:buSzPts val="1100"/>
              <a:buFont typeface="Arial"/>
              <a:buNone/>
            </a:pPr>
            <a:endParaRPr>
              <a:solidFill>
                <a:schemeClr val="dk1"/>
              </a:solidFill>
              <a:latin typeface="Open Sans"/>
              <a:ea typeface="Open Sans"/>
              <a:cs typeface="Open Sans"/>
              <a:sym typeface="Open Sans"/>
            </a:endParaRPr>
          </a:p>
          <a:p>
            <a:pPr marL="0" lvl="0" indent="0" algn="just" rtl="0">
              <a:lnSpc>
                <a:spcPct val="150000"/>
              </a:lnSpc>
              <a:spcBef>
                <a:spcPct val="0"/>
              </a:spcBef>
              <a:spcAft>
                <a:spcPts val="1000"/>
              </a:spcAft>
              <a:buClr>
                <a:schemeClr val="dk1"/>
              </a:buClr>
              <a:buSzPts val="1100"/>
              <a:buFont typeface="Arial"/>
              <a:buNone/>
            </a:pP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994" name="Shape 3994"/>
        <p:cNvGrpSpPr/>
        <p:nvPr/>
      </p:nvGrpSpPr>
      <p:grpSpPr>
        <a:xfrm>
          <a:off x="0" y="0"/>
          <a:ext cx="0" cy="0"/>
        </a:xfrm>
      </p:grpSpPr>
      <p:sp>
        <p:nvSpPr>
          <p:cNvPr id="3995" name="Google Shape;3995;p246"/>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Способы контроля качества работы персонала</a:t>
            </a:r>
            <a:endParaRPr sz="3000"/>
          </a:p>
        </p:txBody>
      </p:sp>
      <p:sp>
        <p:nvSpPr>
          <p:cNvPr id="3996" name="Google Shape;3996;p246"/>
          <p:cNvSpPr txBox="1"/>
          <p:nvPr/>
        </p:nvSpPr>
        <p:spPr>
          <a:xfrm>
            <a:off x="258600" y="1631425"/>
            <a:ext cx="8094900" cy="29907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ct val="0"/>
              </a:spcBef>
              <a:spcAft>
                <a:spcPct val="0"/>
              </a:spcAft>
              <a:buClr>
                <a:schemeClr val="dk1"/>
              </a:buClr>
              <a:buSzPts val="1100"/>
              <a:buFont typeface="Arial"/>
              <a:buNone/>
            </a:pPr>
            <a:endParaRPr>
              <a:solidFill>
                <a:schemeClr val="dk1"/>
              </a:solidFill>
              <a:latin typeface="Open Sans"/>
              <a:ea typeface="Open Sans"/>
              <a:cs typeface="Open Sans"/>
              <a:sym typeface="Open Sans"/>
            </a:endParaRPr>
          </a:p>
          <a:p>
            <a:pPr marL="0" lvl="0" indent="0" algn="just" rtl="0">
              <a:lnSpc>
                <a:spcPct val="150000"/>
              </a:lnSpc>
              <a:spcBef>
                <a:spcPct val="0"/>
              </a:spcBef>
              <a:spcAft>
                <a:spcPct val="0"/>
              </a:spcAft>
              <a:buNone/>
            </a:pPr>
            <a:r>
              <a:rPr lang="en" b="1">
                <a:solidFill>
                  <a:schemeClr val="dk1"/>
                </a:solidFill>
                <a:latin typeface="Open Sans"/>
                <a:ea typeface="Open Sans"/>
                <a:cs typeface="Open Sans"/>
                <a:sym typeface="Open Sans"/>
              </a:rPr>
              <a:t>5 способ. Тайный покупатель</a:t>
            </a:r>
            <a:endParaRPr b="1">
              <a:solidFill>
                <a:schemeClr val="dk1"/>
              </a:solidFill>
              <a:latin typeface="Open Sans"/>
              <a:ea typeface="Open Sans"/>
              <a:cs typeface="Open Sans"/>
              <a:sym typeface="Open Sans"/>
            </a:endParaRPr>
          </a:p>
          <a:p>
            <a:pPr marL="0" lvl="0" indent="449580" algn="just" rtl="0">
              <a:lnSpc>
                <a:spcPct val="150000"/>
              </a:lnSpc>
              <a:spcBef>
                <a:spcPct val="0"/>
              </a:spcBef>
              <a:spcAft>
                <a:spcPts val="1000"/>
              </a:spcAft>
              <a:buClr>
                <a:schemeClr val="dk1"/>
              </a:buClr>
              <a:buSzPts val="1100"/>
              <a:buFont typeface="Arial"/>
              <a:buNone/>
            </a:pPr>
            <a:r>
              <a:rPr lang="en">
                <a:solidFill>
                  <a:schemeClr val="dk1"/>
                </a:solidFill>
                <a:latin typeface="Open Sans"/>
                <a:ea typeface="Open Sans"/>
                <a:cs typeface="Open Sans"/>
                <a:sym typeface="Open Sans"/>
              </a:rPr>
              <a:t>Мы рекомендуем проводить проверки тайным покупателем не реже 1 раза в месяц. Проверка проходит по заранее спланированному сценарию, а по итогу проверяющий заполняет небольшую анкету с оценкой качества обслуживания в барбершопе. Запись разговора незаметно ведется на диктофон для дальнейшего транскрибирования и анализа. </a:t>
            </a: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4000" name="Shape 4000"/>
        <p:cNvGrpSpPr/>
        <p:nvPr/>
      </p:nvGrpSpPr>
      <p:grpSpPr>
        <a:xfrm>
          <a:off x="0" y="0"/>
          <a:ext cx="0" cy="0"/>
        </a:xfrm>
      </p:grpSpPr>
      <p:sp>
        <p:nvSpPr>
          <p:cNvPr id="4001" name="Google Shape;4001;p247"/>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Способы контроля качества работы персонала</a:t>
            </a:r>
            <a:endParaRPr sz="3000"/>
          </a:p>
        </p:txBody>
      </p:sp>
      <p:sp>
        <p:nvSpPr>
          <p:cNvPr id="4002" name="Google Shape;4002;p247"/>
          <p:cNvSpPr txBox="1"/>
          <p:nvPr/>
        </p:nvSpPr>
        <p:spPr>
          <a:xfrm>
            <a:off x="258600" y="1631425"/>
            <a:ext cx="8094900" cy="2990700"/>
          </a:xfrm>
          <a:prstGeom prst="rect">
            <a:avLst/>
          </a:prstGeom>
          <a:noFill/>
          <a:ln>
            <a:noFill/>
          </a:ln>
        </p:spPr>
        <p:txBody>
          <a:bodyPr spcFirstLastPara="1" wrap="square" lIns="91425" tIns="91425" rIns="91425" bIns="91425" anchor="ctr" anchorCtr="0">
            <a:noAutofit/>
          </a:bodyPr>
          <a:lstStyle>
            <a:defPPr/>
          </a:lstStyle>
          <a:p>
            <a:pPr marL="0" lvl="0" indent="0" algn="just" rtl="0">
              <a:lnSpc>
                <a:spcPct val="150000"/>
              </a:lnSpc>
              <a:spcBef>
                <a:spcPts val="1000"/>
              </a:spcBef>
              <a:spcAft>
                <a:spcPct val="0"/>
              </a:spcAft>
              <a:buNone/>
            </a:pPr>
            <a:r>
              <a:rPr lang="en" b="1">
                <a:solidFill>
                  <a:schemeClr val="dk1"/>
                </a:solidFill>
                <a:latin typeface="Open Sans"/>
                <a:ea typeface="Open Sans"/>
                <a:cs typeface="Open Sans"/>
                <a:sym typeface="Open Sans"/>
              </a:rPr>
              <a:t>6 способ. Отчеты</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marL="0" lvl="0" indent="449580" algn="just" rtl="0">
              <a:lnSpc>
                <a:spcPct val="150000"/>
              </a:lnSpc>
              <a:spcBef>
                <a:spcPts val="400"/>
              </a:spcBef>
              <a:spcAft>
                <a:spcPct val="0"/>
              </a:spcAft>
              <a:buClr>
                <a:schemeClr val="dk1"/>
              </a:buClr>
              <a:buSzPts val="1100"/>
              <a:buFont typeface="Arial"/>
              <a:buNone/>
            </a:pPr>
            <a:r>
              <a:rPr lang="en">
                <a:solidFill>
                  <a:schemeClr val="dk1"/>
                </a:solidFill>
                <a:latin typeface="Open Sans"/>
                <a:ea typeface="Open Sans"/>
                <a:cs typeface="Open Sans"/>
                <a:sym typeface="Open Sans"/>
              </a:rPr>
              <a:t>Отчетность – это обязательная часть работы администратора. Следите за тем, чтобы отчеты сдавались в срок, мотивируйте сотрудников делать это. Отчетность не только дисциплинирует, но и помогает вам контролировать работу.</a:t>
            </a:r>
            <a:endParaRPr>
              <a:solidFill>
                <a:schemeClr val="dk1"/>
              </a:solidFill>
              <a:latin typeface="Open Sans"/>
              <a:ea typeface="Open Sans"/>
              <a:cs typeface="Open Sans"/>
              <a:sym typeface="Open Sans"/>
            </a:endParaRPr>
          </a:p>
          <a:p>
            <a:pPr marL="0" lvl="0" indent="449580" algn="just" rtl="0">
              <a:lnSpc>
                <a:spcPct val="150000"/>
              </a:lnSpc>
              <a:spcBef>
                <a:spcPts val="1000"/>
              </a:spcBef>
              <a:spcAft>
                <a:spcPts val="1000"/>
              </a:spcAft>
              <a:buClr>
                <a:schemeClr val="dk1"/>
              </a:buClr>
              <a:buSzPts val="1100"/>
              <a:buFont typeface="Arial"/>
              <a:buNone/>
            </a:pPr>
            <a:r>
              <a:rPr lang="en">
                <a:solidFill>
                  <a:schemeClr val="dk1"/>
                </a:solidFill>
                <a:latin typeface="Open Sans"/>
                <a:ea typeface="Open Sans"/>
                <a:cs typeface="Open Sans"/>
                <a:sym typeface="Open Sans"/>
              </a:rPr>
              <a:t>Мы разработали форму ежедневной отчетности для администраторов. Вы найдете ее </a:t>
            </a:r>
            <a:r>
              <a:rPr lang="en" b="1">
                <a:solidFill>
                  <a:schemeClr val="dk1"/>
                </a:solidFill>
                <a:latin typeface="Open Sans"/>
                <a:ea typeface="Open Sans"/>
                <a:cs typeface="Open Sans"/>
                <a:sym typeface="Open Sans"/>
              </a:rPr>
              <a:t>в приложении</a:t>
            </a:r>
            <a:r>
              <a:rPr lang="en">
                <a:solidFill>
                  <a:schemeClr val="dk1"/>
                </a:solidFill>
                <a:latin typeface="Open Sans"/>
                <a:ea typeface="Open Sans"/>
                <a:cs typeface="Open Sans"/>
                <a:sym typeface="Open Sans"/>
              </a:rPr>
              <a:t> к блоку.</a:t>
            </a:r>
            <a:endParaRPr b="1">
              <a:solidFill>
                <a:schemeClr val="dk1"/>
              </a:solidFill>
              <a:latin typeface="Open Sans"/>
              <a:ea typeface="Open Sans"/>
              <a:cs typeface="Open Sans"/>
              <a:sym typeface="Open Sans"/>
            </a:endParaRPr>
          </a:p>
        </p:txBody>
      </p:sp>
    </p:spTree>
  </p:cSld>
  <p:clrMapOvr>
    <a:masterClrMapping/>
  </p:clrMapOvr>
  <p:transition/>
  <p:timing/>
</p:sld>
</file>

<file path=ppt/slides/slide2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4006" name="Shape 4006"/>
        <p:cNvGrpSpPr/>
        <p:nvPr/>
      </p:nvGrpSpPr>
      <p:grpSpPr>
        <a:xfrm>
          <a:off x="0" y="0"/>
          <a:ext cx="0" cy="0"/>
        </a:xfrm>
      </p:grpSpPr>
      <p:sp>
        <p:nvSpPr>
          <p:cNvPr id="4007" name="Google Shape;4007;p248"/>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Инструкции по корректировке работы</a:t>
            </a:r>
            <a:endParaRPr sz="3000"/>
          </a:p>
        </p:txBody>
      </p:sp>
      <p:sp>
        <p:nvSpPr>
          <p:cNvPr id="4008" name="Google Shape;4008;p248"/>
          <p:cNvSpPr txBox="1"/>
          <p:nvPr/>
        </p:nvSpPr>
        <p:spPr>
          <a:xfrm>
            <a:off x="243500" y="1691825"/>
            <a:ext cx="8094900" cy="2990700"/>
          </a:xfrm>
          <a:prstGeom prst="rect">
            <a:avLst/>
          </a:prstGeom>
          <a:noFill/>
          <a:ln>
            <a:noFill/>
          </a:ln>
        </p:spPr>
        <p:txBody>
          <a:bodyPr spcFirstLastPara="1" wrap="square" lIns="91425" tIns="91425" rIns="91425" bIns="91425" anchor="ctr" anchorCtr="0">
            <a:noAutofit/>
          </a:bodyPr>
          <a:lstStyle>
            <a:defPPr/>
          </a:lstStyle>
          <a:p>
            <a:pPr marL="0" lvl="0" indent="449580" algn="just" rtl="0">
              <a:lnSpc>
                <a:spcPct val="150000"/>
              </a:lnSpc>
              <a:spcBef>
                <a:spcPct val="0"/>
              </a:spcBef>
              <a:spcAft>
                <a:spcPct val="0"/>
              </a:spcAft>
              <a:buNone/>
            </a:pPr>
            <a:r>
              <a:rPr lang="en" sz="1300">
                <a:solidFill>
                  <a:schemeClr val="dk1"/>
                </a:solidFill>
                <a:latin typeface="Open Sans"/>
                <a:ea typeface="Open Sans"/>
                <a:cs typeface="Open Sans"/>
                <a:sym typeface="Open Sans"/>
              </a:rPr>
              <a:t>Очевидно, что мало просто выявить нарушение в процессе работы – за этим должны следовать определенные действия, которые предотвратят появление ошибок и нарушений в дальнейшем.</a:t>
            </a:r>
            <a:endParaRPr sz="1300">
              <a:solidFill>
                <a:schemeClr val="dk1"/>
              </a:solidFill>
              <a:latin typeface="Open Sans"/>
              <a:ea typeface="Open Sans"/>
              <a:cs typeface="Open Sans"/>
              <a:sym typeface="Open Sans"/>
            </a:endParaRPr>
          </a:p>
          <a:p>
            <a:pPr marL="0" lvl="0" indent="449580" algn="just" rtl="0">
              <a:lnSpc>
                <a:spcPct val="150000"/>
              </a:lnSpc>
              <a:spcBef>
                <a:spcPct val="0"/>
              </a:spcBef>
              <a:spcAft>
                <a:spcPct val="0"/>
              </a:spcAft>
              <a:buNone/>
            </a:pPr>
            <a:endParaRPr sz="1300">
              <a:solidFill>
                <a:schemeClr val="dk1"/>
              </a:solidFill>
              <a:latin typeface="Open Sans"/>
              <a:ea typeface="Open Sans"/>
              <a:cs typeface="Open Sans"/>
              <a:sym typeface="Open Sans"/>
            </a:endParaRPr>
          </a:p>
          <a:p>
            <a:pPr marL="0" lvl="0" indent="449580" algn="just" rtl="0">
              <a:lnSpc>
                <a:spcPct val="150000"/>
              </a:lnSpc>
              <a:spcBef>
                <a:spcPct val="0"/>
              </a:spcBef>
              <a:spcAft>
                <a:spcPct val="0"/>
              </a:spcAft>
              <a:buNone/>
            </a:pPr>
            <a:r>
              <a:rPr lang="en" sz="1300">
                <a:solidFill>
                  <a:schemeClr val="dk1"/>
                </a:solidFill>
                <a:latin typeface="Open Sans"/>
                <a:ea typeface="Open Sans"/>
                <a:cs typeface="Open Sans"/>
                <a:sym typeface="Open Sans"/>
              </a:rPr>
              <a:t>Стоит понимать, что в зависимости от ситуации и формы нарушения, способы корректировки могут отличаться: </a:t>
            </a:r>
            <a:endParaRPr sz="1300">
              <a:solidFill>
                <a:schemeClr val="dk1"/>
              </a:solidFill>
              <a:latin typeface="Open Sans"/>
              <a:ea typeface="Open Sans"/>
              <a:cs typeface="Open Sans"/>
              <a:sym typeface="Open Sans"/>
            </a:endParaRPr>
          </a:p>
          <a:p>
            <a:pPr marL="457200" lvl="0" indent="-311150"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Устная беседа с сотрудниками в виде оперативного собрания с разбором ситуации;</a:t>
            </a:r>
            <a:endParaRPr sz="1300">
              <a:solidFill>
                <a:schemeClr val="dk1"/>
              </a:solidFill>
              <a:latin typeface="Open Sans"/>
              <a:ea typeface="Open Sans"/>
              <a:cs typeface="Open Sans"/>
              <a:sym typeface="Open Sans"/>
            </a:endParaRPr>
          </a:p>
          <a:p>
            <a:pPr marL="457200" lvl="0" indent="-311150"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Повторное обучение и аттестация;</a:t>
            </a:r>
            <a:endParaRPr sz="1300">
              <a:solidFill>
                <a:schemeClr val="dk1"/>
              </a:solidFill>
              <a:latin typeface="Open Sans"/>
              <a:ea typeface="Open Sans"/>
              <a:cs typeface="Open Sans"/>
              <a:sym typeface="Open Sans"/>
            </a:endParaRPr>
          </a:p>
          <a:p>
            <a:pPr marL="457200" lvl="0" indent="-311150"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Штрафные санкции;</a:t>
            </a:r>
            <a:endParaRPr sz="1300">
              <a:solidFill>
                <a:schemeClr val="dk1"/>
              </a:solidFill>
              <a:latin typeface="Open Sans"/>
              <a:ea typeface="Open Sans"/>
              <a:cs typeface="Open Sans"/>
              <a:sym typeface="Open Sans"/>
            </a:endParaRPr>
          </a:p>
          <a:p>
            <a:pPr marL="457200" lvl="0" indent="-311150" algn="just" rtl="0">
              <a:lnSpc>
                <a:spcPct val="150000"/>
              </a:lnSpc>
              <a:spcBef>
                <a:spcPct val="0"/>
              </a:spcBef>
              <a:spcAft>
                <a:spcPct val="0"/>
              </a:spcAft>
              <a:buClr>
                <a:schemeClr val="dk1"/>
              </a:buClr>
              <a:buSzPts val="1300"/>
              <a:buFont typeface="Open Sans"/>
              <a:buChar char="●"/>
            </a:pPr>
            <a:r>
              <a:rPr lang="en" sz="1300">
                <a:solidFill>
                  <a:schemeClr val="dk1"/>
                </a:solidFill>
                <a:latin typeface="Open Sans"/>
                <a:ea typeface="Open Sans"/>
                <a:cs typeface="Open Sans"/>
                <a:sym typeface="Open Sans"/>
              </a:rPr>
              <a:t>Увольнение.</a:t>
            </a:r>
            <a:endParaRPr sz="1300" b="1">
              <a:solidFill>
                <a:schemeClr val="dk1"/>
              </a:solidFill>
              <a:latin typeface="Open Sans"/>
              <a:ea typeface="Open Sans"/>
              <a:cs typeface="Open Sans"/>
              <a:sym typeface="Open Sans"/>
            </a:endParaRPr>
          </a:p>
        </p:txBody>
      </p:sp>
    </p:spTree>
  </p:cSld>
  <p:clrMapOvr>
    <a:masterClrMapping/>
  </p:clrMapOvr>
  <p:transition/>
  <p:timing/>
</p:sld>
</file>

<file path=ppt/slides/slide2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4012" name="Shape 4012"/>
        <p:cNvGrpSpPr/>
        <p:nvPr/>
      </p:nvGrpSpPr>
      <p:grpSpPr>
        <a:xfrm>
          <a:off x="0" y="0"/>
          <a:ext cx="0" cy="0"/>
        </a:xfrm>
      </p:grpSpPr>
      <p:sp>
        <p:nvSpPr>
          <p:cNvPr id="4013" name="Google Shape;4013;p249"/>
          <p:cNvSpPr txBox="1"/>
          <p:nvPr>
            <p:ph type="title"/>
          </p:nvPr>
        </p:nvSpPr>
        <p:spPr>
          <a:xfrm>
            <a:off x="205750" y="452200"/>
            <a:ext cx="6569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3000"/>
              <a:t>Инструкции по корректировке работы</a:t>
            </a:r>
            <a:endParaRPr sz="3000"/>
          </a:p>
        </p:txBody>
      </p:sp>
      <p:sp>
        <p:nvSpPr>
          <p:cNvPr id="4014" name="Google Shape;4014;p249"/>
          <p:cNvSpPr txBox="1"/>
          <p:nvPr/>
        </p:nvSpPr>
        <p:spPr>
          <a:xfrm>
            <a:off x="243500" y="1691825"/>
            <a:ext cx="8094900" cy="2990700"/>
          </a:xfrm>
          <a:prstGeom prst="rect">
            <a:avLst/>
          </a:prstGeom>
          <a:noFill/>
          <a:ln>
            <a:noFill/>
          </a:ln>
        </p:spPr>
        <p:txBody>
          <a:bodyPr spcFirstLastPara="1" wrap="square" lIns="91425" tIns="91425" rIns="91425" bIns="91425" anchor="ctr" anchorCtr="0">
            <a:noAutofit/>
          </a:bodyPr>
          <a:lstStyle>
            <a:defPPr/>
          </a:lstStyle>
          <a:p>
            <a:pPr marL="0" lvl="0" indent="457200" algn="just" rtl="0">
              <a:lnSpc>
                <a:spcPct val="150000"/>
              </a:lnSpc>
              <a:spcBef>
                <a:spcPct val="0"/>
              </a:spcBef>
              <a:spcAft>
                <a:spcPct val="0"/>
              </a:spcAft>
              <a:buNone/>
            </a:pPr>
            <a:r>
              <a:rPr lang="en">
                <a:solidFill>
                  <a:schemeClr val="dk1"/>
                </a:solidFill>
                <a:latin typeface="Open Sans"/>
                <a:ea typeface="Open Sans"/>
                <a:cs typeface="Open Sans"/>
                <a:sym typeface="Open Sans"/>
              </a:rPr>
              <a:t>В любом случае ваша главная задача – устранить выявленные проблемы, улучшить качество работы и сделать все возможное, чтобы ошибки не повторялись.</a:t>
            </a:r>
            <a:endParaRPr>
              <a:solidFill>
                <a:schemeClr val="dk1"/>
              </a:solidFill>
              <a:latin typeface="Open Sans"/>
              <a:ea typeface="Open Sans"/>
              <a:cs typeface="Open Sans"/>
              <a:sym typeface="Open Sans"/>
            </a:endParaRPr>
          </a:p>
          <a:p>
            <a:pPr marL="0" lvl="0" indent="457200" algn="just" rtl="0">
              <a:lnSpc>
                <a:spcPct val="150000"/>
              </a:lnSpc>
              <a:spcBef>
                <a:spcPct val="0"/>
              </a:spcBef>
              <a:spcAft>
                <a:spcPct val="0"/>
              </a:spcAft>
              <a:buNone/>
            </a:pPr>
            <a:endParaRPr>
              <a:solidFill>
                <a:schemeClr val="dk1"/>
              </a:solidFill>
              <a:latin typeface="Open Sans"/>
              <a:ea typeface="Open Sans"/>
              <a:cs typeface="Open Sans"/>
              <a:sym typeface="Open Sans"/>
            </a:endParaRPr>
          </a:p>
          <a:p>
            <a:pPr marL="0" lvl="0" indent="457200" algn="just" rtl="0">
              <a:lnSpc>
                <a:spcPct val="150000"/>
              </a:lnSpc>
              <a:spcBef>
                <a:spcPct val="0"/>
              </a:spcBef>
              <a:spcAft>
                <a:spcPct val="0"/>
              </a:spcAft>
              <a:buNone/>
            </a:pPr>
            <a:r>
              <a:rPr lang="en" i="1">
                <a:solidFill>
                  <a:schemeClr val="dk1"/>
                </a:solidFill>
                <a:latin typeface="Open Sans"/>
                <a:ea typeface="Open Sans"/>
                <a:cs typeface="Open Sans"/>
                <a:sym typeface="Open Sans"/>
              </a:rPr>
              <a:t>Ваши сотрудники должны понимать, что любая проверка – это возможность для них не только показать себя с лучшей стороны, но и исправить свои ошибки и работать лучше и эффективнее.</a:t>
            </a:r>
            <a:endParaRPr i="1">
              <a:solidFill>
                <a:schemeClr val="dk1"/>
              </a:solidFill>
              <a:latin typeface="Open Sans"/>
              <a:ea typeface="Open Sans"/>
              <a:cs typeface="Open Sans"/>
              <a:sym typeface="Open Sans"/>
            </a:endParaRPr>
          </a:p>
          <a:p>
            <a:pPr marL="0" lvl="0" indent="457200" algn="just" rtl="0">
              <a:lnSpc>
                <a:spcPct val="150000"/>
              </a:lnSpc>
              <a:spcBef>
                <a:spcPct val="0"/>
              </a:spcBef>
              <a:spcAft>
                <a:spcPct val="0"/>
              </a:spcAft>
              <a:buNone/>
            </a:pPr>
            <a:endParaRPr i="1">
              <a:solidFill>
                <a:schemeClr val="dk1"/>
              </a:solidFill>
              <a:latin typeface="Open Sans"/>
              <a:ea typeface="Open Sans"/>
              <a:cs typeface="Open Sans"/>
              <a:sym typeface="Open Sans"/>
            </a:endParaRPr>
          </a:p>
          <a:p>
            <a:pPr marL="0" lvl="0" indent="457200" algn="just" rtl="0">
              <a:lnSpc>
                <a:spcPct val="150000"/>
              </a:lnSpc>
              <a:spcBef>
                <a:spcPct val="0"/>
              </a:spcBef>
              <a:spcAft>
                <a:spcPct val="0"/>
              </a:spcAft>
              <a:buNone/>
            </a:pPr>
            <a:r>
              <a:rPr lang="en">
                <a:solidFill>
                  <a:schemeClr val="dk1"/>
                </a:solidFill>
                <a:latin typeface="Open Sans"/>
                <a:ea typeface="Open Sans"/>
                <a:cs typeface="Open Sans"/>
                <a:sym typeface="Open Sans"/>
              </a:rPr>
              <a:t>Более подробная информация о штрафных санкциях описана в блоке «Персонал».</a:t>
            </a:r>
            <a:endParaRPr>
              <a:solidFill>
                <a:schemeClr val="dk1"/>
              </a:solidFill>
              <a:latin typeface="Open Sans"/>
              <a:ea typeface="Open Sans"/>
              <a:cs typeface="Open Sans"/>
              <a:sym typeface="Open Sans"/>
            </a:endParaRPr>
          </a:p>
          <a:p>
            <a:pPr marL="0" lvl="0" indent="0" algn="just" rtl="0">
              <a:lnSpc>
                <a:spcPct val="150000"/>
              </a:lnSpc>
              <a:spcBef>
                <a:spcPts val="1000"/>
              </a:spcBef>
              <a:spcAft>
                <a:spcPct val="0"/>
              </a:spcAft>
              <a:buNone/>
            </a:pPr>
            <a:endParaRPr>
              <a:solidFill>
                <a:schemeClr val="dk1"/>
              </a:solidFill>
              <a:latin typeface="Times New Roman"/>
              <a:ea typeface="Times New Roman"/>
              <a:cs typeface="Times New Roman"/>
              <a:sym typeface="Times New Roman"/>
            </a:endParaRPr>
          </a:p>
        </p:txBody>
      </p:sp>
    </p:spTree>
  </p:cSld>
  <p:clrMapOvr>
    <a:masterClrMapping/>
  </p:clrMapOvr>
  <p:transition/>
  <p:timing/>
</p:sld>
</file>

<file path=ppt/slides/slide2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4018" name="Shape 4018"/>
        <p:cNvGrpSpPr/>
        <p:nvPr/>
      </p:nvGrpSpPr>
      <p:grpSpPr>
        <a:xfrm>
          <a:off x="0" y="0"/>
          <a:ext cx="0" cy="0"/>
        </a:xfrm>
      </p:grpSpPr>
      <p:pic>
        <p:nvPicPr>
          <p:cNvPr id="4019" name="Google Shape;4019;p250"/>
          <p:cNvPicPr preferRelativeResize="0"/>
          <p:nvPr/>
        </p:nvPicPr>
        <p:blipFill>
          <a:blip r:embed="rId3">
            <a:alphaModFix/>
          </a:blip>
          <a:srcRect l="38974" r="10005"/>
          <a:stretch>
            <a:fillRect/>
          </a:stretch>
        </p:blipFill>
        <p:spPr>
          <a:xfrm>
            <a:off x="5015500" y="0"/>
            <a:ext cx="4058583" cy="5301800"/>
          </a:xfrm>
          <a:prstGeom prst="rect">
            <a:avLst/>
          </a:prstGeom>
          <a:noFill/>
          <a:ln>
            <a:noFill/>
          </a:ln>
        </p:spPr>
      </p:pic>
      <p:sp>
        <p:nvSpPr>
          <p:cNvPr id="4020" name="Google Shape;4020;p250"/>
          <p:cNvSpPr/>
          <p:nvPr/>
        </p:nvSpPr>
        <p:spPr>
          <a:xfrm>
            <a:off x="-402275" y="321175"/>
            <a:ext cx="9265800" cy="457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21" name="Google Shape;4021;p250"/>
          <p:cNvSpPr txBox="1"/>
          <p:nvPr>
            <p:ph type="title"/>
          </p:nvPr>
        </p:nvSpPr>
        <p:spPr>
          <a:xfrm>
            <a:off x="415200" y="650400"/>
            <a:ext cx="4191900" cy="7761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2700"/>
              <a:t>Спасибо за внимание!</a:t>
            </a:r>
            <a:endParaRPr sz="2700"/>
          </a:p>
          <a:p>
            <a:pPr marL="0" lvl="0" indent="0" algn="l" rtl="0">
              <a:spcBef>
                <a:spcPct val="0"/>
              </a:spcBef>
              <a:spcAft>
                <a:spcPct val="0"/>
              </a:spcAft>
              <a:buNone/>
            </a:pPr>
            <a:endParaRPr sz="2700"/>
          </a:p>
          <a:p>
            <a:pPr marL="0" lvl="0" indent="0" algn="l" rtl="0">
              <a:spcBef>
                <a:spcPct val="0"/>
              </a:spcBef>
              <a:spcAft>
                <a:spcPct val="0"/>
              </a:spcAft>
              <a:buNone/>
            </a:pPr>
            <a:r>
              <a:rPr lang="en" sz="2700"/>
              <a:t>Теперь вы готовы к запуску своего барбершопа!</a:t>
            </a:r>
            <a:endParaRPr sz="2700"/>
          </a:p>
        </p:txBody>
      </p:sp>
      <p:sp>
        <p:nvSpPr>
          <p:cNvPr id="4022" name="Google Shape;4022;p250"/>
          <p:cNvSpPr txBox="1"/>
          <p:nvPr>
            <p:ph type="subTitle" idx="1"/>
          </p:nvPr>
        </p:nvSpPr>
        <p:spPr>
          <a:xfrm>
            <a:off x="415200" y="2989400"/>
            <a:ext cx="3969600" cy="1155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a:t>Если вы не нашли ответ на свой вопрос - вы можете обращаться к своему персональному менеджеру.</a:t>
            </a:r>
            <a:br>
              <a:rPr lang="en"/>
            </a:br>
            <a:endParaRPr/>
          </a:p>
          <a:p>
            <a:pPr marL="0" lvl="0" indent="0" algn="l" rtl="0">
              <a:lnSpc>
                <a:spcPct val="115000"/>
              </a:lnSpc>
              <a:spcBef>
                <a:spcPct val="0"/>
              </a:spcBef>
              <a:spcAft>
                <a:spcPct val="0"/>
              </a:spcAft>
              <a:buNone/>
            </a:pPr>
            <a:r>
              <a:rPr lang="en"/>
              <a:t>Контакты вы можете найти в начале Бизнес бука!</a:t>
            </a:r>
            <a:endParaRPr/>
          </a:p>
        </p:txBody>
      </p:sp>
      <p:sp>
        <p:nvSpPr>
          <p:cNvPr id="4023" name="Google Shape;4023;p250"/>
          <p:cNvSpPr/>
          <p:nvPr/>
        </p:nvSpPr>
        <p:spPr>
          <a:xfrm>
            <a:off x="4572000" y="1462125"/>
            <a:ext cx="548100" cy="2219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4024" name="Google Shape;4024;p250"/>
          <p:cNvGrpSpPr/>
          <p:nvPr/>
        </p:nvGrpSpPr>
        <p:grpSpPr>
          <a:xfrm>
            <a:off x="8784736" y="1478060"/>
            <a:ext cx="312682" cy="2193963"/>
            <a:chOff x="8954936" y="1478060"/>
            <a:chExt cx="312682" cy="2193963"/>
          </a:xfrm>
        </p:grpSpPr>
        <p:sp>
          <p:nvSpPr>
            <p:cNvPr id="4025" name="Google Shape;4025;p250"/>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26" name="Google Shape;4026;p250"/>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27" name="Google Shape;4027;p250"/>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28" name="Google Shape;4028;p250"/>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29" name="Google Shape;4029;p250"/>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30" name="Google Shape;4030;p250"/>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31" name="Google Shape;4031;p250"/>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32" name="Google Shape;4032;p250"/>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33" name="Google Shape;4033;p250"/>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34" name="Google Shape;4034;p250"/>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35" name="Google Shape;4035;p250"/>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36" name="Google Shape;4036;p250"/>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37" name="Google Shape;4037;p250"/>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38" name="Google Shape;4038;p250"/>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39" name="Google Shape;4039;p250"/>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40" name="Google Shape;4040;p250"/>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41" name="Google Shape;4041;p250"/>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42" name="Google Shape;4042;p250"/>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43" name="Google Shape;4043;p250"/>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44" name="Google Shape;4044;p250"/>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45" name="Google Shape;4045;p250"/>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46" name="Google Shape;4046;p250"/>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47" name="Google Shape;4047;p250"/>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48" name="Google Shape;4048;p250"/>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49" name="Google Shape;4049;p250"/>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50" name="Google Shape;4050;p250"/>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51" name="Google Shape;4051;p250"/>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52" name="Google Shape;4052;p250"/>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53" name="Google Shape;4053;p250"/>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4054" name="Google Shape;4054;p250"/>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4055" name="Google Shape;4055;p250"/>
          <p:cNvSpPr/>
          <p:nvPr/>
        </p:nvSpPr>
        <p:spPr>
          <a:xfrm flipH="1">
            <a:off x="8954936" y="5256900"/>
            <a:ext cx="312682" cy="44899"/>
          </a:xfrm>
          <a:custGeom>
            <a:rect l="l" t="t" r="r" b="b"/>
            <a:pathLst>
              <a:path w="6992" h="1004" fill="none" extrusionOk="0">
                <a:moveTo>
                  <a:pt x="1" y="912"/>
                </a:moveTo>
                <a:cubicBezTo>
                  <a:pt x="639" y="1004"/>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772" name="Shape 1772"/>
        <p:cNvGrpSpPr/>
        <p:nvPr/>
      </p:nvGrpSpPr>
      <p:grpSpPr>
        <a:xfrm>
          <a:off x="0" y="0"/>
          <a:ext cx="0" cy="0"/>
        </a:xfrm>
      </p:grpSpPr>
      <p:sp>
        <p:nvSpPr>
          <p:cNvPr id="1773" name="Google Shape;1773;p55"/>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Регистрация ИП</a:t>
            </a:r>
            <a:endParaRPr/>
          </a:p>
        </p:txBody>
      </p:sp>
      <p:grpSp>
        <p:nvGrpSpPr>
          <p:cNvPr id="1774" name="Google Shape;1774;p55"/>
          <p:cNvGrpSpPr/>
          <p:nvPr/>
        </p:nvGrpSpPr>
        <p:grpSpPr>
          <a:xfrm>
            <a:off x="719988" y="2114550"/>
            <a:ext cx="1629000" cy="812850"/>
            <a:chOff x="719988" y="2114550"/>
            <a:chExt cx="1629000" cy="812850"/>
          </a:xfrm>
        </p:grpSpPr>
        <p:sp>
          <p:nvSpPr>
            <p:cNvPr id="1775" name="Google Shape;1775;p55"/>
            <p:cNvSpPr/>
            <p:nvPr/>
          </p:nvSpPr>
          <p:spPr>
            <a:xfrm>
              <a:off x="719988" y="2260200"/>
              <a:ext cx="1629000" cy="667200"/>
            </a:xfrm>
            <a:prstGeom prst="homePlate">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76" name="Google Shape;1776;p55"/>
            <p:cNvSpPr/>
            <p:nvPr/>
          </p:nvSpPr>
          <p:spPr>
            <a:xfrm>
              <a:off x="719988" y="2114550"/>
              <a:ext cx="1629000" cy="667200"/>
            </a:xfrm>
            <a:prstGeom prst="homePlate">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1777" name="Google Shape;1777;p55"/>
          <p:cNvGrpSpPr/>
          <p:nvPr/>
        </p:nvGrpSpPr>
        <p:grpSpPr>
          <a:xfrm>
            <a:off x="2349000" y="2128050"/>
            <a:ext cx="1629000" cy="812850"/>
            <a:chOff x="2349000" y="2128050"/>
            <a:chExt cx="1629000" cy="812850"/>
          </a:xfrm>
        </p:grpSpPr>
        <p:sp>
          <p:nvSpPr>
            <p:cNvPr id="1778" name="Google Shape;1778;p55"/>
            <p:cNvSpPr/>
            <p:nvPr/>
          </p:nvSpPr>
          <p:spPr>
            <a:xfrm>
              <a:off x="2349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79" name="Google Shape;1779;p55"/>
            <p:cNvSpPr/>
            <p:nvPr/>
          </p:nvSpPr>
          <p:spPr>
            <a:xfrm>
              <a:off x="2349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1780" name="Google Shape;1780;p55"/>
          <p:cNvGrpSpPr/>
          <p:nvPr/>
        </p:nvGrpSpPr>
        <p:grpSpPr>
          <a:xfrm>
            <a:off x="3978000" y="2128050"/>
            <a:ext cx="1629000" cy="812850"/>
            <a:chOff x="3978000" y="2128050"/>
            <a:chExt cx="1629000" cy="812850"/>
          </a:xfrm>
        </p:grpSpPr>
        <p:sp>
          <p:nvSpPr>
            <p:cNvPr id="1781" name="Google Shape;1781;p55"/>
            <p:cNvSpPr/>
            <p:nvPr/>
          </p:nvSpPr>
          <p:spPr>
            <a:xfrm>
              <a:off x="3978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82" name="Google Shape;1782;p55"/>
            <p:cNvSpPr/>
            <p:nvPr/>
          </p:nvSpPr>
          <p:spPr>
            <a:xfrm>
              <a:off x="3978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1783" name="Google Shape;1783;p55"/>
          <p:cNvGrpSpPr/>
          <p:nvPr/>
        </p:nvGrpSpPr>
        <p:grpSpPr>
          <a:xfrm>
            <a:off x="5607000" y="2128050"/>
            <a:ext cx="1629000" cy="812850"/>
            <a:chOff x="5607000" y="2128050"/>
            <a:chExt cx="1629000" cy="812850"/>
          </a:xfrm>
        </p:grpSpPr>
        <p:sp>
          <p:nvSpPr>
            <p:cNvPr id="1784" name="Google Shape;1784;p55"/>
            <p:cNvSpPr/>
            <p:nvPr/>
          </p:nvSpPr>
          <p:spPr>
            <a:xfrm>
              <a:off x="5607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785" name="Google Shape;1785;p55"/>
            <p:cNvSpPr/>
            <p:nvPr/>
          </p:nvSpPr>
          <p:spPr>
            <a:xfrm>
              <a:off x="5607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1786" name="Google Shape;1786;p55"/>
          <p:cNvSpPr txBox="1"/>
          <p:nvPr/>
        </p:nvSpPr>
        <p:spPr>
          <a:xfrm>
            <a:off x="12297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b="1">
                <a:solidFill>
                  <a:schemeClr val="dk1"/>
                </a:solidFill>
                <a:latin typeface="Open Sans"/>
                <a:ea typeface="Open Sans"/>
                <a:cs typeface="Open Sans"/>
                <a:sym typeface="Open Sans"/>
              </a:rPr>
              <a:t>1</a:t>
            </a:r>
            <a:endParaRPr b="1">
              <a:solidFill>
                <a:schemeClr val="dk1"/>
              </a:solidFill>
              <a:latin typeface="Open Sans"/>
              <a:ea typeface="Open Sans"/>
              <a:cs typeface="Open Sans"/>
              <a:sym typeface="Open Sans"/>
            </a:endParaRPr>
          </a:p>
        </p:txBody>
      </p:sp>
      <p:sp>
        <p:nvSpPr>
          <p:cNvPr id="1787" name="Google Shape;1787;p55"/>
          <p:cNvSpPr txBox="1"/>
          <p:nvPr/>
        </p:nvSpPr>
        <p:spPr>
          <a:xfrm>
            <a:off x="28587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b="1">
                <a:solidFill>
                  <a:schemeClr val="dk1"/>
                </a:solidFill>
                <a:latin typeface="Open Sans"/>
                <a:ea typeface="Open Sans"/>
                <a:cs typeface="Open Sans"/>
                <a:sym typeface="Open Sans"/>
              </a:rPr>
              <a:t>2</a:t>
            </a:r>
            <a:endParaRPr b="1">
              <a:solidFill>
                <a:schemeClr val="dk1"/>
              </a:solidFill>
              <a:latin typeface="Open Sans"/>
              <a:ea typeface="Open Sans"/>
              <a:cs typeface="Open Sans"/>
              <a:sym typeface="Open Sans"/>
            </a:endParaRPr>
          </a:p>
        </p:txBody>
      </p:sp>
      <p:sp>
        <p:nvSpPr>
          <p:cNvPr id="1788" name="Google Shape;1788;p55"/>
          <p:cNvSpPr txBox="1"/>
          <p:nvPr/>
        </p:nvSpPr>
        <p:spPr>
          <a:xfrm>
            <a:off x="44877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b="1">
                <a:solidFill>
                  <a:schemeClr val="dk1"/>
                </a:solidFill>
                <a:latin typeface="Open Sans"/>
                <a:ea typeface="Open Sans"/>
                <a:cs typeface="Open Sans"/>
                <a:sym typeface="Open Sans"/>
              </a:rPr>
              <a:t>3</a:t>
            </a:r>
            <a:endParaRPr b="1">
              <a:solidFill>
                <a:schemeClr val="dk1"/>
              </a:solidFill>
              <a:latin typeface="Open Sans"/>
              <a:ea typeface="Open Sans"/>
              <a:cs typeface="Open Sans"/>
              <a:sym typeface="Open Sans"/>
            </a:endParaRPr>
          </a:p>
        </p:txBody>
      </p:sp>
      <p:sp>
        <p:nvSpPr>
          <p:cNvPr id="1789" name="Google Shape;1789;p55"/>
          <p:cNvSpPr txBox="1"/>
          <p:nvPr/>
        </p:nvSpPr>
        <p:spPr>
          <a:xfrm>
            <a:off x="6116700" y="2318700"/>
            <a:ext cx="7401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b="1">
                <a:solidFill>
                  <a:schemeClr val="dk1"/>
                </a:solidFill>
                <a:latin typeface="Open Sans"/>
                <a:ea typeface="Open Sans"/>
                <a:cs typeface="Open Sans"/>
                <a:sym typeface="Open Sans"/>
              </a:rPr>
              <a:t>4</a:t>
            </a:r>
            <a:endParaRPr b="1">
              <a:solidFill>
                <a:schemeClr val="dk1"/>
              </a:solidFill>
              <a:latin typeface="Open Sans"/>
              <a:ea typeface="Open Sans"/>
              <a:cs typeface="Open Sans"/>
              <a:sym typeface="Open Sans"/>
            </a:endParaRPr>
          </a:p>
        </p:txBody>
      </p:sp>
      <p:sp>
        <p:nvSpPr>
          <p:cNvPr id="1790" name="Google Shape;1790;p55"/>
          <p:cNvSpPr txBox="1"/>
          <p:nvPr/>
        </p:nvSpPr>
        <p:spPr>
          <a:xfrm>
            <a:off x="720000" y="3125975"/>
            <a:ext cx="1322100" cy="3705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sz="1600">
                <a:solidFill>
                  <a:schemeClr val="dk1"/>
                </a:solidFill>
                <a:latin typeface="Raleway Black"/>
                <a:ea typeface="Raleway Black"/>
                <a:cs typeface="Raleway Black"/>
                <a:sym typeface="Raleway Black"/>
              </a:rPr>
              <a:t>Заявка</a:t>
            </a:r>
            <a:endParaRPr sz="1600">
              <a:solidFill>
                <a:schemeClr val="dk1"/>
              </a:solidFill>
              <a:latin typeface="Raleway Black"/>
              <a:ea typeface="Raleway Black"/>
              <a:cs typeface="Raleway Black"/>
              <a:sym typeface="Raleway Black"/>
            </a:endParaRPr>
          </a:p>
        </p:txBody>
      </p:sp>
      <p:sp>
        <p:nvSpPr>
          <p:cNvPr id="1791" name="Google Shape;1791;p55"/>
          <p:cNvSpPr txBox="1"/>
          <p:nvPr/>
        </p:nvSpPr>
        <p:spPr>
          <a:xfrm>
            <a:off x="720000" y="3520675"/>
            <a:ext cx="1629000" cy="667200"/>
          </a:xfrm>
          <a:prstGeom prst="rect">
            <a:avLst/>
          </a:prstGeom>
          <a:no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sz="1200">
                <a:solidFill>
                  <a:schemeClr val="accent5"/>
                </a:solidFill>
                <a:latin typeface="Open Sans"/>
                <a:ea typeface="Open Sans"/>
                <a:cs typeface="Open Sans"/>
                <a:sym typeface="Open Sans"/>
              </a:rPr>
              <a:t>Оставляете заявку в банке-партнере</a:t>
            </a:r>
            <a:endParaRPr sz="1200">
              <a:solidFill>
                <a:schemeClr val="accent5"/>
              </a:solidFill>
              <a:latin typeface="Open Sans"/>
              <a:ea typeface="Open Sans"/>
              <a:cs typeface="Open Sans"/>
              <a:sym typeface="Open Sans"/>
            </a:endParaRPr>
          </a:p>
        </p:txBody>
      </p:sp>
      <p:sp>
        <p:nvSpPr>
          <p:cNvPr id="1792" name="Google Shape;1792;p55"/>
          <p:cNvSpPr txBox="1"/>
          <p:nvPr/>
        </p:nvSpPr>
        <p:spPr>
          <a:xfrm>
            <a:off x="2353625" y="3520675"/>
            <a:ext cx="1322100" cy="667200"/>
          </a:xfrm>
          <a:prstGeom prst="rect">
            <a:avLst/>
          </a:prstGeom>
          <a:no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sz="1200">
                <a:solidFill>
                  <a:schemeClr val="accent5"/>
                </a:solidFill>
                <a:latin typeface="Open Sans"/>
                <a:ea typeface="Open Sans"/>
                <a:cs typeface="Open Sans"/>
                <a:sym typeface="Open Sans"/>
              </a:rPr>
              <a:t>Собираете и подаете документы</a:t>
            </a:r>
            <a:endParaRPr sz="1200">
              <a:solidFill>
                <a:schemeClr val="accent5"/>
              </a:solidFill>
              <a:latin typeface="Open Sans"/>
              <a:ea typeface="Open Sans"/>
              <a:cs typeface="Open Sans"/>
              <a:sym typeface="Open Sans"/>
            </a:endParaRPr>
          </a:p>
        </p:txBody>
      </p:sp>
      <p:sp>
        <p:nvSpPr>
          <p:cNvPr id="1793" name="Google Shape;1793;p55"/>
          <p:cNvSpPr txBox="1"/>
          <p:nvPr/>
        </p:nvSpPr>
        <p:spPr>
          <a:xfrm>
            <a:off x="5620875" y="3520675"/>
            <a:ext cx="1759500" cy="667200"/>
          </a:xfrm>
          <a:prstGeom prst="rect">
            <a:avLst/>
          </a:prstGeom>
          <a:no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sz="1200">
                <a:solidFill>
                  <a:schemeClr val="accent5"/>
                </a:solidFill>
                <a:latin typeface="Open Sans"/>
                <a:ea typeface="Open Sans"/>
                <a:cs typeface="Open Sans"/>
                <a:sym typeface="Open Sans"/>
              </a:rPr>
              <a:t>Банк открывает вам расчетный счет</a:t>
            </a:r>
            <a:endParaRPr sz="1200">
              <a:solidFill>
                <a:schemeClr val="accent5"/>
              </a:solidFill>
              <a:latin typeface="Open Sans"/>
              <a:ea typeface="Open Sans"/>
              <a:cs typeface="Open Sans"/>
              <a:sym typeface="Open Sans"/>
            </a:endParaRPr>
          </a:p>
        </p:txBody>
      </p:sp>
      <p:sp>
        <p:nvSpPr>
          <p:cNvPr id="1794" name="Google Shape;1794;p55"/>
          <p:cNvSpPr txBox="1"/>
          <p:nvPr/>
        </p:nvSpPr>
        <p:spPr>
          <a:xfrm>
            <a:off x="3987250" y="3520675"/>
            <a:ext cx="1322100" cy="667200"/>
          </a:xfrm>
          <a:prstGeom prst="rect">
            <a:avLst/>
          </a:prstGeom>
          <a:no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sz="1200">
                <a:solidFill>
                  <a:schemeClr val="accent5"/>
                </a:solidFill>
                <a:latin typeface="Open Sans"/>
                <a:ea typeface="Open Sans"/>
                <a:cs typeface="Open Sans"/>
                <a:sym typeface="Open Sans"/>
              </a:rPr>
              <a:t>Становитесь на учет и получаете ОГРНИП </a:t>
            </a:r>
            <a:endParaRPr sz="1200">
              <a:solidFill>
                <a:schemeClr val="accent5"/>
              </a:solidFill>
              <a:latin typeface="Open Sans"/>
              <a:ea typeface="Open Sans"/>
              <a:cs typeface="Open Sans"/>
              <a:sym typeface="Open Sans"/>
            </a:endParaRPr>
          </a:p>
        </p:txBody>
      </p:sp>
      <p:sp>
        <p:nvSpPr>
          <p:cNvPr id="1795" name="Google Shape;1795;p55"/>
          <p:cNvSpPr txBox="1"/>
          <p:nvPr/>
        </p:nvSpPr>
        <p:spPr>
          <a:xfrm>
            <a:off x="2353625" y="3125975"/>
            <a:ext cx="1499100" cy="3705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sz="1600">
                <a:solidFill>
                  <a:schemeClr val="dk1"/>
                </a:solidFill>
                <a:latin typeface="Raleway Black"/>
                <a:ea typeface="Raleway Black"/>
                <a:cs typeface="Raleway Black"/>
                <a:sym typeface="Raleway Black"/>
              </a:rPr>
              <a:t>Документы</a:t>
            </a:r>
            <a:endParaRPr sz="1600">
              <a:solidFill>
                <a:schemeClr val="dk1"/>
              </a:solidFill>
              <a:latin typeface="Raleway Black"/>
              <a:ea typeface="Raleway Black"/>
              <a:cs typeface="Raleway Black"/>
              <a:sym typeface="Raleway Black"/>
            </a:endParaRPr>
          </a:p>
        </p:txBody>
      </p:sp>
      <p:sp>
        <p:nvSpPr>
          <p:cNvPr id="1796" name="Google Shape;1796;p55"/>
          <p:cNvSpPr txBox="1"/>
          <p:nvPr/>
        </p:nvSpPr>
        <p:spPr>
          <a:xfrm>
            <a:off x="3987250" y="3125975"/>
            <a:ext cx="1698300" cy="3705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sz="1600">
                <a:solidFill>
                  <a:schemeClr val="dk1"/>
                </a:solidFill>
                <a:latin typeface="Raleway Black"/>
                <a:ea typeface="Raleway Black"/>
                <a:cs typeface="Raleway Black"/>
                <a:sym typeface="Raleway Black"/>
              </a:rPr>
              <a:t>Регистрация</a:t>
            </a:r>
            <a:endParaRPr sz="1600">
              <a:solidFill>
                <a:schemeClr val="dk1"/>
              </a:solidFill>
              <a:latin typeface="Raleway Black"/>
              <a:ea typeface="Raleway Black"/>
              <a:cs typeface="Raleway Black"/>
              <a:sym typeface="Raleway Black"/>
            </a:endParaRPr>
          </a:p>
        </p:txBody>
      </p:sp>
      <p:sp>
        <p:nvSpPr>
          <p:cNvPr id="1797" name="Google Shape;1797;p55"/>
          <p:cNvSpPr txBox="1"/>
          <p:nvPr/>
        </p:nvSpPr>
        <p:spPr>
          <a:xfrm>
            <a:off x="5620875" y="3125975"/>
            <a:ext cx="1322100" cy="370500"/>
          </a:xfrm>
          <a:prstGeom prst="rect">
            <a:avLst/>
          </a:prstGeom>
          <a:no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sz="1600">
                <a:solidFill>
                  <a:schemeClr val="dk1"/>
                </a:solidFill>
                <a:latin typeface="Raleway Black"/>
                <a:ea typeface="Raleway Black"/>
                <a:cs typeface="Raleway Black"/>
                <a:sym typeface="Raleway Black"/>
              </a:rPr>
              <a:t>Расчетный счет</a:t>
            </a:r>
            <a:endParaRPr sz="1600">
              <a:solidFill>
                <a:schemeClr val="dk1"/>
              </a:solidFill>
              <a:latin typeface="Raleway Black"/>
              <a:ea typeface="Raleway Black"/>
              <a:cs typeface="Raleway Black"/>
              <a:sym typeface="Raleway Black"/>
            </a:endParaRPr>
          </a:p>
        </p:txBody>
      </p:sp>
      <p:sp>
        <p:nvSpPr>
          <p:cNvPr id="1798" name="Google Shape;1798;p55"/>
          <p:cNvSpPr txBox="1"/>
          <p:nvPr/>
        </p:nvSpPr>
        <p:spPr>
          <a:xfrm>
            <a:off x="720000" y="1087550"/>
            <a:ext cx="7204500" cy="4002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Raleway SemiBold"/>
                <a:ea typeface="Raleway SemiBold"/>
                <a:cs typeface="Raleway SemiBold"/>
                <a:sym typeface="Raleway SemiBold"/>
              </a:rPr>
              <a:t>Этапы открытия (все очень просто)</a:t>
            </a:r>
            <a:endParaRPr>
              <a:latin typeface="Raleway SemiBold"/>
              <a:ea typeface="Raleway SemiBold"/>
              <a:cs typeface="Raleway SemiBold"/>
              <a:sym typeface="Raleway SemiBold"/>
            </a:endParaRP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802" name="Shape 1802"/>
        <p:cNvGrpSpPr/>
        <p:nvPr/>
      </p:nvGrpSpPr>
      <p:grpSpPr>
        <a:xfrm>
          <a:off x="0" y="0"/>
          <a:ext cx="0" cy="0"/>
        </a:xfrm>
      </p:grpSpPr>
      <p:sp>
        <p:nvSpPr>
          <p:cNvPr id="1803" name="Google Shape;1803;p56"/>
          <p:cNvSpPr txBox="1"/>
          <p:nvPr>
            <p:ph type="subTitle" idx="1"/>
          </p:nvPr>
        </p:nvSpPr>
        <p:spPr>
          <a:xfrm>
            <a:off x="599250" y="1450150"/>
            <a:ext cx="6988800" cy="31008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300" b="1"/>
              <a:t>Мы работаем с банком Точка и рекомендуем производить открытие ИП с помощью сотрудников банка. Это упростит для вас все процессы.</a:t>
            </a:r>
            <a:endParaRPr sz="1300" b="1"/>
          </a:p>
          <a:p>
            <a:pPr marL="0" lvl="0" indent="0" algn="l" rtl="0">
              <a:lnSpc>
                <a:spcPct val="150000"/>
              </a:lnSpc>
              <a:spcBef>
                <a:spcPct val="0"/>
              </a:spcBef>
              <a:spcAft>
                <a:spcPct val="0"/>
              </a:spcAft>
              <a:buNone/>
            </a:pPr>
            <a:endParaRPr sz="1300" b="1"/>
          </a:p>
          <a:p>
            <a:pPr marL="0" lvl="0" indent="0" algn="l" rtl="0">
              <a:lnSpc>
                <a:spcPct val="115000"/>
              </a:lnSpc>
              <a:spcBef>
                <a:spcPct val="0"/>
              </a:spcBef>
              <a:spcAft>
                <a:spcPct val="0"/>
              </a:spcAft>
              <a:buNone/>
            </a:pPr>
            <a:r>
              <a:rPr lang="en" sz="1300"/>
              <a:t>1. </a:t>
            </a:r>
            <a:r>
              <a:rPr lang="en" sz="1300" b="1"/>
              <a:t>Оставьте заявку по ссылке: </a:t>
            </a:r>
            <a:r>
              <a:rPr lang="en" sz="1300" b="1" u="sng">
                <a:solidFill>
                  <a:schemeClr val="hlink"/>
                </a:solidFill>
                <a:hlinkClick r:id="rId3"/>
              </a:rPr>
              <a:t>Банк Точка открыть ИП</a:t>
            </a:r>
            <a:endParaRPr sz="1300"/>
          </a:p>
          <a:p>
            <a:pPr marL="0" lvl="0" indent="0" algn="l" rtl="0">
              <a:lnSpc>
                <a:spcPct val="115000"/>
              </a:lnSpc>
              <a:spcBef>
                <a:spcPts val="1000"/>
              </a:spcBef>
              <a:spcAft>
                <a:spcPct val="0"/>
              </a:spcAft>
              <a:buNone/>
            </a:pPr>
            <a:r>
              <a:rPr lang="en" sz="1300"/>
              <a:t>2. Подготовьте документы (</a:t>
            </a:r>
            <a:r>
              <a:rPr lang="en" sz="1300" b="1"/>
              <a:t>скан паспорта, скан СНИЛС, </a:t>
            </a:r>
            <a:r>
              <a:rPr lang="en" sz="1300"/>
              <a:t>скан ИНН, если есть)</a:t>
            </a:r>
            <a:endParaRPr sz="1300"/>
          </a:p>
          <a:p>
            <a:pPr marL="0" lvl="0" indent="0" algn="l" rtl="0">
              <a:lnSpc>
                <a:spcPct val="115000"/>
              </a:lnSpc>
              <a:spcBef>
                <a:spcPts val="1000"/>
              </a:spcBef>
              <a:spcAft>
                <a:spcPct val="0"/>
              </a:spcAft>
              <a:buNone/>
            </a:pPr>
            <a:r>
              <a:rPr lang="en" sz="1300"/>
              <a:t>3. Ваш основной вид деятельности </a:t>
            </a:r>
            <a:r>
              <a:rPr lang="en" sz="1300" b="1"/>
              <a:t>(ОКВЭД): 96.02 </a:t>
            </a:r>
            <a:br>
              <a:rPr lang="en" sz="1300"/>
            </a:br>
            <a:r>
              <a:rPr lang="en" sz="1300"/>
              <a:t>(Предоставление услуг парикмахерскими и салонами красоты)</a:t>
            </a:r>
            <a:endParaRPr sz="1300"/>
          </a:p>
          <a:p>
            <a:pPr marL="0" lvl="0" indent="0" algn="l" rtl="0">
              <a:lnSpc>
                <a:spcPct val="115000"/>
              </a:lnSpc>
              <a:spcBef>
                <a:spcPct val="0"/>
              </a:spcBef>
              <a:spcAft>
                <a:spcPct val="0"/>
              </a:spcAft>
              <a:buNone/>
            </a:pPr>
            <a:r>
              <a:rPr lang="en" sz="1300"/>
              <a:t>Также вы можете выбрать дополнительные ОКВЭД по желанию.</a:t>
            </a:r>
            <a:endParaRPr sz="1300"/>
          </a:p>
          <a:p>
            <a:pPr marL="0" lvl="0" indent="0" algn="l" rtl="0">
              <a:lnSpc>
                <a:spcPct val="115000"/>
              </a:lnSpc>
              <a:spcBef>
                <a:spcPts val="1000"/>
              </a:spcBef>
              <a:spcAft>
                <a:spcPct val="0"/>
              </a:spcAft>
              <a:buNone/>
            </a:pPr>
            <a:r>
              <a:rPr lang="en" sz="1300"/>
              <a:t>4. Необходимая </a:t>
            </a:r>
            <a:r>
              <a:rPr lang="en" sz="1300" b="1"/>
              <a:t>система налогообложения: патент на парикмахерские услуги. </a:t>
            </a:r>
            <a:br>
              <a:rPr lang="en" sz="1300" b="1"/>
            </a:br>
            <a:r>
              <a:rPr lang="en" sz="1300"/>
              <a:t>Условия по патентной системе разнятся от региона к региону, подробнее можете прочитать по ссылке: </a:t>
            </a:r>
            <a:r>
              <a:rPr lang="en" sz="1300" u="sng">
                <a:solidFill>
                  <a:schemeClr val="hlink"/>
                </a:solidFill>
                <a:hlinkClick r:id="rId4"/>
              </a:rPr>
              <a:t>патент</a:t>
            </a:r>
            <a:r>
              <a:rPr lang="en" sz="1300"/>
              <a:t>.</a:t>
            </a:r>
            <a:endParaRPr sz="1300"/>
          </a:p>
          <a:p>
            <a:pPr marL="0" lvl="0" indent="0" algn="l" rtl="0">
              <a:lnSpc>
                <a:spcPct val="115000"/>
              </a:lnSpc>
              <a:spcBef>
                <a:spcPts val="1000"/>
              </a:spcBef>
              <a:spcAft>
                <a:spcPts val="1000"/>
              </a:spcAft>
              <a:buNone/>
            </a:pPr>
            <a:r>
              <a:rPr lang="en" sz="1300"/>
              <a:t>5. Расчетный счет будет автоматически открыт в банке Точка.</a:t>
            </a:r>
            <a:endParaRPr sz="1300"/>
          </a:p>
        </p:txBody>
      </p:sp>
      <p:sp>
        <p:nvSpPr>
          <p:cNvPr id="1804" name="Google Shape;1804;p56"/>
          <p:cNvSpPr txBox="1"/>
          <p:nvPr>
            <p:ph type="title"/>
          </p:nvPr>
        </p:nvSpPr>
        <p:spPr>
          <a:xfrm>
            <a:off x="491400" y="3252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Регистрация ИП</a:t>
            </a:r>
            <a:endParaRPr/>
          </a:p>
        </p:txBody>
      </p:sp>
      <p:sp>
        <p:nvSpPr>
          <p:cNvPr id="1805" name="Google Shape;1805;p56"/>
          <p:cNvSpPr txBox="1"/>
          <p:nvPr/>
        </p:nvSpPr>
        <p:spPr>
          <a:xfrm>
            <a:off x="491400" y="935150"/>
            <a:ext cx="7204500" cy="4002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a:latin typeface="Raleway SemiBold"/>
                <a:ea typeface="Raleway SemiBold"/>
                <a:cs typeface="Raleway SemiBold"/>
                <a:sym typeface="Raleway SemiBold"/>
              </a:rPr>
              <a:t>Самый быстрый путь</a:t>
            </a:r>
            <a:endParaRPr>
              <a:latin typeface="Raleway SemiBold"/>
              <a:ea typeface="Raleway SemiBold"/>
              <a:cs typeface="Raleway SemiBold"/>
              <a:sym typeface="Raleway SemiBold"/>
            </a:endParaRPr>
          </a:p>
        </p:txBody>
      </p:sp>
      <p:pic>
        <p:nvPicPr>
          <p:cNvPr id="1806" name="Google Shape;1806;p56"/>
          <p:cNvPicPr preferRelativeResize="0"/>
          <p:nvPr/>
        </p:nvPicPr>
        <p:blipFill>
          <a:blip r:embed="rId5">
            <a:alphaModFix/>
          </a:blip>
          <a:stretch>
            <a:fillRect/>
          </a:stretch>
        </p:blipFill>
        <p:spPr>
          <a:xfrm>
            <a:off x="178725" y="1537725"/>
            <a:ext cx="312675" cy="312675"/>
          </a:xfrm>
          <a:prstGeom prst="rect">
            <a:avLst/>
          </a:prstGeom>
          <a:noFill/>
          <a:ln>
            <a:noFill/>
          </a:ln>
        </p:spPr>
      </p:pic>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810" name="Shape 1810"/>
        <p:cNvGrpSpPr/>
        <p:nvPr/>
      </p:nvGrpSpPr>
      <p:grpSpPr>
        <a:xfrm>
          <a:off x="0" y="0"/>
          <a:ext cx="0" cy="0"/>
        </a:xfrm>
      </p:grpSpPr>
      <p:sp>
        <p:nvSpPr>
          <p:cNvPr id="1811" name="Google Shape;1811;p57"/>
          <p:cNvSpPr txBox="1"/>
          <p:nvPr>
            <p:ph type="title"/>
          </p:nvPr>
        </p:nvSpPr>
        <p:spPr>
          <a:xfrm>
            <a:off x="720000" y="837550"/>
            <a:ext cx="6426900" cy="33993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sz="3200"/>
              <a:t>ПОЗДРАВЛЯЕМ! </a:t>
            </a:r>
            <a:br>
              <a:rPr lang="en" sz="3200"/>
            </a:br>
            <a:br>
              <a:rPr lang="en" sz="3200"/>
            </a:br>
            <a:r>
              <a:rPr lang="en" sz="3200"/>
              <a:t>Вы открыли ИП! </a:t>
            </a:r>
            <a:br>
              <a:rPr lang="en" sz="3200"/>
            </a:br>
            <a:br>
              <a:rPr lang="en" sz="3200"/>
            </a:br>
            <a:r>
              <a:rPr lang="en" sz="3200"/>
              <a:t>Да, всего за неделю!</a:t>
            </a:r>
            <a:endParaRPr sz="3200"/>
          </a:p>
          <a:p>
            <a:pPr marL="0" lvl="0" indent="0" algn="l" rtl="0">
              <a:spcBef>
                <a:spcPct val="0"/>
              </a:spcBef>
              <a:spcAft>
                <a:spcPct val="0"/>
              </a:spcAft>
              <a:buNone/>
            </a:pPr>
            <a:r>
              <a:rPr lang="en" sz="3200"/>
              <a:t>Да, очень просто!</a:t>
            </a:r>
            <a:endParaRPr sz="3200"/>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815" name="Shape 1815"/>
        <p:cNvGrpSpPr/>
        <p:nvPr/>
      </p:nvGrpSpPr>
      <p:grpSpPr>
        <a:xfrm>
          <a:off x="0" y="0"/>
          <a:ext cx="0" cy="0"/>
        </a:xfrm>
      </p:grpSpPr>
      <p:sp>
        <p:nvSpPr>
          <p:cNvPr id="1816" name="Google Shape;1816;p58"/>
          <p:cNvSpPr/>
          <p:nvPr/>
        </p:nvSpPr>
        <p:spPr>
          <a:xfrm>
            <a:off x="3666250" y="2154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17" name="Google Shape;1817;p58"/>
          <p:cNvSpPr/>
          <p:nvPr/>
        </p:nvSpPr>
        <p:spPr>
          <a:xfrm>
            <a:off x="3553625" y="2037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18" name="Google Shape;1818;p58"/>
          <p:cNvSpPr/>
          <p:nvPr/>
        </p:nvSpPr>
        <p:spPr>
          <a:xfrm>
            <a:off x="6387250" y="2154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19" name="Google Shape;1819;p58"/>
          <p:cNvSpPr/>
          <p:nvPr/>
        </p:nvSpPr>
        <p:spPr>
          <a:xfrm>
            <a:off x="6274625" y="2037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20" name="Google Shape;1820;p58"/>
          <p:cNvSpPr txBox="1"/>
          <p:nvPr>
            <p:ph type="title"/>
          </p:nvPr>
        </p:nvSpPr>
        <p:spPr>
          <a:xfrm>
            <a:off x="720000" y="630000"/>
            <a:ext cx="8047800" cy="995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2800"/>
              <a:t>Помимо регистрации ИП </a:t>
            </a:r>
            <a:br>
              <a:rPr lang="en" sz="2800"/>
            </a:br>
            <a:r>
              <a:rPr lang="en" sz="2800"/>
              <a:t>из юридическим вопросов вам предстоит</a:t>
            </a:r>
            <a:endParaRPr sz="2800"/>
          </a:p>
        </p:txBody>
      </p:sp>
      <p:sp>
        <p:nvSpPr>
          <p:cNvPr id="1821" name="Google Shape;1821;p58"/>
          <p:cNvSpPr txBox="1"/>
          <p:nvPr>
            <p:ph type="ctrTitle" idx="2"/>
          </p:nvPr>
        </p:nvSpPr>
        <p:spPr>
          <a:xfrm>
            <a:off x="719999" y="29377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Подключение онлайн-кассы</a:t>
            </a:r>
            <a:endParaRPr/>
          </a:p>
        </p:txBody>
      </p:sp>
      <p:sp>
        <p:nvSpPr>
          <p:cNvPr id="1822" name="Google Shape;1822;p58"/>
          <p:cNvSpPr txBox="1"/>
          <p:nvPr>
            <p:ph type="ctrTitle" idx="3"/>
          </p:nvPr>
        </p:nvSpPr>
        <p:spPr>
          <a:xfrm>
            <a:off x="3446099" y="29377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Покупка и регистрация ККМ</a:t>
            </a:r>
            <a:endParaRPr/>
          </a:p>
        </p:txBody>
      </p:sp>
      <p:sp>
        <p:nvSpPr>
          <p:cNvPr id="1823" name="Google Shape;1823;p58"/>
          <p:cNvSpPr txBox="1"/>
          <p:nvPr>
            <p:ph type="ctrTitle" idx="5"/>
          </p:nvPr>
        </p:nvSpPr>
        <p:spPr>
          <a:xfrm>
            <a:off x="6172200" y="2937775"/>
            <a:ext cx="20184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Регистрация кассы в ОФД</a:t>
            </a:r>
            <a:endParaRPr/>
          </a:p>
        </p:txBody>
      </p:sp>
      <p:sp>
        <p:nvSpPr>
          <p:cNvPr id="1824" name="Google Shape;1824;p58"/>
          <p:cNvSpPr/>
          <p:nvPr/>
        </p:nvSpPr>
        <p:spPr>
          <a:xfrm>
            <a:off x="945250" y="2154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25" name="Google Shape;1825;p58"/>
          <p:cNvSpPr/>
          <p:nvPr/>
        </p:nvSpPr>
        <p:spPr>
          <a:xfrm>
            <a:off x="832625" y="2037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26" name="Google Shape;1826;p58"/>
          <p:cNvSpPr txBox="1"/>
          <p:nvPr>
            <p:ph type="title"/>
          </p:nvPr>
        </p:nvSpPr>
        <p:spPr>
          <a:xfrm>
            <a:off x="756425" y="3669525"/>
            <a:ext cx="8047800" cy="5022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400">
                <a:latin typeface="Raleway"/>
                <a:ea typeface="Raleway"/>
                <a:cs typeface="Raleway"/>
                <a:sym typeface="Raleway"/>
              </a:rPr>
              <a:t>Данные вопросы будут рассмотрены в следующих разделах</a:t>
            </a:r>
            <a:endParaRPr sz="1400">
              <a:latin typeface="Raleway"/>
              <a:ea typeface="Raleway"/>
              <a:cs typeface="Raleway"/>
              <a:sym typeface="Raleway"/>
            </a:endParaRPr>
          </a:p>
        </p:txBody>
      </p:sp>
      <p:pic>
        <p:nvPicPr>
          <p:cNvPr id="1827" name="Google Shape;1827;p58"/>
          <p:cNvPicPr preferRelativeResize="0"/>
          <p:nvPr/>
        </p:nvPicPr>
        <p:blipFill>
          <a:blip r:embed="rId3">
            <a:alphaModFix/>
          </a:blip>
          <a:stretch>
            <a:fillRect/>
          </a:stretch>
        </p:blipFill>
        <p:spPr>
          <a:xfrm>
            <a:off x="944561" y="2130888"/>
            <a:ext cx="443425" cy="443425"/>
          </a:xfrm>
          <a:prstGeom prst="rect">
            <a:avLst/>
          </a:prstGeom>
          <a:noFill/>
          <a:ln>
            <a:noFill/>
          </a:ln>
        </p:spPr>
      </p:pic>
      <p:pic>
        <p:nvPicPr>
          <p:cNvPr id="1828" name="Google Shape;1828;p58"/>
          <p:cNvPicPr preferRelativeResize="0"/>
          <p:nvPr/>
        </p:nvPicPr>
        <p:blipFill>
          <a:blip r:embed="rId4">
            <a:alphaModFix/>
          </a:blip>
          <a:stretch>
            <a:fillRect/>
          </a:stretch>
        </p:blipFill>
        <p:spPr>
          <a:xfrm>
            <a:off x="3647519" y="2130888"/>
            <a:ext cx="443425" cy="443425"/>
          </a:xfrm>
          <a:prstGeom prst="rect">
            <a:avLst/>
          </a:prstGeom>
          <a:noFill/>
          <a:ln>
            <a:noFill/>
          </a:ln>
        </p:spPr>
      </p:pic>
      <p:pic>
        <p:nvPicPr>
          <p:cNvPr id="1829" name="Google Shape;1829;p58"/>
          <p:cNvPicPr preferRelativeResize="0"/>
          <p:nvPr/>
        </p:nvPicPr>
        <p:blipFill>
          <a:blip r:embed="rId5">
            <a:alphaModFix/>
          </a:blip>
          <a:stretch>
            <a:fillRect/>
          </a:stretch>
        </p:blipFill>
        <p:spPr>
          <a:xfrm>
            <a:off x="6350464" y="2101493"/>
            <a:ext cx="502200" cy="502200"/>
          </a:xfrm>
          <a:prstGeom prst="rect">
            <a:avLst/>
          </a:prstGeom>
          <a:noFill/>
          <a:ln>
            <a:noFill/>
          </a:ln>
        </p:spPr>
      </p:pic>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833" name="Shape 1833"/>
        <p:cNvGrpSpPr/>
        <p:nvPr/>
      </p:nvGrpSpPr>
      <p:grpSpPr>
        <a:xfrm>
          <a:off x="0" y="0"/>
          <a:ext cx="0" cy="0"/>
        </a:xfrm>
      </p:grpSpPr>
      <p:pic>
        <p:nvPicPr>
          <p:cNvPr id="1834" name="Google Shape;1834;p59"/>
          <p:cNvPicPr preferRelativeResize="0"/>
          <p:nvPr/>
        </p:nvPicPr>
        <p:blipFill>
          <a:blip r:embed="rId3">
            <a:alphaModFix/>
          </a:blip>
          <a:srcRect r="8466"/>
          <a:stretch>
            <a:fillRect/>
          </a:stretch>
        </p:blipFill>
        <p:spPr>
          <a:xfrm>
            <a:off x="5023525" y="1068750"/>
            <a:ext cx="4120476" cy="3006000"/>
          </a:xfrm>
          <a:prstGeom prst="rect">
            <a:avLst/>
          </a:prstGeom>
          <a:noFill/>
          <a:ln>
            <a:noFill/>
          </a:ln>
        </p:spPr>
      </p:pic>
      <p:sp>
        <p:nvSpPr>
          <p:cNvPr id="1835" name="Google Shape;1835;p59"/>
          <p:cNvSpPr/>
          <p:nvPr/>
        </p:nvSpPr>
        <p:spPr>
          <a:xfrm>
            <a:off x="4419600" y="1068750"/>
            <a:ext cx="2779200" cy="30060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36" name="Google Shape;1836;p59"/>
          <p:cNvSpPr/>
          <p:nvPr/>
        </p:nvSpPr>
        <p:spPr>
          <a:xfrm>
            <a:off x="465275" y="630000"/>
            <a:ext cx="5565600" cy="393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37" name="Google Shape;1837;p59"/>
          <p:cNvSpPr txBox="1"/>
          <p:nvPr>
            <p:ph type="title" idx="2"/>
          </p:nvPr>
        </p:nvSpPr>
        <p:spPr>
          <a:xfrm>
            <a:off x="3369625" y="801450"/>
            <a:ext cx="2325600" cy="1790700"/>
          </a:xfrm>
          <a:prstGeom prst="rect">
            <a:avLst/>
          </a:prstGeom>
        </p:spPr>
        <p:txBody>
          <a:bodyPr spcFirstLastPara="1" wrap="square" lIns="91425" tIns="91425" rIns="91425" bIns="91425" anchor="ctr" anchorCtr="0">
            <a:noAutofit/>
          </a:bodyPr>
          <a:lstStyle>
            <a:defPPr/>
          </a:lstStyle>
          <a:p>
            <a:pPr marL="0" lvl="0" indent="0" algn="r" rtl="0">
              <a:spcBef>
                <a:spcPct val="0"/>
              </a:spcBef>
              <a:spcAft>
                <a:spcPct val="0"/>
              </a:spcAft>
              <a:buNone/>
            </a:pPr>
            <a:r>
              <a:rPr lang="en"/>
              <a:t>03</a:t>
            </a:r>
            <a:endParaRPr/>
          </a:p>
        </p:txBody>
      </p:sp>
      <p:grpSp>
        <p:nvGrpSpPr>
          <p:cNvPr id="1838" name="Google Shape;1838;p59"/>
          <p:cNvGrpSpPr/>
          <p:nvPr/>
        </p:nvGrpSpPr>
        <p:grpSpPr>
          <a:xfrm>
            <a:off x="5923861" y="1725294"/>
            <a:ext cx="312682" cy="1748105"/>
            <a:chOff x="8954936" y="1923919"/>
            <a:chExt cx="312682" cy="1748105"/>
          </a:xfrm>
        </p:grpSpPr>
        <p:sp>
          <p:nvSpPr>
            <p:cNvPr id="1839" name="Google Shape;1839;p59"/>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40" name="Google Shape;1840;p59"/>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41" name="Google Shape;1841;p59"/>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42" name="Google Shape;1842;p59"/>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43" name="Google Shape;1843;p59"/>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44" name="Google Shape;1844;p59"/>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45" name="Google Shape;1845;p59"/>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46" name="Google Shape;1846;p59"/>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47" name="Google Shape;1847;p59"/>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48" name="Google Shape;1848;p59"/>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49" name="Google Shape;1849;p59"/>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50" name="Google Shape;1850;p59"/>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51" name="Google Shape;1851;p59"/>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52" name="Google Shape;1852;p59"/>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53" name="Google Shape;1853;p59"/>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54" name="Google Shape;1854;p59"/>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55" name="Google Shape;1855;p59"/>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56" name="Google Shape;1856;p59"/>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57" name="Google Shape;1857;p59"/>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58" name="Google Shape;1858;p59"/>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59" name="Google Shape;1859;p59"/>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60" name="Google Shape;1860;p59"/>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61" name="Google Shape;1861;p59"/>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62" name="Google Shape;1862;p59"/>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1863" name="Google Shape;1863;p59"/>
          <p:cNvSpPr txBox="1"/>
          <p:nvPr>
            <p:ph type="title"/>
          </p:nvPr>
        </p:nvSpPr>
        <p:spPr>
          <a:xfrm>
            <a:off x="720000" y="3244225"/>
            <a:ext cx="5036400" cy="10437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ПОИСК ПОМЕЩЕНИЯ</a:t>
            </a:r>
            <a:endParaRP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867" name="Shape 1867"/>
        <p:cNvGrpSpPr/>
        <p:nvPr/>
      </p:nvGrpSpPr>
      <p:grpSpPr>
        <a:xfrm>
          <a:off x="0" y="0"/>
          <a:ext cx="0" cy="0"/>
        </a:xfrm>
      </p:grpSpPr>
      <p:sp>
        <p:nvSpPr>
          <p:cNvPr id="1868" name="Google Shape;1868;p60"/>
          <p:cNvSpPr txBox="1"/>
          <p:nvPr>
            <p:ph type="subTitle" idx="1"/>
          </p:nvPr>
        </p:nvSpPr>
        <p:spPr>
          <a:xfrm>
            <a:off x="597750" y="1298850"/>
            <a:ext cx="6460200" cy="2982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300"/>
              <a:t>Данный раздел представляет собой выдержку ключевых пунктов главы “Место ведения бизнеса”.</a:t>
            </a:r>
            <a:endParaRPr sz="1300"/>
          </a:p>
          <a:p>
            <a:pPr marL="0" lvl="0" indent="0" algn="l" rtl="0">
              <a:lnSpc>
                <a:spcPct val="115000"/>
              </a:lnSpc>
              <a:spcBef>
                <a:spcPts val="1000"/>
              </a:spcBef>
              <a:spcAft>
                <a:spcPct val="0"/>
              </a:spcAft>
              <a:buNone/>
            </a:pPr>
            <a:r>
              <a:rPr lang="en" sz="1300"/>
              <a:t>В нем вы узнаете:</a:t>
            </a:r>
            <a:endParaRPr sz="1300"/>
          </a:p>
          <a:p>
            <a:pPr marL="457200" lvl="0" indent="-311150" algn="l" rtl="0">
              <a:lnSpc>
                <a:spcPct val="115000"/>
              </a:lnSpc>
              <a:spcBef>
                <a:spcPts val="1000"/>
              </a:spcBef>
              <a:spcAft>
                <a:spcPct val="0"/>
              </a:spcAft>
              <a:buClr>
                <a:schemeClr val="accent1"/>
              </a:buClr>
              <a:buSzPts val="1300"/>
              <a:buChar char="●"/>
            </a:pPr>
            <a:r>
              <a:rPr lang="en" sz="1300"/>
              <a:t>Требования к помещению</a:t>
            </a:r>
            <a:endParaRPr sz="1300"/>
          </a:p>
          <a:p>
            <a:pPr marL="457200" lvl="0" indent="-311150" algn="l" rtl="0">
              <a:lnSpc>
                <a:spcPct val="115000"/>
              </a:lnSpc>
              <a:spcBef>
                <a:spcPts val="1000"/>
              </a:spcBef>
              <a:spcAft>
                <a:spcPct val="0"/>
              </a:spcAft>
              <a:buClr>
                <a:schemeClr val="accent1"/>
              </a:buClr>
              <a:buSzPts val="1300"/>
              <a:buChar char="●"/>
            </a:pPr>
            <a:r>
              <a:rPr lang="en" sz="1300"/>
              <a:t>Алгоритм поиска помещения</a:t>
            </a:r>
            <a:endParaRPr sz="1300"/>
          </a:p>
          <a:p>
            <a:pPr marL="457200" lvl="0" indent="-311150" algn="l" rtl="0">
              <a:lnSpc>
                <a:spcPct val="115000"/>
              </a:lnSpc>
              <a:spcBef>
                <a:spcPts val="1000"/>
              </a:spcBef>
              <a:spcAft>
                <a:spcPct val="0"/>
              </a:spcAft>
              <a:buClr>
                <a:schemeClr val="accent1"/>
              </a:buClr>
              <a:buSzPts val="1300"/>
              <a:buChar char="●"/>
            </a:pPr>
            <a:r>
              <a:rPr lang="en" sz="1300"/>
              <a:t>Правила подбора помещения</a:t>
            </a:r>
            <a:endParaRPr sz="1300"/>
          </a:p>
          <a:p>
            <a:pPr marL="457200" lvl="0" indent="-311150" algn="l" rtl="0">
              <a:lnSpc>
                <a:spcPct val="115000"/>
              </a:lnSpc>
              <a:spcBef>
                <a:spcPts val="1000"/>
              </a:spcBef>
              <a:spcAft>
                <a:spcPct val="0"/>
              </a:spcAft>
              <a:buClr>
                <a:schemeClr val="accent1"/>
              </a:buClr>
              <a:buSzPts val="1300"/>
              <a:buChar char="●"/>
            </a:pPr>
            <a:r>
              <a:rPr lang="en" sz="1300"/>
              <a:t>Рекомендации по заключению договора аренды</a:t>
            </a:r>
            <a:endParaRPr sz="1300"/>
          </a:p>
          <a:p>
            <a:pPr marL="457200" lvl="0" indent="-311150" algn="l" rtl="0">
              <a:lnSpc>
                <a:spcPct val="115000"/>
              </a:lnSpc>
              <a:spcBef>
                <a:spcPts val="1000"/>
              </a:spcBef>
              <a:spcAft>
                <a:spcPct val="0"/>
              </a:spcAft>
              <a:buClr>
                <a:schemeClr val="accent1"/>
              </a:buClr>
              <a:buSzPts val="1300"/>
              <a:buChar char="●"/>
            </a:pPr>
            <a:r>
              <a:rPr lang="en" sz="1300"/>
              <a:t>Требования по ремонту и оформлению помещения</a:t>
            </a:r>
            <a:endParaRPr sz="1300"/>
          </a:p>
          <a:p>
            <a:pPr marL="0" lvl="0" indent="0" algn="l" rtl="0">
              <a:lnSpc>
                <a:spcPct val="115000"/>
              </a:lnSpc>
              <a:spcBef>
                <a:spcPts val="1000"/>
              </a:spcBef>
              <a:spcAft>
                <a:spcPct val="0"/>
              </a:spcAft>
              <a:buNone/>
            </a:pPr>
            <a:endParaRPr sz="1300"/>
          </a:p>
          <a:p>
            <a:pPr marL="0" lvl="0" indent="0" algn="l" rtl="0">
              <a:lnSpc>
                <a:spcPct val="115000"/>
              </a:lnSpc>
              <a:spcBef>
                <a:spcPts val="1000"/>
              </a:spcBef>
              <a:spcAft>
                <a:spcPts val="1000"/>
              </a:spcAft>
              <a:buClr>
                <a:schemeClr val="dk1"/>
              </a:buClr>
              <a:buSzPts val="1100"/>
              <a:buFont typeface="Arial"/>
              <a:buNone/>
            </a:pPr>
            <a:r>
              <a:rPr lang="en" sz="1300"/>
              <a:t>Подробнее в главе: </a:t>
            </a:r>
            <a:r>
              <a:rPr lang="en" sz="1300" u="sng">
                <a:solidFill>
                  <a:schemeClr val="hlink"/>
                </a:solidFill>
                <a:hlinkClick r:id="rId3"/>
              </a:rPr>
              <a:t>“Место ведения”.</a:t>
            </a:r>
            <a:endParaRPr sz="1300"/>
          </a:p>
        </p:txBody>
      </p:sp>
      <p:sp>
        <p:nvSpPr>
          <p:cNvPr id="1869" name="Google Shape;1869;p60"/>
          <p:cNvSpPr txBox="1"/>
          <p:nvPr>
            <p:ph type="title"/>
          </p:nvPr>
        </p:nvSpPr>
        <p:spPr>
          <a:xfrm>
            <a:off x="491400" y="3252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Предисловие к разделу</a:t>
            </a:r>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a:blip r:embed="rId3">
            <a:alphaModFix/>
          </a:blip>
          <a:stretch>
            <a:fillRect/>
          </a:stretch>
        </a:blipFill>
      </p:bgPr>
    </p:bg>
    <p:spTree>
      <p:nvGrpSpPr>
        <p:cNvPr id="1873" name="Shape 1873"/>
        <p:cNvGrpSpPr/>
        <p:nvPr/>
      </p:nvGrpSpPr>
      <p:grpSpPr>
        <a:xfrm>
          <a:off x="0" y="0"/>
          <a:ext cx="0" cy="0"/>
        </a:xfrm>
      </p:grpSpPr>
      <p:sp>
        <p:nvSpPr>
          <p:cNvPr id="1874" name="Google Shape;1874;p61"/>
          <p:cNvSpPr/>
          <p:nvPr/>
        </p:nvSpPr>
        <p:spPr>
          <a:xfrm>
            <a:off x="-45250" y="2155375"/>
            <a:ext cx="5464200" cy="2457600"/>
          </a:xfrm>
          <a:prstGeom prst="rect">
            <a:avLst/>
          </a:prstGeom>
          <a:solidFill>
            <a:srgbClr val="CE1B35"/>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75" name="Google Shape;1875;p61"/>
          <p:cNvSpPr/>
          <p:nvPr/>
        </p:nvSpPr>
        <p:spPr>
          <a:xfrm>
            <a:off x="-685800" y="1983575"/>
            <a:ext cx="5927100" cy="2771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76" name="Google Shape;1876;p61"/>
          <p:cNvSpPr txBox="1"/>
          <p:nvPr>
            <p:ph type="title"/>
          </p:nvPr>
        </p:nvSpPr>
        <p:spPr>
          <a:xfrm>
            <a:off x="204325" y="2338900"/>
            <a:ext cx="4947900" cy="20838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800">
                <a:solidFill>
                  <a:schemeClr val="lt1"/>
                </a:solidFill>
              </a:rPr>
              <a:t>ЗАЛОГ УСПЕХА БАРБЕРШОПА:</a:t>
            </a:r>
            <a:endParaRPr sz="1800">
              <a:solidFill>
                <a:schemeClr val="lt1"/>
              </a:solidFill>
            </a:endParaRPr>
          </a:p>
          <a:p>
            <a:pPr marL="0" lvl="0" indent="0" algn="l" rtl="0">
              <a:lnSpc>
                <a:spcPct val="100000"/>
              </a:lnSpc>
              <a:spcBef>
                <a:spcPts val="1000"/>
              </a:spcBef>
              <a:spcAft>
                <a:spcPct val="0"/>
              </a:spcAft>
              <a:buClr>
                <a:srgbClr val="000000"/>
              </a:buClr>
              <a:buSzPts val="1100"/>
              <a:buFont typeface="Arial"/>
              <a:buNone/>
            </a:pPr>
            <a:r>
              <a:rPr lang="en" sz="1800" b="1">
                <a:solidFill>
                  <a:schemeClr val="lt1"/>
                </a:solidFill>
                <a:latin typeface="Raleway"/>
                <a:ea typeface="Raleway"/>
                <a:cs typeface="Raleway"/>
                <a:sym typeface="Raleway"/>
              </a:rPr>
              <a:t>Правильный выбор подходящей локации.</a:t>
            </a:r>
            <a:r>
              <a:rPr lang="en" sz="1800">
                <a:solidFill>
                  <a:schemeClr val="lt1"/>
                </a:solidFill>
                <a:latin typeface="Raleway Medium"/>
                <a:ea typeface="Raleway Medium"/>
                <a:cs typeface="Raleway Medium"/>
                <a:sym typeface="Raleway Medium"/>
              </a:rPr>
              <a:t> Мы рекомендуем открывать бизнес в местах с оживленным трафиком, а также выбирать помещения с входной группой, выходящей на поток людей.</a:t>
            </a:r>
            <a:endParaRPr sz="1800">
              <a:solidFill>
                <a:schemeClr val="lt1"/>
              </a:solidFill>
              <a:latin typeface="Raleway Medium"/>
              <a:ea typeface="Raleway Medium"/>
              <a:cs typeface="Raleway Medium"/>
              <a:sym typeface="Raleway Medium"/>
            </a:endParaRP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880" name="Shape 1880"/>
        <p:cNvGrpSpPr/>
        <p:nvPr/>
      </p:nvGrpSpPr>
      <p:grpSpPr>
        <a:xfrm>
          <a:off x="0" y="0"/>
          <a:ext cx="0" cy="0"/>
        </a:xfrm>
      </p:grpSpPr>
      <p:pic>
        <p:nvPicPr>
          <p:cNvPr id="1881" name="Google Shape;1881;p62"/>
          <p:cNvPicPr preferRelativeResize="0"/>
          <p:nvPr/>
        </p:nvPicPr>
        <p:blipFill>
          <a:blip r:embed="rId3">
            <a:alphaModFix/>
          </a:blip>
          <a:srcRect t="13925" b="3039"/>
          <a:stretch>
            <a:fillRect/>
          </a:stretch>
        </p:blipFill>
        <p:spPr>
          <a:xfrm>
            <a:off x="5015500" y="0"/>
            <a:ext cx="4128497" cy="5143501"/>
          </a:xfrm>
          <a:prstGeom prst="rect">
            <a:avLst/>
          </a:prstGeom>
          <a:noFill/>
          <a:ln>
            <a:noFill/>
          </a:ln>
        </p:spPr>
      </p:pic>
      <p:sp>
        <p:nvSpPr>
          <p:cNvPr id="1882" name="Google Shape;1882;p62"/>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83" name="Google Shape;1883;p62"/>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1884" name="Google Shape;1884;p62"/>
          <p:cNvGrpSpPr/>
          <p:nvPr/>
        </p:nvGrpSpPr>
        <p:grpSpPr>
          <a:xfrm>
            <a:off x="8831314" y="1474774"/>
            <a:ext cx="312682" cy="2193963"/>
            <a:chOff x="8954936" y="1478060"/>
            <a:chExt cx="312682" cy="2193963"/>
          </a:xfrm>
        </p:grpSpPr>
        <p:sp>
          <p:nvSpPr>
            <p:cNvPr id="1885" name="Google Shape;1885;p62"/>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86" name="Google Shape;1886;p62"/>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87" name="Google Shape;1887;p62"/>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88" name="Google Shape;1888;p62"/>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89" name="Google Shape;1889;p62"/>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90" name="Google Shape;1890;p62"/>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91" name="Google Shape;1891;p62"/>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92" name="Google Shape;1892;p62"/>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93" name="Google Shape;1893;p62"/>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94" name="Google Shape;1894;p62"/>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95" name="Google Shape;1895;p62"/>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96" name="Google Shape;1896;p62"/>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97" name="Google Shape;1897;p62"/>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98" name="Google Shape;1898;p62"/>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899" name="Google Shape;1899;p62"/>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00" name="Google Shape;1900;p62"/>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01" name="Google Shape;1901;p62"/>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02" name="Google Shape;1902;p62"/>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03" name="Google Shape;1903;p62"/>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04" name="Google Shape;1904;p62"/>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05" name="Google Shape;1905;p62"/>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06" name="Google Shape;1906;p62"/>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07" name="Google Shape;1907;p62"/>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08" name="Google Shape;1908;p62"/>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09" name="Google Shape;1909;p62"/>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10" name="Google Shape;1910;p62"/>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11" name="Google Shape;1911;p62"/>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12" name="Google Shape;1912;p62"/>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13" name="Google Shape;1913;p62"/>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14" name="Google Shape;1914;p62"/>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1915" name="Google Shape;1915;p62"/>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3.1.</a:t>
            </a:r>
            <a:endParaRPr/>
          </a:p>
        </p:txBody>
      </p:sp>
      <p:sp>
        <p:nvSpPr>
          <p:cNvPr id="1916" name="Google Shape;1916;p62"/>
          <p:cNvSpPr txBox="1"/>
          <p:nvPr>
            <p:ph type="subTitle" idx="1"/>
          </p:nvPr>
        </p:nvSpPr>
        <p:spPr>
          <a:xfrm>
            <a:off x="720000" y="2833325"/>
            <a:ext cx="36063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sz="2500" b="1">
                <a:latin typeface="Raleway"/>
                <a:ea typeface="Raleway"/>
                <a:cs typeface="Raleway"/>
                <a:sym typeface="Raleway"/>
              </a:rPr>
              <a:t>Требования к помещению</a:t>
            </a:r>
            <a:endParaRPr sz="2500" b="1">
              <a:latin typeface="Raleway"/>
              <a:ea typeface="Raleway"/>
              <a:cs typeface="Raleway"/>
              <a:sym typeface="Raleway"/>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273" name="Shape 1273"/>
        <p:cNvGrpSpPr/>
        <p:nvPr/>
      </p:nvGrpSpPr>
      <p:grpSpPr>
        <a:xfrm>
          <a:off x="0" y="0"/>
          <a:ext cx="0" cy="0"/>
        </a:xfrm>
      </p:grpSpPr>
      <p:sp>
        <p:nvSpPr>
          <p:cNvPr id="1274" name="Google Shape;1274;p36"/>
          <p:cNvSpPr txBox="1"/>
          <p:nvPr>
            <p:ph type="subTitle" idx="1"/>
          </p:nvPr>
        </p:nvSpPr>
        <p:spPr>
          <a:xfrm>
            <a:off x="729450" y="958575"/>
            <a:ext cx="7890300" cy="3689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b="1">
                <a:solidFill>
                  <a:srgbClr val="CE1B35"/>
                </a:solidFill>
              </a:rPr>
              <a:t>Для вашего удобства мы формализовали общие правила работы с бизнес-буком, </a:t>
            </a:r>
            <a:br>
              <a:rPr lang="en" b="1">
                <a:solidFill>
                  <a:srgbClr val="CE1B35"/>
                </a:solidFill>
              </a:rPr>
            </a:br>
            <a:r>
              <a:rPr lang="en" b="1">
                <a:solidFill>
                  <a:srgbClr val="CE1B35"/>
                </a:solidFill>
              </a:rPr>
              <a:t>обязательно прочтите их перед тем, как начнете изучение разделов!</a:t>
            </a:r>
            <a:endParaRPr b="1">
              <a:solidFill>
                <a:srgbClr val="CE1B35"/>
              </a:solidFill>
            </a:endParaRPr>
          </a:p>
          <a:p>
            <a:pPr marL="0" lvl="0" indent="0" algn="l" rtl="0">
              <a:spcBef>
                <a:spcPct val="0"/>
              </a:spcBef>
              <a:spcAft>
                <a:spcPct val="0"/>
              </a:spcAft>
              <a:buNone/>
            </a:pPr>
            <a:endParaRPr/>
          </a:p>
          <a:p>
            <a:pPr marL="457200" lvl="0" indent="-298450" algn="l" rtl="0">
              <a:spcBef>
                <a:spcPct val="0"/>
              </a:spcBef>
              <a:spcAft>
                <a:spcPct val="0"/>
              </a:spcAft>
              <a:buSzPts val="1100"/>
              <a:buAutoNum type="arabicPeriod"/>
            </a:pPr>
            <a:r>
              <a:rPr lang="en"/>
              <a:t>Большая просьба - </a:t>
            </a:r>
            <a:r>
              <a:rPr lang="en" b="1"/>
              <a:t>перед тем как звонить вашему менеджеру с вопросом внимательно изучите раздел</a:t>
            </a:r>
            <a:r>
              <a:rPr lang="en"/>
              <a:t>, по которому хотите задать вопрос. Если же вы не нашли ответа - мы с радостью вам поможем!</a:t>
            </a:r>
            <a:endParaRPr/>
          </a:p>
          <a:p>
            <a:pPr marL="457200" lvl="0" indent="-298450" algn="l" rtl="0">
              <a:spcBef>
                <a:spcPts val="1000"/>
              </a:spcBef>
              <a:spcAft>
                <a:spcPct val="0"/>
              </a:spcAft>
              <a:buSzPts val="1100"/>
              <a:buAutoNum type="arabicPeriod"/>
            </a:pPr>
            <a:r>
              <a:rPr lang="en"/>
              <a:t>Информация в презентации идет в сокращенном формате и отражает ключевую информацию.</a:t>
            </a:r>
            <a:br>
              <a:rPr lang="en"/>
            </a:br>
            <a:r>
              <a:rPr lang="en" b="1"/>
              <a:t>К каждому разделу прикреплена ссылка на папку с детальной информацией, которую необходимо изучить. </a:t>
            </a:r>
            <a:r>
              <a:rPr lang="en" u="sng">
                <a:solidFill>
                  <a:schemeClr val="hlink"/>
                </a:solidFill>
                <a:hlinkClick action="ppaction://hlinkshowjump?jump=nextslide"/>
              </a:rPr>
              <a:t>Кликабельные ссылки в презентации подчеркнуты и выделены красным. </a:t>
            </a:r>
            <a:endParaRPr/>
          </a:p>
          <a:p>
            <a:pPr marL="457200" lvl="0" indent="-298450" algn="l" rtl="0">
              <a:spcBef>
                <a:spcPts val="1000"/>
              </a:spcBef>
              <a:spcAft>
                <a:spcPct val="0"/>
              </a:spcAft>
              <a:buSzPts val="1100"/>
              <a:buAutoNum type="arabicPeriod"/>
            </a:pPr>
            <a:r>
              <a:rPr lang="en"/>
              <a:t>Бизнес-бук отражает требования нашей сети по оформлению помещения и дальнейшей работе вашего барбершопа. </a:t>
            </a:r>
            <a:r>
              <a:rPr lang="en" b="1"/>
              <a:t>Наши требования сформированы за счет огромного опыта работы в нише и созданы прежде всего, чтобы облегчить запуск барбершопа, сэкономить ваши деньги и нервы!</a:t>
            </a:r>
            <a:r>
              <a:rPr lang="en"/>
              <a:t> Если вы с чем-то категорически не согласны - давайте обсуждать на ежемесячных встречах франчайзи. </a:t>
            </a:r>
            <a:endParaRPr/>
          </a:p>
          <a:p>
            <a:pPr marL="457200" lvl="0" indent="-298450" algn="l" rtl="0">
              <a:spcBef>
                <a:spcPts val="1000"/>
              </a:spcBef>
              <a:spcAft>
                <a:spcPct val="0"/>
              </a:spcAft>
              <a:buSzPts val="1100"/>
              <a:buAutoNum type="arabicPeriod"/>
            </a:pPr>
            <a:r>
              <a:rPr lang="en"/>
              <a:t>Требования бизнес-бука являются итоговыми на дату указанную в первом слайде, за исключением отдельных частных случаев, исходя из этого просим вас: </a:t>
            </a:r>
            <a:endParaRPr/>
          </a:p>
          <a:p>
            <a:pPr marL="914400" marR="0" lvl="0" indent="-298450" algn="l" rtl="0">
              <a:lnSpc>
                <a:spcPct val="100000"/>
              </a:lnSpc>
              <a:spcBef>
                <a:spcPct val="0"/>
              </a:spcBef>
              <a:spcAft>
                <a:spcPct val="0"/>
              </a:spcAft>
              <a:buClr>
                <a:schemeClr val="accent1"/>
              </a:buClr>
              <a:buSzPts val="1100"/>
              <a:buFont typeface="Open Sans Light"/>
              <a:buChar char="●"/>
            </a:pPr>
            <a:r>
              <a:rPr lang="en"/>
              <a:t>не нарушать требования бизнес-бука;</a:t>
            </a:r>
            <a:endParaRPr/>
          </a:p>
          <a:p>
            <a:pPr marL="914400" marR="0" lvl="0" indent="-298450" algn="l" rtl="0">
              <a:lnSpc>
                <a:spcPct val="100000"/>
              </a:lnSpc>
              <a:spcBef>
                <a:spcPct val="0"/>
              </a:spcBef>
              <a:spcAft>
                <a:spcPct val="0"/>
              </a:spcAft>
              <a:buClr>
                <a:schemeClr val="accent1"/>
              </a:buClr>
              <a:buSzPts val="1100"/>
              <a:buFont typeface="Open Sans Light"/>
              <a:buChar char="●"/>
            </a:pPr>
            <a:r>
              <a:rPr lang="en"/>
              <a:t>не заниматься самодеятельностью;</a:t>
            </a:r>
            <a:endParaRPr/>
          </a:p>
          <a:p>
            <a:pPr marL="914400" marR="0" lvl="0" indent="-298450" algn="l" rtl="0">
              <a:lnSpc>
                <a:spcPct val="100000"/>
              </a:lnSpc>
              <a:spcBef>
                <a:spcPct val="0"/>
              </a:spcBef>
              <a:spcAft>
                <a:spcPct val="0"/>
              </a:spcAft>
              <a:buClr>
                <a:schemeClr val="accent1"/>
              </a:buClr>
              <a:buSzPts val="1100"/>
              <a:buChar char="●"/>
            </a:pPr>
            <a:r>
              <a:rPr lang="en"/>
              <a:t>не придумывать свои локальные правила и ноу-хау.</a:t>
            </a:r>
            <a:br>
              <a:rPr lang="en"/>
            </a:br>
            <a:endParaRPr/>
          </a:p>
          <a:p>
            <a:pPr marL="457200" lvl="0" indent="0" algn="l" rtl="0">
              <a:spcBef>
                <a:spcPct val="0"/>
              </a:spcBef>
              <a:spcAft>
                <a:spcPct val="0"/>
              </a:spcAft>
              <a:buNone/>
            </a:pPr>
            <a:r>
              <a:rPr lang="en"/>
              <a:t>Скорее всего мы уже об этом думали, тестировали, но это решение оказалось не рабочим.</a:t>
            </a:r>
            <a:endParaRPr/>
          </a:p>
          <a:p>
            <a:pPr marL="0" lvl="0" indent="0" algn="l" rtl="0">
              <a:spcBef>
                <a:spcPts val="1000"/>
              </a:spcBef>
              <a:spcAft>
                <a:spcPts val="1600"/>
              </a:spcAft>
              <a:buNone/>
            </a:pPr>
            <a:endParaRPr/>
          </a:p>
        </p:txBody>
      </p:sp>
      <p:sp>
        <p:nvSpPr>
          <p:cNvPr id="1275" name="Google Shape;1275;p36"/>
          <p:cNvSpPr txBox="1"/>
          <p:nvPr>
            <p:ph type="title"/>
          </p:nvPr>
        </p:nvSpPr>
        <p:spPr>
          <a:xfrm>
            <a:off x="720000" y="3252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Как работать с бизнес-буком</a:t>
            </a:r>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920" name="Shape 1920"/>
        <p:cNvGrpSpPr/>
        <p:nvPr/>
      </p:nvGrpSpPr>
      <p:grpSpPr>
        <a:xfrm>
          <a:off x="0" y="0"/>
          <a:ext cx="0" cy="0"/>
        </a:xfrm>
      </p:grpSpPr>
      <p:sp>
        <p:nvSpPr>
          <p:cNvPr id="1921" name="Google Shape;1921;p63"/>
          <p:cNvSpPr/>
          <p:nvPr/>
        </p:nvSpPr>
        <p:spPr>
          <a:xfrm>
            <a:off x="3666250" y="18493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22" name="Google Shape;1922;p63"/>
          <p:cNvSpPr/>
          <p:nvPr/>
        </p:nvSpPr>
        <p:spPr>
          <a:xfrm>
            <a:off x="3553625" y="17322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23" name="Google Shape;1923;p63"/>
          <p:cNvSpPr txBox="1"/>
          <p:nvPr>
            <p:ph type="title"/>
          </p:nvPr>
        </p:nvSpPr>
        <p:spPr>
          <a:xfrm>
            <a:off x="720000" y="477600"/>
            <a:ext cx="55545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Ключевые требования </a:t>
            </a:r>
            <a:endParaRPr/>
          </a:p>
        </p:txBody>
      </p:sp>
      <p:sp>
        <p:nvSpPr>
          <p:cNvPr id="1924" name="Google Shape;1924;p63"/>
          <p:cNvSpPr txBox="1"/>
          <p:nvPr>
            <p:ph type="ctrTitle" idx="2"/>
          </p:nvPr>
        </p:nvSpPr>
        <p:spPr>
          <a:xfrm>
            <a:off x="719999" y="2556774"/>
            <a:ext cx="2251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40-50 кв.м.</a:t>
            </a:r>
            <a:endParaRPr/>
          </a:p>
        </p:txBody>
      </p:sp>
      <p:sp>
        <p:nvSpPr>
          <p:cNvPr id="1925" name="Google Shape;1925;p63"/>
          <p:cNvSpPr txBox="1"/>
          <p:nvPr>
            <p:ph type="subTitle" idx="1"/>
          </p:nvPr>
        </p:nvSpPr>
        <p:spPr>
          <a:xfrm>
            <a:off x="720000" y="3048750"/>
            <a:ext cx="20517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Идеальная площадь по бизнес-модели</a:t>
            </a:r>
            <a:endParaRPr/>
          </a:p>
        </p:txBody>
      </p:sp>
      <p:sp>
        <p:nvSpPr>
          <p:cNvPr id="1926" name="Google Shape;1926;p63"/>
          <p:cNvSpPr txBox="1"/>
          <p:nvPr>
            <p:ph type="ctrTitle" idx="3"/>
          </p:nvPr>
        </p:nvSpPr>
        <p:spPr>
          <a:xfrm>
            <a:off x="3446099" y="2556774"/>
            <a:ext cx="2251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&gt;200 мужчин</a:t>
            </a:r>
            <a:endParaRPr/>
          </a:p>
        </p:txBody>
      </p:sp>
      <p:sp>
        <p:nvSpPr>
          <p:cNvPr id="1927" name="Google Shape;1927;p63"/>
          <p:cNvSpPr txBox="1"/>
          <p:nvPr>
            <p:ph type="subTitle" idx="4"/>
          </p:nvPr>
        </p:nvSpPr>
        <p:spPr>
          <a:xfrm>
            <a:off x="3446100" y="3048750"/>
            <a:ext cx="24081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Расчетная проходимость за 15 минут</a:t>
            </a:r>
            <a:endParaRPr/>
          </a:p>
          <a:p>
            <a:pPr marL="0" lvl="0" indent="0" algn="l" rtl="0">
              <a:spcBef>
                <a:spcPct val="0"/>
              </a:spcBef>
              <a:spcAft>
                <a:spcPct val="0"/>
              </a:spcAft>
              <a:buNone/>
            </a:pPr>
            <a:endParaRPr/>
          </a:p>
        </p:txBody>
      </p:sp>
      <p:sp>
        <p:nvSpPr>
          <p:cNvPr id="1928" name="Google Shape;1928;p63"/>
          <p:cNvSpPr/>
          <p:nvPr/>
        </p:nvSpPr>
        <p:spPr>
          <a:xfrm>
            <a:off x="945250" y="18493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29" name="Google Shape;1929;p63"/>
          <p:cNvSpPr/>
          <p:nvPr/>
        </p:nvSpPr>
        <p:spPr>
          <a:xfrm>
            <a:off x="832625" y="17322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30" name="Google Shape;1930;p63"/>
          <p:cNvSpPr txBox="1"/>
          <p:nvPr>
            <p:ph type="subTitle" idx="4"/>
          </p:nvPr>
        </p:nvSpPr>
        <p:spPr>
          <a:xfrm>
            <a:off x="1112250" y="4365675"/>
            <a:ext cx="6083400" cy="342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200"/>
              <a:t>Обязательно к изучению: </a:t>
            </a:r>
            <a:r>
              <a:rPr lang="en" sz="1200" u="sng">
                <a:solidFill>
                  <a:schemeClr val="hlink"/>
                </a:solidFill>
                <a:hlinkClick r:id="rId3"/>
              </a:rPr>
              <a:t>требования к формату</a:t>
            </a:r>
            <a:endParaRPr sz="1200"/>
          </a:p>
        </p:txBody>
      </p:sp>
      <p:pic>
        <p:nvPicPr>
          <p:cNvPr id="1931" name="Google Shape;1931;p63"/>
          <p:cNvPicPr preferRelativeResize="0"/>
          <p:nvPr/>
        </p:nvPicPr>
        <p:blipFill>
          <a:blip r:embed="rId4">
            <a:alphaModFix/>
          </a:blip>
          <a:stretch>
            <a:fillRect/>
          </a:stretch>
        </p:blipFill>
        <p:spPr>
          <a:xfrm>
            <a:off x="814300" y="4379074"/>
            <a:ext cx="312675" cy="312675"/>
          </a:xfrm>
          <a:prstGeom prst="rect">
            <a:avLst/>
          </a:prstGeom>
          <a:noFill/>
          <a:ln>
            <a:noFill/>
          </a:ln>
        </p:spPr>
      </p:pic>
      <p:sp>
        <p:nvSpPr>
          <p:cNvPr id="1932" name="Google Shape;1932;p63"/>
          <p:cNvSpPr/>
          <p:nvPr/>
        </p:nvSpPr>
        <p:spPr>
          <a:xfrm>
            <a:off x="6638050" y="18493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33" name="Google Shape;1933;p63"/>
          <p:cNvSpPr/>
          <p:nvPr/>
        </p:nvSpPr>
        <p:spPr>
          <a:xfrm>
            <a:off x="6525425" y="17322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34" name="Google Shape;1934;p63"/>
          <p:cNvSpPr txBox="1"/>
          <p:nvPr>
            <p:ph type="ctrTitle" idx="3"/>
          </p:nvPr>
        </p:nvSpPr>
        <p:spPr>
          <a:xfrm>
            <a:off x="6417899" y="2556774"/>
            <a:ext cx="2251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Мокрая точка</a:t>
            </a:r>
            <a:endParaRPr/>
          </a:p>
        </p:txBody>
      </p:sp>
      <p:sp>
        <p:nvSpPr>
          <p:cNvPr id="1935" name="Google Shape;1935;p63"/>
          <p:cNvSpPr txBox="1"/>
          <p:nvPr>
            <p:ph type="subTitle" idx="4"/>
          </p:nvPr>
        </p:nvSpPr>
        <p:spPr>
          <a:xfrm>
            <a:off x="6417900" y="3048750"/>
            <a:ext cx="24081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Для монтажа кресла-мойки</a:t>
            </a:r>
            <a:endParaRPr/>
          </a:p>
        </p:txBody>
      </p:sp>
      <p:pic>
        <p:nvPicPr>
          <p:cNvPr id="1936" name="Google Shape;1936;p63"/>
          <p:cNvPicPr preferRelativeResize="0"/>
          <p:nvPr/>
        </p:nvPicPr>
        <p:blipFill>
          <a:blip r:embed="rId5">
            <a:alphaModFix/>
          </a:blip>
          <a:stretch>
            <a:fillRect/>
          </a:stretch>
        </p:blipFill>
        <p:spPr>
          <a:xfrm>
            <a:off x="6596512" y="1814224"/>
            <a:ext cx="502200" cy="502200"/>
          </a:xfrm>
          <a:prstGeom prst="rect">
            <a:avLst/>
          </a:prstGeom>
          <a:noFill/>
          <a:ln>
            <a:noFill/>
          </a:ln>
        </p:spPr>
      </p:pic>
      <p:pic>
        <p:nvPicPr>
          <p:cNvPr id="1937" name="Google Shape;1937;p63"/>
          <p:cNvPicPr preferRelativeResize="0"/>
          <p:nvPr/>
        </p:nvPicPr>
        <p:blipFill>
          <a:blip r:embed="rId6">
            <a:alphaModFix/>
          </a:blip>
          <a:stretch>
            <a:fillRect/>
          </a:stretch>
        </p:blipFill>
        <p:spPr>
          <a:xfrm>
            <a:off x="3582591" y="1761492"/>
            <a:ext cx="572700" cy="572700"/>
          </a:xfrm>
          <a:prstGeom prst="rect">
            <a:avLst/>
          </a:prstGeom>
          <a:noFill/>
          <a:ln>
            <a:noFill/>
          </a:ln>
        </p:spPr>
      </p:pic>
      <p:pic>
        <p:nvPicPr>
          <p:cNvPr id="1938" name="Google Shape;1938;p63"/>
          <p:cNvPicPr preferRelativeResize="0"/>
          <p:nvPr/>
        </p:nvPicPr>
        <p:blipFill>
          <a:blip r:embed="rId7">
            <a:alphaModFix/>
          </a:blip>
          <a:stretch>
            <a:fillRect/>
          </a:stretch>
        </p:blipFill>
        <p:spPr>
          <a:xfrm>
            <a:off x="905666" y="1796700"/>
            <a:ext cx="502200" cy="502200"/>
          </a:xfrm>
          <a:prstGeom prst="rect">
            <a:avLst/>
          </a:prstGeom>
          <a:noFill/>
          <a:ln>
            <a:noFill/>
          </a:ln>
        </p:spPr>
      </p:pic>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942" name="Shape 1942"/>
        <p:cNvGrpSpPr/>
        <p:nvPr/>
      </p:nvGrpSpPr>
      <p:grpSpPr>
        <a:xfrm>
          <a:off x="0" y="0"/>
          <a:ext cx="0" cy="0"/>
        </a:xfrm>
      </p:grpSpPr>
      <p:sp>
        <p:nvSpPr>
          <p:cNvPr id="1943" name="Google Shape;1943;p64"/>
          <p:cNvSpPr/>
          <p:nvPr/>
        </p:nvSpPr>
        <p:spPr>
          <a:xfrm>
            <a:off x="3666250" y="1773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44" name="Google Shape;1944;p64"/>
          <p:cNvSpPr/>
          <p:nvPr/>
        </p:nvSpPr>
        <p:spPr>
          <a:xfrm>
            <a:off x="3553625" y="1656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45" name="Google Shape;1945;p64"/>
          <p:cNvSpPr txBox="1"/>
          <p:nvPr>
            <p:ph type="title"/>
          </p:nvPr>
        </p:nvSpPr>
        <p:spPr>
          <a:xfrm>
            <a:off x="720000" y="477600"/>
            <a:ext cx="67953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Требования к локации</a:t>
            </a:r>
            <a:endParaRPr/>
          </a:p>
        </p:txBody>
      </p:sp>
      <p:sp>
        <p:nvSpPr>
          <p:cNvPr id="1946" name="Google Shape;1946;p64"/>
          <p:cNvSpPr txBox="1"/>
          <p:nvPr>
            <p:ph type="ctrTitle" idx="2"/>
          </p:nvPr>
        </p:nvSpPr>
        <p:spPr>
          <a:xfrm>
            <a:off x="719999" y="2480574"/>
            <a:ext cx="2251800" cy="5022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Первая линия</a:t>
            </a:r>
            <a:endParaRPr/>
          </a:p>
        </p:txBody>
      </p:sp>
      <p:sp>
        <p:nvSpPr>
          <p:cNvPr id="1947" name="Google Shape;1947;p64"/>
          <p:cNvSpPr txBox="1"/>
          <p:nvPr>
            <p:ph type="subTitle" idx="1"/>
          </p:nvPr>
        </p:nvSpPr>
        <p:spPr>
          <a:xfrm>
            <a:off x="720000" y="2820150"/>
            <a:ext cx="2478000" cy="11781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Помещение должно выходить на внешнюю сторону оживленной улицы, иметь вход с улицы и возможность размещения вывески </a:t>
            </a:r>
            <a:br>
              <a:rPr lang="en" sz="1200"/>
            </a:br>
            <a:r>
              <a:rPr lang="en" sz="1200"/>
              <a:t>и яркой наружной рекламы</a:t>
            </a:r>
            <a:endParaRPr sz="1200"/>
          </a:p>
        </p:txBody>
      </p:sp>
      <p:sp>
        <p:nvSpPr>
          <p:cNvPr id="1948" name="Google Shape;1948;p64"/>
          <p:cNvSpPr txBox="1"/>
          <p:nvPr>
            <p:ph type="ctrTitle" idx="3"/>
          </p:nvPr>
        </p:nvSpPr>
        <p:spPr>
          <a:xfrm>
            <a:off x="3446100" y="2480575"/>
            <a:ext cx="2633400" cy="5022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Человеческий поток</a:t>
            </a:r>
            <a:endParaRPr/>
          </a:p>
        </p:txBody>
      </p:sp>
      <p:sp>
        <p:nvSpPr>
          <p:cNvPr id="1949" name="Google Shape;1949;p64"/>
          <p:cNvSpPr txBox="1"/>
          <p:nvPr>
            <p:ph type="subTitle" idx="4"/>
          </p:nvPr>
        </p:nvSpPr>
        <p:spPr>
          <a:xfrm>
            <a:off x="3446100" y="2820150"/>
            <a:ext cx="24081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Транспортная развязка, наличие остановок общественного транспорта, крупных сетевых магазинов и банков рядом</a:t>
            </a:r>
            <a:endParaRPr sz="1200"/>
          </a:p>
        </p:txBody>
      </p:sp>
      <p:sp>
        <p:nvSpPr>
          <p:cNvPr id="1950" name="Google Shape;1950;p64"/>
          <p:cNvSpPr/>
          <p:nvPr/>
        </p:nvSpPr>
        <p:spPr>
          <a:xfrm>
            <a:off x="945250" y="1773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51" name="Google Shape;1951;p64"/>
          <p:cNvSpPr/>
          <p:nvPr/>
        </p:nvSpPr>
        <p:spPr>
          <a:xfrm>
            <a:off x="832625" y="1656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52" name="Google Shape;1952;p64"/>
          <p:cNvSpPr txBox="1"/>
          <p:nvPr>
            <p:ph type="subTitle" idx="4"/>
          </p:nvPr>
        </p:nvSpPr>
        <p:spPr>
          <a:xfrm>
            <a:off x="1112250" y="4365675"/>
            <a:ext cx="6083400" cy="342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200"/>
              <a:t>Обязательно к изучению: </a:t>
            </a:r>
            <a:r>
              <a:rPr lang="en" sz="1200" u="sng">
                <a:solidFill>
                  <a:schemeClr val="hlink"/>
                </a:solidFill>
                <a:hlinkClick r:id="rId3"/>
              </a:rPr>
              <a:t>технические требования к помещению</a:t>
            </a:r>
            <a:endParaRPr sz="1200"/>
          </a:p>
        </p:txBody>
      </p:sp>
      <p:pic>
        <p:nvPicPr>
          <p:cNvPr id="1953" name="Google Shape;1953;p64"/>
          <p:cNvPicPr preferRelativeResize="0"/>
          <p:nvPr/>
        </p:nvPicPr>
        <p:blipFill>
          <a:blip r:embed="rId4">
            <a:alphaModFix/>
          </a:blip>
          <a:stretch>
            <a:fillRect/>
          </a:stretch>
        </p:blipFill>
        <p:spPr>
          <a:xfrm>
            <a:off x="814300" y="4379074"/>
            <a:ext cx="312675" cy="312675"/>
          </a:xfrm>
          <a:prstGeom prst="rect">
            <a:avLst/>
          </a:prstGeom>
          <a:noFill/>
          <a:ln>
            <a:noFill/>
          </a:ln>
        </p:spPr>
      </p:pic>
      <p:sp>
        <p:nvSpPr>
          <p:cNvPr id="1954" name="Google Shape;1954;p64"/>
          <p:cNvSpPr/>
          <p:nvPr/>
        </p:nvSpPr>
        <p:spPr>
          <a:xfrm>
            <a:off x="6638050" y="1773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55" name="Google Shape;1955;p64"/>
          <p:cNvSpPr/>
          <p:nvPr/>
        </p:nvSpPr>
        <p:spPr>
          <a:xfrm>
            <a:off x="6525425" y="1656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56" name="Google Shape;1956;p64"/>
          <p:cNvSpPr txBox="1"/>
          <p:nvPr>
            <p:ph type="ctrTitle" idx="3"/>
          </p:nvPr>
        </p:nvSpPr>
        <p:spPr>
          <a:xfrm>
            <a:off x="6417899" y="2480574"/>
            <a:ext cx="2251800" cy="5022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Большие окна</a:t>
            </a:r>
            <a:endParaRPr/>
          </a:p>
        </p:txBody>
      </p:sp>
      <p:sp>
        <p:nvSpPr>
          <p:cNvPr id="1957" name="Google Shape;1957;p64"/>
          <p:cNvSpPr txBox="1"/>
          <p:nvPr>
            <p:ph type="subTitle" idx="4"/>
          </p:nvPr>
        </p:nvSpPr>
        <p:spPr>
          <a:xfrm>
            <a:off x="6417900" y="2820150"/>
            <a:ext cx="2408100" cy="1098300"/>
          </a:xfrm>
          <a:prstGeom prst="rect">
            <a:avLst/>
          </a:prstGeom>
        </p:spPr>
        <p:txBody>
          <a:bodyPr spcFirstLastPara="1" wrap="square" lIns="91425" tIns="91425" rIns="91425" bIns="91425" anchor="t" anchorCtr="0">
            <a:noAutofit/>
          </a:bodyPr>
          <a:lstStyle>
            <a:defPPr/>
          </a:lstStyle>
          <a:p>
            <a:pPr marL="0" marR="0" lvl="0" indent="0" algn="l" rtl="0">
              <a:lnSpc>
                <a:spcPct val="100000"/>
              </a:lnSpc>
              <a:spcBef>
                <a:spcPct val="0"/>
              </a:spcBef>
              <a:spcAft>
                <a:spcPct val="0"/>
              </a:spcAft>
              <a:buNone/>
            </a:pPr>
            <a:r>
              <a:rPr lang="en" sz="1200"/>
              <a:t>Наличие витражного остекления входной группы или наличие больших окон с видом на трафик побуждают людей зайти в барбершоп</a:t>
            </a:r>
            <a:endParaRPr sz="1200"/>
          </a:p>
        </p:txBody>
      </p:sp>
      <p:pic>
        <p:nvPicPr>
          <p:cNvPr id="1958" name="Google Shape;1958;p64"/>
          <p:cNvPicPr preferRelativeResize="0"/>
          <p:nvPr/>
        </p:nvPicPr>
        <p:blipFill>
          <a:blip r:embed="rId5">
            <a:alphaModFix/>
          </a:blip>
          <a:stretch>
            <a:fillRect/>
          </a:stretch>
        </p:blipFill>
        <p:spPr>
          <a:xfrm>
            <a:off x="905666" y="1720500"/>
            <a:ext cx="502200" cy="502200"/>
          </a:xfrm>
          <a:prstGeom prst="rect">
            <a:avLst/>
          </a:prstGeom>
          <a:noFill/>
          <a:ln>
            <a:noFill/>
          </a:ln>
        </p:spPr>
      </p:pic>
      <p:pic>
        <p:nvPicPr>
          <p:cNvPr id="1959" name="Google Shape;1959;p64"/>
          <p:cNvPicPr preferRelativeResize="0"/>
          <p:nvPr/>
        </p:nvPicPr>
        <p:blipFill>
          <a:blip r:embed="rId6">
            <a:alphaModFix/>
          </a:blip>
          <a:stretch>
            <a:fillRect/>
          </a:stretch>
        </p:blipFill>
        <p:spPr>
          <a:xfrm>
            <a:off x="6602516" y="1720500"/>
            <a:ext cx="502200" cy="502200"/>
          </a:xfrm>
          <a:prstGeom prst="rect">
            <a:avLst/>
          </a:prstGeom>
          <a:noFill/>
          <a:ln>
            <a:noFill/>
          </a:ln>
        </p:spPr>
      </p:pic>
      <p:pic>
        <p:nvPicPr>
          <p:cNvPr id="1960" name="Google Shape;1960;p64"/>
          <p:cNvPicPr preferRelativeResize="0"/>
          <p:nvPr/>
        </p:nvPicPr>
        <p:blipFill>
          <a:blip r:embed="rId7">
            <a:alphaModFix/>
          </a:blip>
          <a:stretch>
            <a:fillRect/>
          </a:stretch>
        </p:blipFill>
        <p:spPr>
          <a:xfrm>
            <a:off x="3618116" y="1715908"/>
            <a:ext cx="502200" cy="502200"/>
          </a:xfrm>
          <a:prstGeom prst="rect">
            <a:avLst/>
          </a:prstGeom>
          <a:noFill/>
          <a:ln>
            <a:noFill/>
          </a:ln>
        </p:spPr>
      </p:pic>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964" name="Shape 1964"/>
        <p:cNvGrpSpPr/>
        <p:nvPr/>
      </p:nvGrpSpPr>
      <p:grpSpPr>
        <a:xfrm>
          <a:off x="0" y="0"/>
          <a:ext cx="0" cy="0"/>
        </a:xfrm>
      </p:grpSpPr>
      <p:sp>
        <p:nvSpPr>
          <p:cNvPr id="1965" name="Google Shape;1965;p65"/>
          <p:cNvSpPr/>
          <p:nvPr/>
        </p:nvSpPr>
        <p:spPr>
          <a:xfrm>
            <a:off x="3666250" y="2154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66" name="Google Shape;1966;p65"/>
          <p:cNvSpPr/>
          <p:nvPr/>
        </p:nvSpPr>
        <p:spPr>
          <a:xfrm>
            <a:off x="3553625" y="2037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67" name="Google Shape;1967;p65"/>
          <p:cNvSpPr txBox="1"/>
          <p:nvPr>
            <p:ph type="title"/>
          </p:nvPr>
        </p:nvSpPr>
        <p:spPr>
          <a:xfrm>
            <a:off x="720000" y="477600"/>
            <a:ext cx="67599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Технические </a:t>
            </a:r>
            <a:br>
              <a:rPr lang="en"/>
            </a:br>
            <a:r>
              <a:rPr lang="en"/>
              <a:t>требования к помещению</a:t>
            </a:r>
            <a:endParaRPr/>
          </a:p>
        </p:txBody>
      </p:sp>
      <p:sp>
        <p:nvSpPr>
          <p:cNvPr id="1968" name="Google Shape;1968;p65"/>
          <p:cNvSpPr txBox="1"/>
          <p:nvPr>
            <p:ph type="ctrTitle" idx="2"/>
          </p:nvPr>
        </p:nvSpPr>
        <p:spPr>
          <a:xfrm>
            <a:off x="719999" y="29377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Линия </a:t>
            </a:r>
            <a:br>
              <a:rPr lang="en"/>
            </a:br>
            <a:r>
              <a:rPr lang="en"/>
              <a:t>от 10 кВт</a:t>
            </a:r>
            <a:endParaRPr/>
          </a:p>
        </p:txBody>
      </p:sp>
      <p:sp>
        <p:nvSpPr>
          <p:cNvPr id="1969" name="Google Shape;1969;p65"/>
          <p:cNvSpPr txBox="1"/>
          <p:nvPr>
            <p:ph type="subTitle" idx="1"/>
          </p:nvPr>
        </p:nvSpPr>
        <p:spPr>
          <a:xfrm>
            <a:off x="720000" y="3429750"/>
            <a:ext cx="15099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Необходимое электричество</a:t>
            </a:r>
            <a:endParaRPr/>
          </a:p>
        </p:txBody>
      </p:sp>
      <p:sp>
        <p:nvSpPr>
          <p:cNvPr id="1970" name="Google Shape;1970;p65"/>
          <p:cNvSpPr txBox="1"/>
          <p:nvPr>
            <p:ph type="ctrTitle" idx="3"/>
          </p:nvPr>
        </p:nvSpPr>
        <p:spPr>
          <a:xfrm>
            <a:off x="3446099" y="29377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Clr>
                <a:schemeClr val="dk1"/>
              </a:buClr>
              <a:buSzPts val="1100"/>
              <a:buFont typeface="Arial"/>
              <a:buNone/>
            </a:pPr>
            <a:r>
              <a:rPr lang="en"/>
              <a:t>Канализация, санузел</a:t>
            </a:r>
            <a:endParaRPr/>
          </a:p>
        </p:txBody>
      </p:sp>
      <p:sp>
        <p:nvSpPr>
          <p:cNvPr id="1971" name="Google Shape;1971;p65"/>
          <p:cNvSpPr txBox="1"/>
          <p:nvPr>
            <p:ph type="subTitle" idx="4"/>
          </p:nvPr>
        </p:nvSpPr>
        <p:spPr>
          <a:xfrm>
            <a:off x="3446100" y="3429750"/>
            <a:ext cx="24081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Необходимость для оказания услуг</a:t>
            </a:r>
            <a:endParaRPr/>
          </a:p>
          <a:p>
            <a:pPr marL="0" lvl="0" indent="0" algn="l" rtl="0">
              <a:spcBef>
                <a:spcPct val="0"/>
              </a:spcBef>
              <a:spcAft>
                <a:spcPct val="0"/>
              </a:spcAft>
              <a:buNone/>
            </a:pPr>
            <a:endParaRPr/>
          </a:p>
        </p:txBody>
      </p:sp>
      <p:sp>
        <p:nvSpPr>
          <p:cNvPr id="1972" name="Google Shape;1972;p65"/>
          <p:cNvSpPr/>
          <p:nvPr/>
        </p:nvSpPr>
        <p:spPr>
          <a:xfrm>
            <a:off x="945250" y="2154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73" name="Google Shape;1973;p65"/>
          <p:cNvSpPr/>
          <p:nvPr/>
        </p:nvSpPr>
        <p:spPr>
          <a:xfrm>
            <a:off x="832625" y="2037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74" name="Google Shape;1974;p65"/>
          <p:cNvSpPr txBox="1"/>
          <p:nvPr>
            <p:ph type="subTitle" idx="4"/>
          </p:nvPr>
        </p:nvSpPr>
        <p:spPr>
          <a:xfrm>
            <a:off x="1112250" y="4365675"/>
            <a:ext cx="6083400" cy="342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200"/>
              <a:t>Обязательно к изучению: </a:t>
            </a:r>
            <a:r>
              <a:rPr lang="en" sz="1200" u="sng">
                <a:solidFill>
                  <a:schemeClr val="hlink"/>
                </a:solidFill>
                <a:hlinkClick r:id="rId3"/>
              </a:rPr>
              <a:t>технические требования к помещению</a:t>
            </a:r>
            <a:endParaRPr sz="1200"/>
          </a:p>
        </p:txBody>
      </p:sp>
      <p:pic>
        <p:nvPicPr>
          <p:cNvPr id="1975" name="Google Shape;1975;p65"/>
          <p:cNvPicPr preferRelativeResize="0"/>
          <p:nvPr/>
        </p:nvPicPr>
        <p:blipFill>
          <a:blip r:embed="rId4">
            <a:alphaModFix/>
          </a:blip>
          <a:stretch>
            <a:fillRect/>
          </a:stretch>
        </p:blipFill>
        <p:spPr>
          <a:xfrm>
            <a:off x="814300" y="4379074"/>
            <a:ext cx="312675" cy="312675"/>
          </a:xfrm>
          <a:prstGeom prst="rect">
            <a:avLst/>
          </a:prstGeom>
          <a:noFill/>
          <a:ln>
            <a:noFill/>
          </a:ln>
        </p:spPr>
      </p:pic>
      <p:sp>
        <p:nvSpPr>
          <p:cNvPr id="1976" name="Google Shape;1976;p65"/>
          <p:cNvSpPr/>
          <p:nvPr/>
        </p:nvSpPr>
        <p:spPr>
          <a:xfrm>
            <a:off x="6638050" y="2154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77" name="Google Shape;1977;p65"/>
          <p:cNvSpPr/>
          <p:nvPr/>
        </p:nvSpPr>
        <p:spPr>
          <a:xfrm>
            <a:off x="6525425" y="2037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78" name="Google Shape;1978;p65"/>
          <p:cNvSpPr txBox="1"/>
          <p:nvPr>
            <p:ph type="ctrTitle" idx="3"/>
          </p:nvPr>
        </p:nvSpPr>
        <p:spPr>
          <a:xfrm>
            <a:off x="6417899" y="29377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Система вентеляции</a:t>
            </a:r>
            <a:endParaRPr/>
          </a:p>
        </p:txBody>
      </p:sp>
      <p:sp>
        <p:nvSpPr>
          <p:cNvPr id="1979" name="Google Shape;1979;p65"/>
          <p:cNvSpPr txBox="1"/>
          <p:nvPr>
            <p:ph type="subTitle" idx="4"/>
          </p:nvPr>
        </p:nvSpPr>
        <p:spPr>
          <a:xfrm>
            <a:off x="6417900" y="3429750"/>
            <a:ext cx="20568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Для комфортной работы </a:t>
            </a:r>
            <a:endParaRPr/>
          </a:p>
        </p:txBody>
      </p:sp>
      <p:pic>
        <p:nvPicPr>
          <p:cNvPr id="1980" name="Google Shape;1980;p65"/>
          <p:cNvPicPr preferRelativeResize="0"/>
          <p:nvPr/>
        </p:nvPicPr>
        <p:blipFill>
          <a:blip r:embed="rId5">
            <a:alphaModFix/>
          </a:blip>
          <a:stretch>
            <a:fillRect/>
          </a:stretch>
        </p:blipFill>
        <p:spPr>
          <a:xfrm>
            <a:off x="905666" y="2101500"/>
            <a:ext cx="502200" cy="502200"/>
          </a:xfrm>
          <a:prstGeom prst="rect">
            <a:avLst/>
          </a:prstGeom>
          <a:noFill/>
          <a:ln>
            <a:noFill/>
          </a:ln>
        </p:spPr>
      </p:pic>
      <p:pic>
        <p:nvPicPr>
          <p:cNvPr id="1981" name="Google Shape;1981;p65"/>
          <p:cNvPicPr preferRelativeResize="0"/>
          <p:nvPr/>
        </p:nvPicPr>
        <p:blipFill>
          <a:blip r:embed="rId6">
            <a:alphaModFix/>
          </a:blip>
          <a:stretch>
            <a:fillRect/>
          </a:stretch>
        </p:blipFill>
        <p:spPr>
          <a:xfrm>
            <a:off x="3622216" y="2101500"/>
            <a:ext cx="502200" cy="502200"/>
          </a:xfrm>
          <a:prstGeom prst="rect">
            <a:avLst/>
          </a:prstGeom>
          <a:noFill/>
          <a:ln>
            <a:noFill/>
          </a:ln>
        </p:spPr>
      </p:pic>
      <p:pic>
        <p:nvPicPr>
          <p:cNvPr id="1982" name="Google Shape;1982;p65"/>
          <p:cNvPicPr preferRelativeResize="0"/>
          <p:nvPr/>
        </p:nvPicPr>
        <p:blipFill>
          <a:blip r:embed="rId7">
            <a:alphaModFix/>
          </a:blip>
          <a:stretch>
            <a:fillRect/>
          </a:stretch>
        </p:blipFill>
        <p:spPr>
          <a:xfrm>
            <a:off x="6594016" y="2101500"/>
            <a:ext cx="502200" cy="502200"/>
          </a:xfrm>
          <a:prstGeom prst="rect">
            <a:avLst/>
          </a:prstGeom>
          <a:noFill/>
          <a:ln>
            <a:noFill/>
          </a:ln>
        </p:spPr>
      </p:pic>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986" name="Shape 1986"/>
        <p:cNvGrpSpPr/>
        <p:nvPr/>
      </p:nvGrpSpPr>
      <p:grpSpPr>
        <a:xfrm>
          <a:off x="0" y="0"/>
          <a:ext cx="0" cy="0"/>
        </a:xfrm>
      </p:grpSpPr>
      <p:pic>
        <p:nvPicPr>
          <p:cNvPr id="1987" name="Google Shape;1987;p66"/>
          <p:cNvPicPr preferRelativeResize="0"/>
          <p:nvPr/>
        </p:nvPicPr>
        <p:blipFill>
          <a:blip r:embed="rId3">
            <a:alphaModFix/>
          </a:blip>
          <a:srcRect l="25090" r="21410"/>
          <a:stretch>
            <a:fillRect/>
          </a:stretch>
        </p:blipFill>
        <p:spPr>
          <a:xfrm>
            <a:off x="5015500" y="0"/>
            <a:ext cx="4128497" cy="5143501"/>
          </a:xfrm>
          <a:prstGeom prst="rect">
            <a:avLst/>
          </a:prstGeom>
          <a:noFill/>
          <a:ln>
            <a:noFill/>
          </a:ln>
        </p:spPr>
      </p:pic>
      <p:sp>
        <p:nvSpPr>
          <p:cNvPr id="1988" name="Google Shape;1988;p66"/>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89" name="Google Shape;1989;p66"/>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1990" name="Google Shape;1990;p66"/>
          <p:cNvGrpSpPr/>
          <p:nvPr/>
        </p:nvGrpSpPr>
        <p:grpSpPr>
          <a:xfrm>
            <a:off x="8831314" y="1474774"/>
            <a:ext cx="312682" cy="2193963"/>
            <a:chOff x="8954936" y="1478060"/>
            <a:chExt cx="312682" cy="2193963"/>
          </a:xfrm>
        </p:grpSpPr>
        <p:sp>
          <p:nvSpPr>
            <p:cNvPr id="1991" name="Google Shape;1991;p66"/>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92" name="Google Shape;1992;p66"/>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93" name="Google Shape;1993;p66"/>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94" name="Google Shape;1994;p66"/>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95" name="Google Shape;1995;p66"/>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96" name="Google Shape;1996;p66"/>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97" name="Google Shape;1997;p66"/>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98" name="Google Shape;1998;p66"/>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999" name="Google Shape;1999;p66"/>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00" name="Google Shape;2000;p66"/>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01" name="Google Shape;2001;p66"/>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02" name="Google Shape;2002;p66"/>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03" name="Google Shape;2003;p66"/>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04" name="Google Shape;2004;p66"/>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05" name="Google Shape;2005;p66"/>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06" name="Google Shape;2006;p66"/>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07" name="Google Shape;2007;p66"/>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08" name="Google Shape;2008;p66"/>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09" name="Google Shape;2009;p66"/>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10" name="Google Shape;2010;p66"/>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11" name="Google Shape;2011;p66"/>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12" name="Google Shape;2012;p66"/>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13" name="Google Shape;2013;p66"/>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14" name="Google Shape;2014;p66"/>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15" name="Google Shape;2015;p66"/>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16" name="Google Shape;2016;p66"/>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17" name="Google Shape;2017;p66"/>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18" name="Google Shape;2018;p66"/>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19" name="Google Shape;2019;p66"/>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20" name="Google Shape;2020;p66"/>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021" name="Google Shape;2021;p66"/>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3.2.</a:t>
            </a:r>
            <a:endParaRPr/>
          </a:p>
        </p:txBody>
      </p:sp>
      <p:sp>
        <p:nvSpPr>
          <p:cNvPr id="2022" name="Google Shape;2022;p66"/>
          <p:cNvSpPr txBox="1"/>
          <p:nvPr>
            <p:ph type="subTitle" idx="1"/>
          </p:nvPr>
        </p:nvSpPr>
        <p:spPr>
          <a:xfrm>
            <a:off x="720000" y="2680925"/>
            <a:ext cx="36063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sz="2500" b="1">
                <a:latin typeface="Raleway"/>
                <a:ea typeface="Raleway"/>
                <a:cs typeface="Raleway"/>
                <a:sym typeface="Raleway"/>
              </a:rPr>
              <a:t>Поиск помещения</a:t>
            </a:r>
            <a:endParaRPr sz="2500" b="1">
              <a:latin typeface="Raleway"/>
              <a:ea typeface="Raleway"/>
              <a:cs typeface="Raleway"/>
              <a:sym typeface="Raleway"/>
            </a:endParaRP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026" name="Shape 2026"/>
        <p:cNvGrpSpPr/>
        <p:nvPr/>
      </p:nvGrpSpPr>
      <p:grpSpPr>
        <a:xfrm>
          <a:off x="0" y="0"/>
          <a:ext cx="0" cy="0"/>
        </a:xfrm>
      </p:grpSpPr>
      <p:sp>
        <p:nvSpPr>
          <p:cNvPr id="2027" name="Google Shape;2027;p67"/>
          <p:cNvSpPr txBox="1"/>
          <p:nvPr>
            <p:ph type="title"/>
          </p:nvPr>
        </p:nvSpPr>
        <p:spPr>
          <a:xfrm>
            <a:off x="262800" y="477600"/>
            <a:ext cx="62229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Алгоритм поиска и согласования помещения</a:t>
            </a:r>
            <a:endParaRPr/>
          </a:p>
        </p:txBody>
      </p:sp>
      <p:grpSp>
        <p:nvGrpSpPr>
          <p:cNvPr id="2028" name="Google Shape;2028;p67"/>
          <p:cNvGrpSpPr/>
          <p:nvPr/>
        </p:nvGrpSpPr>
        <p:grpSpPr>
          <a:xfrm>
            <a:off x="338988" y="2114550"/>
            <a:ext cx="1629000" cy="812850"/>
            <a:chOff x="719988" y="2114550"/>
            <a:chExt cx="1629000" cy="812850"/>
          </a:xfrm>
        </p:grpSpPr>
        <p:sp>
          <p:nvSpPr>
            <p:cNvPr id="2029" name="Google Shape;2029;p67"/>
            <p:cNvSpPr/>
            <p:nvPr/>
          </p:nvSpPr>
          <p:spPr>
            <a:xfrm>
              <a:off x="719988" y="2260200"/>
              <a:ext cx="1629000" cy="667200"/>
            </a:xfrm>
            <a:prstGeom prst="homePlate">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30" name="Google Shape;2030;p67"/>
            <p:cNvSpPr/>
            <p:nvPr/>
          </p:nvSpPr>
          <p:spPr>
            <a:xfrm>
              <a:off x="719988" y="2114550"/>
              <a:ext cx="1629000" cy="667200"/>
            </a:xfrm>
            <a:prstGeom prst="homePlate">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031" name="Google Shape;2031;p67"/>
          <p:cNvGrpSpPr/>
          <p:nvPr/>
        </p:nvGrpSpPr>
        <p:grpSpPr>
          <a:xfrm>
            <a:off x="2044200" y="2128050"/>
            <a:ext cx="1629000" cy="812850"/>
            <a:chOff x="2349000" y="2128050"/>
            <a:chExt cx="1629000" cy="812850"/>
          </a:xfrm>
        </p:grpSpPr>
        <p:sp>
          <p:nvSpPr>
            <p:cNvPr id="2032" name="Google Shape;2032;p67"/>
            <p:cNvSpPr/>
            <p:nvPr/>
          </p:nvSpPr>
          <p:spPr>
            <a:xfrm>
              <a:off x="2349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33" name="Google Shape;2033;p67"/>
            <p:cNvSpPr/>
            <p:nvPr/>
          </p:nvSpPr>
          <p:spPr>
            <a:xfrm>
              <a:off x="2349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034" name="Google Shape;2034;p67"/>
          <p:cNvGrpSpPr/>
          <p:nvPr/>
        </p:nvGrpSpPr>
        <p:grpSpPr>
          <a:xfrm>
            <a:off x="3825600" y="2128050"/>
            <a:ext cx="1629000" cy="812850"/>
            <a:chOff x="3978000" y="2128050"/>
            <a:chExt cx="1629000" cy="812850"/>
          </a:xfrm>
        </p:grpSpPr>
        <p:sp>
          <p:nvSpPr>
            <p:cNvPr id="2035" name="Google Shape;2035;p67"/>
            <p:cNvSpPr/>
            <p:nvPr/>
          </p:nvSpPr>
          <p:spPr>
            <a:xfrm>
              <a:off x="3978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36" name="Google Shape;2036;p67"/>
            <p:cNvSpPr/>
            <p:nvPr/>
          </p:nvSpPr>
          <p:spPr>
            <a:xfrm>
              <a:off x="3978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037" name="Google Shape;2037;p67"/>
          <p:cNvGrpSpPr/>
          <p:nvPr/>
        </p:nvGrpSpPr>
        <p:grpSpPr>
          <a:xfrm>
            <a:off x="5530800" y="2128050"/>
            <a:ext cx="1629000" cy="812850"/>
            <a:chOff x="5607000" y="2128050"/>
            <a:chExt cx="1629000" cy="812850"/>
          </a:xfrm>
        </p:grpSpPr>
        <p:sp>
          <p:nvSpPr>
            <p:cNvPr id="2038" name="Google Shape;2038;p67"/>
            <p:cNvSpPr/>
            <p:nvPr/>
          </p:nvSpPr>
          <p:spPr>
            <a:xfrm>
              <a:off x="5607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39" name="Google Shape;2039;p67"/>
            <p:cNvSpPr/>
            <p:nvPr/>
          </p:nvSpPr>
          <p:spPr>
            <a:xfrm>
              <a:off x="5607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040" name="Google Shape;2040;p67"/>
          <p:cNvSpPr txBox="1"/>
          <p:nvPr/>
        </p:nvSpPr>
        <p:spPr>
          <a:xfrm>
            <a:off x="8487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1</a:t>
            </a:r>
            <a:endParaRPr sz="2800" b="1">
              <a:solidFill>
                <a:schemeClr val="dk1"/>
              </a:solidFill>
              <a:latin typeface="Open Sans"/>
              <a:ea typeface="Open Sans"/>
              <a:cs typeface="Open Sans"/>
              <a:sym typeface="Open Sans"/>
            </a:endParaRPr>
          </a:p>
        </p:txBody>
      </p:sp>
      <p:sp>
        <p:nvSpPr>
          <p:cNvPr id="2041" name="Google Shape;2041;p67"/>
          <p:cNvSpPr txBox="1"/>
          <p:nvPr/>
        </p:nvSpPr>
        <p:spPr>
          <a:xfrm>
            <a:off x="25539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2</a:t>
            </a:r>
            <a:endParaRPr sz="2800" b="1">
              <a:solidFill>
                <a:schemeClr val="dk1"/>
              </a:solidFill>
              <a:latin typeface="Open Sans"/>
              <a:ea typeface="Open Sans"/>
              <a:cs typeface="Open Sans"/>
              <a:sym typeface="Open Sans"/>
            </a:endParaRPr>
          </a:p>
        </p:txBody>
      </p:sp>
      <p:sp>
        <p:nvSpPr>
          <p:cNvPr id="2042" name="Google Shape;2042;p67"/>
          <p:cNvSpPr txBox="1"/>
          <p:nvPr/>
        </p:nvSpPr>
        <p:spPr>
          <a:xfrm>
            <a:off x="43353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3</a:t>
            </a:r>
            <a:endParaRPr sz="2800" b="1">
              <a:solidFill>
                <a:schemeClr val="dk1"/>
              </a:solidFill>
              <a:latin typeface="Open Sans"/>
              <a:ea typeface="Open Sans"/>
              <a:cs typeface="Open Sans"/>
              <a:sym typeface="Open Sans"/>
            </a:endParaRPr>
          </a:p>
        </p:txBody>
      </p:sp>
      <p:sp>
        <p:nvSpPr>
          <p:cNvPr id="2043" name="Google Shape;2043;p67"/>
          <p:cNvSpPr txBox="1"/>
          <p:nvPr/>
        </p:nvSpPr>
        <p:spPr>
          <a:xfrm>
            <a:off x="6040500" y="2318700"/>
            <a:ext cx="7401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4</a:t>
            </a:r>
            <a:endParaRPr sz="2800" b="1">
              <a:solidFill>
                <a:schemeClr val="dk1"/>
              </a:solidFill>
              <a:latin typeface="Open Sans"/>
              <a:ea typeface="Open Sans"/>
              <a:cs typeface="Open Sans"/>
              <a:sym typeface="Open Sans"/>
            </a:endParaRPr>
          </a:p>
        </p:txBody>
      </p:sp>
      <p:sp>
        <p:nvSpPr>
          <p:cNvPr id="2044" name="Google Shape;2044;p67"/>
          <p:cNvSpPr txBox="1"/>
          <p:nvPr/>
        </p:nvSpPr>
        <p:spPr>
          <a:xfrm>
            <a:off x="339000" y="2923775"/>
            <a:ext cx="1491900" cy="8130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Ищете и выбираете подходящее</a:t>
            </a:r>
            <a:endParaRPr>
              <a:solidFill>
                <a:schemeClr val="dk1"/>
              </a:solidFill>
              <a:latin typeface="Raleway Black"/>
              <a:ea typeface="Raleway Black"/>
              <a:cs typeface="Raleway Black"/>
              <a:sym typeface="Raleway Black"/>
            </a:endParaRPr>
          </a:p>
        </p:txBody>
      </p:sp>
      <p:sp>
        <p:nvSpPr>
          <p:cNvPr id="2045" name="Google Shape;2045;p67"/>
          <p:cNvSpPr txBox="1"/>
          <p:nvPr/>
        </p:nvSpPr>
        <p:spPr>
          <a:xfrm>
            <a:off x="339000" y="3706475"/>
            <a:ext cx="1491900" cy="8130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Варианты по поиску и технические требования в следующем слайде</a:t>
            </a:r>
            <a:endParaRPr sz="1000">
              <a:solidFill>
                <a:schemeClr val="accent5"/>
              </a:solidFill>
              <a:latin typeface="Open Sans"/>
              <a:ea typeface="Open Sans"/>
              <a:cs typeface="Open Sans"/>
              <a:sym typeface="Open Sans"/>
            </a:endParaRPr>
          </a:p>
        </p:txBody>
      </p:sp>
      <p:sp>
        <p:nvSpPr>
          <p:cNvPr id="2046" name="Google Shape;2046;p67"/>
          <p:cNvSpPr txBox="1"/>
          <p:nvPr/>
        </p:nvSpPr>
        <p:spPr>
          <a:xfrm>
            <a:off x="2048825" y="3857258"/>
            <a:ext cx="1322100" cy="8130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Исходя из требований на в предыдущем разделе</a:t>
            </a:r>
            <a:endParaRPr sz="1000">
              <a:solidFill>
                <a:schemeClr val="accent5"/>
              </a:solidFill>
              <a:latin typeface="Open Sans"/>
              <a:ea typeface="Open Sans"/>
              <a:cs typeface="Open Sans"/>
              <a:sym typeface="Open Sans"/>
            </a:endParaRPr>
          </a:p>
        </p:txBody>
      </p:sp>
      <p:sp>
        <p:nvSpPr>
          <p:cNvPr id="2047" name="Google Shape;2047;p67"/>
          <p:cNvSpPr txBox="1"/>
          <p:nvPr/>
        </p:nvSpPr>
        <p:spPr>
          <a:xfrm>
            <a:off x="3834850" y="3673075"/>
            <a:ext cx="1491900" cy="11838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Проверяете соответствие требованиям, снимаете видео помещения, замеряете проходимость</a:t>
            </a:r>
            <a:endParaRPr sz="1000">
              <a:solidFill>
                <a:schemeClr val="accent5"/>
              </a:solidFill>
              <a:latin typeface="Open Sans"/>
              <a:ea typeface="Open Sans"/>
              <a:cs typeface="Open Sans"/>
              <a:sym typeface="Open Sans"/>
            </a:endParaRPr>
          </a:p>
        </p:txBody>
      </p:sp>
      <p:sp>
        <p:nvSpPr>
          <p:cNvPr id="2048" name="Google Shape;2048;p67"/>
          <p:cNvSpPr txBox="1"/>
          <p:nvPr/>
        </p:nvSpPr>
        <p:spPr>
          <a:xfrm>
            <a:off x="5544675" y="3444475"/>
            <a:ext cx="1322100" cy="6672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Отправляете собранные данные нашему менеджеру для согласования</a:t>
            </a:r>
            <a:endParaRPr sz="1000">
              <a:solidFill>
                <a:schemeClr val="accent5"/>
              </a:solidFill>
              <a:latin typeface="Open Sans"/>
              <a:ea typeface="Open Sans"/>
              <a:cs typeface="Open Sans"/>
              <a:sym typeface="Open Sans"/>
            </a:endParaRPr>
          </a:p>
        </p:txBody>
      </p:sp>
      <p:sp>
        <p:nvSpPr>
          <p:cNvPr id="2049" name="Google Shape;2049;p67"/>
          <p:cNvSpPr txBox="1"/>
          <p:nvPr/>
        </p:nvSpPr>
        <p:spPr>
          <a:xfrm>
            <a:off x="2048825" y="2923775"/>
            <a:ext cx="1866000" cy="10305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Звоните, запрашиваете данные, просите провести показ</a:t>
            </a:r>
            <a:endParaRPr>
              <a:solidFill>
                <a:schemeClr val="dk1"/>
              </a:solidFill>
              <a:latin typeface="Raleway Black"/>
              <a:ea typeface="Raleway Black"/>
              <a:cs typeface="Raleway Black"/>
              <a:sym typeface="Raleway Black"/>
            </a:endParaRPr>
          </a:p>
        </p:txBody>
      </p:sp>
      <p:sp>
        <p:nvSpPr>
          <p:cNvPr id="2050" name="Google Shape;2050;p67"/>
          <p:cNvSpPr txBox="1"/>
          <p:nvPr/>
        </p:nvSpPr>
        <p:spPr>
          <a:xfrm>
            <a:off x="3834850" y="2923775"/>
            <a:ext cx="1322100" cy="8130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Просмотр помещения и замеры</a:t>
            </a:r>
            <a:endParaRPr>
              <a:solidFill>
                <a:schemeClr val="dk1"/>
              </a:solidFill>
              <a:latin typeface="Raleway Black"/>
              <a:ea typeface="Raleway Black"/>
              <a:cs typeface="Raleway Black"/>
              <a:sym typeface="Raleway Black"/>
            </a:endParaRPr>
          </a:p>
        </p:txBody>
      </p:sp>
      <p:sp>
        <p:nvSpPr>
          <p:cNvPr id="2051" name="Google Shape;2051;p67"/>
          <p:cNvSpPr txBox="1"/>
          <p:nvPr/>
        </p:nvSpPr>
        <p:spPr>
          <a:xfrm>
            <a:off x="5544675" y="2923775"/>
            <a:ext cx="1629000" cy="5727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Согласование </a:t>
            </a:r>
            <a:br>
              <a:rPr lang="en">
                <a:solidFill>
                  <a:schemeClr val="dk1"/>
                </a:solidFill>
                <a:latin typeface="Raleway Black"/>
                <a:ea typeface="Raleway Black"/>
                <a:cs typeface="Raleway Black"/>
                <a:sym typeface="Raleway Black"/>
              </a:rPr>
            </a:br>
            <a:r>
              <a:rPr lang="en">
                <a:solidFill>
                  <a:schemeClr val="dk1"/>
                </a:solidFill>
                <a:latin typeface="Raleway Black"/>
                <a:ea typeface="Raleway Black"/>
                <a:cs typeface="Raleway Black"/>
                <a:sym typeface="Raleway Black"/>
              </a:rPr>
              <a:t>с менеджером</a:t>
            </a:r>
            <a:endParaRPr>
              <a:solidFill>
                <a:schemeClr val="dk1"/>
              </a:solidFill>
              <a:latin typeface="Raleway Black"/>
              <a:ea typeface="Raleway Black"/>
              <a:cs typeface="Raleway Black"/>
              <a:sym typeface="Raleway Black"/>
            </a:endParaRPr>
          </a:p>
        </p:txBody>
      </p:sp>
      <p:grpSp>
        <p:nvGrpSpPr>
          <p:cNvPr id="2052" name="Google Shape;2052;p67"/>
          <p:cNvGrpSpPr/>
          <p:nvPr/>
        </p:nvGrpSpPr>
        <p:grpSpPr>
          <a:xfrm>
            <a:off x="7207200" y="2128050"/>
            <a:ext cx="1629000" cy="812850"/>
            <a:chOff x="5607000" y="2128050"/>
            <a:chExt cx="1629000" cy="812850"/>
          </a:xfrm>
        </p:grpSpPr>
        <p:sp>
          <p:nvSpPr>
            <p:cNvPr id="2053" name="Google Shape;2053;p67"/>
            <p:cNvSpPr/>
            <p:nvPr/>
          </p:nvSpPr>
          <p:spPr>
            <a:xfrm>
              <a:off x="5607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54" name="Google Shape;2054;p67"/>
            <p:cNvSpPr/>
            <p:nvPr/>
          </p:nvSpPr>
          <p:spPr>
            <a:xfrm>
              <a:off x="5607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055" name="Google Shape;2055;p67"/>
          <p:cNvSpPr txBox="1"/>
          <p:nvPr/>
        </p:nvSpPr>
        <p:spPr>
          <a:xfrm>
            <a:off x="7716900" y="2318700"/>
            <a:ext cx="7401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5</a:t>
            </a:r>
            <a:endParaRPr sz="2800" b="1">
              <a:solidFill>
                <a:schemeClr val="dk1"/>
              </a:solidFill>
              <a:latin typeface="Open Sans"/>
              <a:ea typeface="Open Sans"/>
              <a:cs typeface="Open Sans"/>
              <a:sym typeface="Open Sans"/>
            </a:endParaRPr>
          </a:p>
        </p:txBody>
      </p:sp>
      <p:sp>
        <p:nvSpPr>
          <p:cNvPr id="2056" name="Google Shape;2056;p67"/>
          <p:cNvSpPr txBox="1"/>
          <p:nvPr/>
        </p:nvSpPr>
        <p:spPr>
          <a:xfrm>
            <a:off x="7221075" y="3444475"/>
            <a:ext cx="1322100" cy="8130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Согласовываете условия и въезжаете в помещение</a:t>
            </a:r>
            <a:endParaRPr sz="1000">
              <a:solidFill>
                <a:schemeClr val="accent5"/>
              </a:solidFill>
              <a:latin typeface="Open Sans"/>
              <a:ea typeface="Open Sans"/>
              <a:cs typeface="Open Sans"/>
              <a:sym typeface="Open Sans"/>
            </a:endParaRPr>
          </a:p>
        </p:txBody>
      </p:sp>
      <p:sp>
        <p:nvSpPr>
          <p:cNvPr id="2057" name="Google Shape;2057;p67"/>
          <p:cNvSpPr txBox="1"/>
          <p:nvPr/>
        </p:nvSpPr>
        <p:spPr>
          <a:xfrm>
            <a:off x="7221075" y="2923775"/>
            <a:ext cx="1629000" cy="5727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Подписание договора</a:t>
            </a:r>
            <a:endParaRPr>
              <a:solidFill>
                <a:schemeClr val="dk1"/>
              </a:solidFill>
              <a:latin typeface="Raleway Black"/>
              <a:ea typeface="Raleway Black"/>
              <a:cs typeface="Raleway Black"/>
              <a:sym typeface="Raleway Black"/>
            </a:endParaRP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061" name="Shape 2061"/>
        <p:cNvGrpSpPr/>
        <p:nvPr/>
      </p:nvGrpSpPr>
      <p:grpSpPr>
        <a:xfrm>
          <a:off x="0" y="0"/>
          <a:ext cx="0" cy="0"/>
        </a:xfrm>
      </p:grpSpPr>
      <p:sp>
        <p:nvSpPr>
          <p:cNvPr id="2062" name="Google Shape;2062;p68"/>
          <p:cNvSpPr/>
          <p:nvPr/>
        </p:nvSpPr>
        <p:spPr>
          <a:xfrm>
            <a:off x="3666250" y="20017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63" name="Google Shape;2063;p68"/>
          <p:cNvSpPr/>
          <p:nvPr/>
        </p:nvSpPr>
        <p:spPr>
          <a:xfrm>
            <a:off x="3553625" y="18846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64" name="Google Shape;2064;p68"/>
          <p:cNvSpPr txBox="1"/>
          <p:nvPr>
            <p:ph type="title"/>
          </p:nvPr>
        </p:nvSpPr>
        <p:spPr>
          <a:xfrm>
            <a:off x="567600" y="477600"/>
            <a:ext cx="55545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Как искать помещение</a:t>
            </a:r>
            <a:endParaRPr/>
          </a:p>
        </p:txBody>
      </p:sp>
      <p:sp>
        <p:nvSpPr>
          <p:cNvPr id="2065" name="Google Shape;2065;p68"/>
          <p:cNvSpPr txBox="1"/>
          <p:nvPr>
            <p:ph type="ctrTitle" idx="2"/>
          </p:nvPr>
        </p:nvSpPr>
        <p:spPr>
          <a:xfrm>
            <a:off x="719999" y="2767600"/>
            <a:ext cx="2251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Вариант 1. Интернет</a:t>
            </a:r>
            <a:endParaRPr/>
          </a:p>
        </p:txBody>
      </p:sp>
      <p:sp>
        <p:nvSpPr>
          <p:cNvPr id="2066" name="Google Shape;2066;p68"/>
          <p:cNvSpPr txBox="1"/>
          <p:nvPr>
            <p:ph type="subTitle" idx="1"/>
          </p:nvPr>
        </p:nvSpPr>
        <p:spPr>
          <a:xfrm>
            <a:off x="720000" y="3177500"/>
            <a:ext cx="20517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Поиск коммерческой недвижимости по площадкам и доскам объявлений </a:t>
            </a:r>
            <a:endParaRPr sz="1200"/>
          </a:p>
        </p:txBody>
      </p:sp>
      <p:sp>
        <p:nvSpPr>
          <p:cNvPr id="2067" name="Google Shape;2067;p68"/>
          <p:cNvSpPr txBox="1"/>
          <p:nvPr>
            <p:ph type="ctrTitle" idx="3"/>
          </p:nvPr>
        </p:nvSpPr>
        <p:spPr>
          <a:xfrm>
            <a:off x="3446099" y="2767600"/>
            <a:ext cx="2251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Вариант 2. </a:t>
            </a:r>
            <a:br>
              <a:rPr lang="en"/>
            </a:br>
            <a:r>
              <a:rPr lang="en"/>
              <a:t>Поиск на улице</a:t>
            </a:r>
            <a:endParaRPr/>
          </a:p>
        </p:txBody>
      </p:sp>
      <p:sp>
        <p:nvSpPr>
          <p:cNvPr id="2068" name="Google Shape;2068;p68"/>
          <p:cNvSpPr txBox="1"/>
          <p:nvPr>
            <p:ph type="subTitle" idx="4"/>
          </p:nvPr>
        </p:nvSpPr>
        <p:spPr>
          <a:xfrm>
            <a:off x="3446100" y="3177500"/>
            <a:ext cx="28548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Бывает, что хорошие помещения не выкладывают в интернет и их нужно искать в районе открытия по баннеру  “сдам в аренду”</a:t>
            </a:r>
            <a:endParaRPr sz="1200"/>
          </a:p>
          <a:p>
            <a:pPr marL="0" lvl="0" indent="0" algn="l" rtl="0">
              <a:spcBef>
                <a:spcPct val="0"/>
              </a:spcBef>
              <a:spcAft>
                <a:spcPct val="0"/>
              </a:spcAft>
              <a:buNone/>
            </a:pPr>
            <a:endParaRPr sz="1200"/>
          </a:p>
        </p:txBody>
      </p:sp>
      <p:sp>
        <p:nvSpPr>
          <p:cNvPr id="2069" name="Google Shape;2069;p68"/>
          <p:cNvSpPr/>
          <p:nvPr/>
        </p:nvSpPr>
        <p:spPr>
          <a:xfrm>
            <a:off x="945250" y="20017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70" name="Google Shape;2070;p68"/>
          <p:cNvSpPr/>
          <p:nvPr/>
        </p:nvSpPr>
        <p:spPr>
          <a:xfrm>
            <a:off x="832625" y="18846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71" name="Google Shape;2071;p68"/>
          <p:cNvSpPr txBox="1"/>
          <p:nvPr>
            <p:ph type="subTitle" idx="4"/>
          </p:nvPr>
        </p:nvSpPr>
        <p:spPr>
          <a:xfrm>
            <a:off x="1112250" y="4213275"/>
            <a:ext cx="7744800" cy="5727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200" b="1"/>
              <a:t>Мы рекомендуем начинать подбор помещения с самостоятельного поиска в интернете.</a:t>
            </a:r>
            <a:endParaRPr sz="1200" b="1"/>
          </a:p>
          <a:p>
            <a:pPr marL="0" lvl="0" indent="0" algn="l" rtl="0">
              <a:lnSpc>
                <a:spcPct val="115000"/>
              </a:lnSpc>
              <a:spcBef>
                <a:spcPct val="0"/>
              </a:spcBef>
              <a:spcAft>
                <a:spcPct val="0"/>
              </a:spcAft>
              <a:buNone/>
            </a:pPr>
            <a:r>
              <a:rPr lang="en" sz="1200" b="1"/>
              <a:t>Для вашего удобства мы сделали </a:t>
            </a:r>
            <a:r>
              <a:rPr lang="en" sz="1200" b="1" u="sng">
                <a:solidFill>
                  <a:schemeClr val="hlink"/>
                </a:solidFill>
                <a:hlinkClick r:id="rId3"/>
              </a:rPr>
              <a:t>таблицу для заполнения при поиске помещения.</a:t>
            </a:r>
            <a:endParaRPr sz="1200" b="1"/>
          </a:p>
        </p:txBody>
      </p:sp>
      <p:pic>
        <p:nvPicPr>
          <p:cNvPr id="2072" name="Google Shape;2072;p68"/>
          <p:cNvPicPr preferRelativeResize="0"/>
          <p:nvPr/>
        </p:nvPicPr>
        <p:blipFill>
          <a:blip r:embed="rId4">
            <a:alphaModFix/>
          </a:blip>
          <a:stretch>
            <a:fillRect/>
          </a:stretch>
        </p:blipFill>
        <p:spPr>
          <a:xfrm>
            <a:off x="814300" y="4347291"/>
            <a:ext cx="312675" cy="312675"/>
          </a:xfrm>
          <a:prstGeom prst="rect">
            <a:avLst/>
          </a:prstGeom>
          <a:noFill/>
          <a:ln>
            <a:noFill/>
          </a:ln>
        </p:spPr>
      </p:pic>
      <p:sp>
        <p:nvSpPr>
          <p:cNvPr id="2073" name="Google Shape;2073;p68"/>
          <p:cNvSpPr/>
          <p:nvPr/>
        </p:nvSpPr>
        <p:spPr>
          <a:xfrm>
            <a:off x="6638050" y="20017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74" name="Google Shape;2074;p68"/>
          <p:cNvSpPr/>
          <p:nvPr/>
        </p:nvSpPr>
        <p:spPr>
          <a:xfrm>
            <a:off x="6525425" y="18846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075" name="Google Shape;2075;p68"/>
          <p:cNvSpPr txBox="1"/>
          <p:nvPr>
            <p:ph type="ctrTitle" idx="3"/>
          </p:nvPr>
        </p:nvSpPr>
        <p:spPr>
          <a:xfrm>
            <a:off x="6417900" y="2767600"/>
            <a:ext cx="2296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Вариант 3. Риэлторы и агенты</a:t>
            </a:r>
            <a:endParaRPr/>
          </a:p>
        </p:txBody>
      </p:sp>
      <p:sp>
        <p:nvSpPr>
          <p:cNvPr id="2076" name="Google Shape;2076;p68"/>
          <p:cNvSpPr txBox="1"/>
          <p:nvPr>
            <p:ph type="subTitle" idx="4"/>
          </p:nvPr>
        </p:nvSpPr>
        <p:spPr>
          <a:xfrm>
            <a:off x="6417900" y="3177500"/>
            <a:ext cx="2439300" cy="9240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Использование услуг риэлторских агентств и брокеров по подбору коммерческой недвижимости</a:t>
            </a:r>
            <a:endParaRPr sz="1200"/>
          </a:p>
        </p:txBody>
      </p:sp>
      <p:sp>
        <p:nvSpPr>
          <p:cNvPr id="2077" name="Google Shape;2077;p68"/>
          <p:cNvSpPr txBox="1"/>
          <p:nvPr>
            <p:ph type="subTitle" idx="1"/>
          </p:nvPr>
        </p:nvSpPr>
        <p:spPr>
          <a:xfrm>
            <a:off x="567600" y="1197450"/>
            <a:ext cx="39972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У вас есть 3 варианта:</a:t>
            </a:r>
            <a:endParaRPr/>
          </a:p>
        </p:txBody>
      </p:sp>
      <p:pic>
        <p:nvPicPr>
          <p:cNvPr id="2078" name="Google Shape;2078;p68"/>
          <p:cNvPicPr preferRelativeResize="0"/>
          <p:nvPr/>
        </p:nvPicPr>
        <p:blipFill>
          <a:blip r:embed="rId5">
            <a:alphaModFix/>
          </a:blip>
          <a:stretch>
            <a:fillRect/>
          </a:stretch>
        </p:blipFill>
        <p:spPr>
          <a:xfrm>
            <a:off x="905666" y="1949100"/>
            <a:ext cx="502200" cy="502200"/>
          </a:xfrm>
          <a:prstGeom prst="rect">
            <a:avLst/>
          </a:prstGeom>
          <a:noFill/>
          <a:ln>
            <a:noFill/>
          </a:ln>
        </p:spPr>
      </p:pic>
      <p:pic>
        <p:nvPicPr>
          <p:cNvPr id="2079" name="Google Shape;2079;p68"/>
          <p:cNvPicPr preferRelativeResize="0"/>
          <p:nvPr/>
        </p:nvPicPr>
        <p:blipFill>
          <a:blip r:embed="rId6">
            <a:alphaModFix/>
          </a:blip>
          <a:stretch>
            <a:fillRect/>
          </a:stretch>
        </p:blipFill>
        <p:spPr>
          <a:xfrm>
            <a:off x="3625967" y="1949100"/>
            <a:ext cx="502200" cy="502200"/>
          </a:xfrm>
          <a:prstGeom prst="rect">
            <a:avLst/>
          </a:prstGeom>
          <a:noFill/>
          <a:ln>
            <a:noFill/>
          </a:ln>
        </p:spPr>
      </p:pic>
      <p:pic>
        <p:nvPicPr>
          <p:cNvPr id="2080" name="Google Shape;2080;p68"/>
          <p:cNvPicPr preferRelativeResize="0"/>
          <p:nvPr/>
        </p:nvPicPr>
        <p:blipFill>
          <a:blip r:embed="rId7">
            <a:alphaModFix/>
          </a:blip>
          <a:stretch>
            <a:fillRect/>
          </a:stretch>
        </p:blipFill>
        <p:spPr>
          <a:xfrm>
            <a:off x="6589917" y="1949100"/>
            <a:ext cx="502200" cy="502200"/>
          </a:xfrm>
          <a:prstGeom prst="rect">
            <a:avLst/>
          </a:prstGeom>
          <a:noFill/>
          <a:ln>
            <a:noFill/>
          </a:ln>
        </p:spPr>
      </p:pic>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084" name="Shape 2084"/>
        <p:cNvGrpSpPr/>
        <p:nvPr/>
      </p:nvGrpSpPr>
      <p:grpSpPr>
        <a:xfrm>
          <a:off x="0" y="0"/>
          <a:ext cx="0" cy="0"/>
        </a:xfrm>
      </p:grpSpPr>
      <p:sp>
        <p:nvSpPr>
          <p:cNvPr id="2085" name="Google Shape;2085;p69"/>
          <p:cNvSpPr txBox="1"/>
          <p:nvPr>
            <p:ph type="title"/>
          </p:nvPr>
        </p:nvSpPr>
        <p:spPr>
          <a:xfrm>
            <a:off x="506250" y="115500"/>
            <a:ext cx="81315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Clr>
                <a:schemeClr val="dk1"/>
              </a:buClr>
              <a:buSzPts val="1100"/>
              <a:buFont typeface="Arial"/>
              <a:buNone/>
            </a:pPr>
            <a:r>
              <a:rPr lang="en"/>
              <a:t>Вариант 1. Интернет</a:t>
            </a:r>
            <a:endParaRPr/>
          </a:p>
          <a:p>
            <a:pPr marL="0" lvl="0" indent="0" algn="l" rtl="0">
              <a:spcBef>
                <a:spcPct val="0"/>
              </a:spcBef>
              <a:spcAft>
                <a:spcPct val="0"/>
              </a:spcAft>
              <a:buNone/>
            </a:pPr>
            <a:r>
              <a:rPr lang="en"/>
              <a:t>(предпочительный)</a:t>
            </a:r>
            <a:endParaRPr/>
          </a:p>
        </p:txBody>
      </p:sp>
      <p:sp>
        <p:nvSpPr>
          <p:cNvPr id="2086" name="Google Shape;2086;p69"/>
          <p:cNvSpPr txBox="1"/>
          <p:nvPr>
            <p:ph type="subTitle" idx="4294967295"/>
          </p:nvPr>
        </p:nvSpPr>
        <p:spPr>
          <a:xfrm>
            <a:off x="506250" y="1383075"/>
            <a:ext cx="3586200" cy="2982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Clr>
                <a:schemeClr val="dk1"/>
              </a:buClr>
              <a:buSzPts val="1100"/>
              <a:buFont typeface="Arial"/>
              <a:buNone/>
            </a:pPr>
            <a:r>
              <a:rPr lang="en" sz="1300" b="1"/>
              <a:t>Площадки для поиска объявлений:</a:t>
            </a:r>
            <a:endParaRPr sz="1400" b="1">
              <a:solidFill>
                <a:schemeClr val="dk1"/>
              </a:solidFill>
              <a:latin typeface="Times New Roman"/>
              <a:ea typeface="Times New Roman"/>
              <a:cs typeface="Times New Roman"/>
              <a:sym typeface="Times New Roman"/>
            </a:endParaRPr>
          </a:p>
          <a:p>
            <a:pPr marL="400050" lvl="0" indent="-317500" algn="just" rtl="0">
              <a:lnSpc>
                <a:spcPct val="150000"/>
              </a:lnSpc>
              <a:spcBef>
                <a:spcPts val="1000"/>
              </a:spcBef>
              <a:spcAft>
                <a:spcPct val="0"/>
              </a:spcAft>
              <a:buClr>
                <a:schemeClr val="dk1"/>
              </a:buClr>
              <a:buSzPts val="1400"/>
              <a:buFont typeface="Times New Roman"/>
              <a:buChar char="●"/>
            </a:pPr>
            <a:r>
              <a:rPr lang="en" sz="1400" u="sng">
                <a:solidFill>
                  <a:schemeClr val="hlink"/>
                </a:solidFill>
                <a:latin typeface="Times New Roman"/>
                <a:ea typeface="Times New Roman"/>
                <a:cs typeface="Times New Roman"/>
                <a:sym typeface="Times New Roman"/>
                <a:hlinkClick r:id="rId3"/>
              </a:rPr>
              <a:t>Avito</a:t>
            </a: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marL="400050" lvl="0" indent="-317500" algn="just" rtl="0">
              <a:lnSpc>
                <a:spcPct val="150000"/>
              </a:lnSpc>
              <a:spcBef>
                <a:spcPct val="0"/>
              </a:spcBef>
              <a:spcAft>
                <a:spcPct val="0"/>
              </a:spcAft>
              <a:buClr>
                <a:schemeClr val="dk1"/>
              </a:buClr>
              <a:buSzPts val="1400"/>
              <a:buFont typeface="Times New Roman"/>
              <a:buChar char="●"/>
            </a:pPr>
            <a:r>
              <a:rPr lang="en" sz="1400" u="sng">
                <a:solidFill>
                  <a:schemeClr val="hlink"/>
                </a:solidFill>
                <a:latin typeface="Times New Roman"/>
                <a:ea typeface="Times New Roman"/>
                <a:cs typeface="Times New Roman"/>
                <a:sym typeface="Times New Roman"/>
                <a:hlinkClick r:id="rId4"/>
              </a:rPr>
              <a:t>Циан</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400050" lvl="0" indent="-317500" algn="just" rtl="0">
              <a:lnSpc>
                <a:spcPct val="150000"/>
              </a:lnSpc>
              <a:spcBef>
                <a:spcPct val="0"/>
              </a:spcBef>
              <a:spcAft>
                <a:spcPct val="0"/>
              </a:spcAft>
              <a:buClr>
                <a:schemeClr val="dk1"/>
              </a:buClr>
              <a:buSzPts val="1400"/>
              <a:buFont typeface="Times New Roman"/>
              <a:buChar char="●"/>
            </a:pPr>
            <a:r>
              <a:rPr lang="en" sz="1400" u="sng">
                <a:solidFill>
                  <a:schemeClr val="hlink"/>
                </a:solidFill>
                <a:latin typeface="Times New Roman"/>
                <a:ea typeface="Times New Roman"/>
                <a:cs typeface="Times New Roman"/>
                <a:sym typeface="Times New Roman"/>
                <a:hlinkClick r:id="rId5"/>
              </a:rPr>
              <a:t>Коммерческая</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400050" lvl="0" indent="-317500" algn="just" rtl="0">
              <a:lnSpc>
                <a:spcPct val="150000"/>
              </a:lnSpc>
              <a:spcBef>
                <a:spcPct val="0"/>
              </a:spcBef>
              <a:spcAft>
                <a:spcPct val="0"/>
              </a:spcAft>
              <a:buClr>
                <a:schemeClr val="dk1"/>
              </a:buClr>
              <a:buSzPts val="1400"/>
              <a:buFont typeface="Times New Roman"/>
              <a:buChar char="●"/>
            </a:pPr>
            <a:r>
              <a:rPr lang="en" sz="1400" u="sng">
                <a:solidFill>
                  <a:schemeClr val="hlink"/>
                </a:solidFill>
                <a:latin typeface="Times New Roman"/>
                <a:ea typeface="Times New Roman"/>
                <a:cs typeface="Times New Roman"/>
                <a:sym typeface="Times New Roman"/>
                <a:hlinkClick r:id="rId6"/>
              </a:rPr>
              <a:t>Арендатор</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400050" lvl="0" indent="-317500" algn="just" rtl="0">
              <a:lnSpc>
                <a:spcPct val="150000"/>
              </a:lnSpc>
              <a:spcBef>
                <a:spcPct val="0"/>
              </a:spcBef>
              <a:spcAft>
                <a:spcPct val="0"/>
              </a:spcAft>
              <a:buClr>
                <a:schemeClr val="dk1"/>
              </a:buClr>
              <a:buSzPts val="1400"/>
              <a:buFont typeface="Times New Roman"/>
              <a:buChar char="●"/>
            </a:pPr>
            <a:r>
              <a:rPr lang="en" sz="1400" u="sng">
                <a:solidFill>
                  <a:schemeClr val="hlink"/>
                </a:solidFill>
                <a:latin typeface="Times New Roman"/>
                <a:ea typeface="Times New Roman"/>
                <a:cs typeface="Times New Roman"/>
                <a:sym typeface="Times New Roman"/>
                <a:hlinkClick r:id="rId7"/>
              </a:rPr>
              <a:t>Домофонд</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400050" lvl="0" indent="-317500" algn="just" rtl="0">
              <a:lnSpc>
                <a:spcPct val="150000"/>
              </a:lnSpc>
              <a:spcBef>
                <a:spcPct val="0"/>
              </a:spcBef>
              <a:spcAft>
                <a:spcPct val="0"/>
              </a:spcAft>
              <a:buClr>
                <a:schemeClr val="dk1"/>
              </a:buClr>
              <a:buSzPts val="1400"/>
              <a:buFont typeface="Times New Roman"/>
              <a:buChar char="●"/>
            </a:pPr>
            <a:r>
              <a:rPr lang="en" sz="1400" u="sng">
                <a:solidFill>
                  <a:schemeClr val="hlink"/>
                </a:solidFill>
                <a:latin typeface="Times New Roman"/>
                <a:ea typeface="Times New Roman"/>
                <a:cs typeface="Times New Roman"/>
                <a:sym typeface="Times New Roman"/>
                <a:hlinkClick r:id="rId8"/>
              </a:rPr>
              <a:t>Яндекс.Недвижимость</a:t>
            </a:r>
            <a:r>
              <a:rPr lang="en" sz="1400">
                <a:solidFill>
                  <a:schemeClr val="dk1"/>
                </a:solidFill>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
        <p:nvSpPr>
          <p:cNvPr id="2087" name="Google Shape;2087;p69"/>
          <p:cNvSpPr txBox="1"/>
          <p:nvPr>
            <p:ph type="subTitle" idx="4294967295"/>
          </p:nvPr>
        </p:nvSpPr>
        <p:spPr>
          <a:xfrm>
            <a:off x="4050850" y="1383075"/>
            <a:ext cx="4956900" cy="27627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Clr>
                <a:schemeClr val="dk1"/>
              </a:buClr>
              <a:buSzPts val="1100"/>
              <a:buFont typeface="Arial"/>
              <a:buNone/>
            </a:pPr>
            <a:r>
              <a:rPr lang="en" sz="1300" b="1"/>
              <a:t>Основные фильтры для поиска: </a:t>
            </a:r>
            <a:endParaRPr sz="1400" b="1">
              <a:solidFill>
                <a:schemeClr val="dk1"/>
              </a:solidFill>
              <a:latin typeface="Times New Roman"/>
              <a:ea typeface="Times New Roman"/>
              <a:cs typeface="Times New Roman"/>
              <a:sym typeface="Times New Roman"/>
            </a:endParaRPr>
          </a:p>
          <a:p>
            <a:pPr marL="457200" lvl="0" indent="-317500" algn="l" rtl="0">
              <a:lnSpc>
                <a:spcPct val="115000"/>
              </a:lnSpc>
              <a:spcBef>
                <a:spcPts val="1000"/>
              </a:spcBef>
              <a:spcAft>
                <a:spcPct val="0"/>
              </a:spcAft>
              <a:buClr>
                <a:schemeClr val="dk1"/>
              </a:buClr>
              <a:buSzPts val="1400"/>
              <a:buFont typeface="Times New Roman"/>
              <a:buChar char="●"/>
            </a:pPr>
            <a:r>
              <a:rPr lang="en" sz="1300"/>
              <a:t>От 40 до 60 кв.м.;</a:t>
            </a:r>
            <a:endParaRPr sz="1300"/>
          </a:p>
          <a:p>
            <a:pPr marL="457200" lvl="0" indent="-317500" algn="l" rtl="0">
              <a:lnSpc>
                <a:spcPct val="115000"/>
              </a:lnSpc>
              <a:spcBef>
                <a:spcPts val="600"/>
              </a:spcBef>
              <a:spcAft>
                <a:spcPct val="0"/>
              </a:spcAft>
              <a:buSzPts val="1400"/>
              <a:buFont typeface="Times New Roman"/>
              <a:buChar char="●"/>
            </a:pPr>
            <a:r>
              <a:rPr lang="en" sz="1300"/>
              <a:t>Категория: помещение свободного назначения / торговая площадь / бытовые услуги;</a:t>
            </a:r>
            <a:endParaRPr sz="1300"/>
          </a:p>
          <a:p>
            <a:pPr marL="457200" lvl="0" indent="-317500" algn="l" rtl="0">
              <a:lnSpc>
                <a:spcPct val="115000"/>
              </a:lnSpc>
              <a:spcBef>
                <a:spcPts val="600"/>
              </a:spcBef>
              <a:spcAft>
                <a:spcPct val="0"/>
              </a:spcAft>
              <a:buSzPts val="1400"/>
              <a:buFont typeface="Times New Roman"/>
              <a:buChar char="●"/>
            </a:pPr>
            <a:r>
              <a:rPr lang="en" sz="1300"/>
              <a:t>Первый этаж;</a:t>
            </a:r>
            <a:endParaRPr sz="1300"/>
          </a:p>
          <a:p>
            <a:pPr marL="457200" lvl="0" indent="-317500" algn="l" rtl="0">
              <a:lnSpc>
                <a:spcPct val="115000"/>
              </a:lnSpc>
              <a:spcBef>
                <a:spcPts val="600"/>
              </a:spcBef>
              <a:spcAft>
                <a:spcPct val="0"/>
              </a:spcAft>
              <a:buSzPts val="1400"/>
              <a:buFont typeface="Times New Roman"/>
              <a:buChar char="●"/>
            </a:pPr>
            <a:r>
              <a:rPr lang="en" sz="1300"/>
              <a:t>Вход с улицы (подходит и общий, и отдельный);</a:t>
            </a:r>
            <a:endParaRPr sz="1300"/>
          </a:p>
          <a:p>
            <a:pPr marL="457200" lvl="0" indent="-317500" algn="l" rtl="0">
              <a:lnSpc>
                <a:spcPct val="115000"/>
              </a:lnSpc>
              <a:spcBef>
                <a:spcPts val="600"/>
              </a:spcBef>
              <a:spcAft>
                <a:spcPts val="600"/>
              </a:spcAft>
              <a:buSzPts val="1400"/>
              <a:buFont typeface="Times New Roman"/>
              <a:buChar char="●"/>
            </a:pPr>
            <a:r>
              <a:rPr lang="en" sz="1300"/>
              <a:t>Цена за кв.м. зависит от вашего города и в подходящей локации она должна быть выше среднего.</a:t>
            </a:r>
            <a:endParaRPr sz="1300"/>
          </a:p>
        </p:txBody>
      </p:sp>
      <p:sp>
        <p:nvSpPr>
          <p:cNvPr id="2088" name="Google Shape;2088;p69"/>
          <p:cNvSpPr txBox="1"/>
          <p:nvPr>
            <p:ph type="subTitle" idx="4294967295"/>
          </p:nvPr>
        </p:nvSpPr>
        <p:spPr>
          <a:xfrm>
            <a:off x="779150" y="4276675"/>
            <a:ext cx="7744800" cy="5727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ts val="1600"/>
              </a:spcAft>
              <a:buNone/>
            </a:pPr>
            <a:r>
              <a:rPr lang="en" sz="1200" b="1"/>
              <a:t>Некоторые фильтры для поиска могут отсутствовать, в таком случае ориентируйтесь </a:t>
            </a:r>
            <a:br>
              <a:rPr lang="en" sz="1200" b="1"/>
            </a:br>
            <a:r>
              <a:rPr lang="en" sz="1200" b="1"/>
              <a:t>в первую очередь на расположение и размер помещения!  </a:t>
            </a:r>
            <a:endParaRPr sz="1200" b="1"/>
          </a:p>
        </p:txBody>
      </p:sp>
      <p:pic>
        <p:nvPicPr>
          <p:cNvPr id="2089" name="Google Shape;2089;p69"/>
          <p:cNvPicPr preferRelativeResize="0"/>
          <p:nvPr/>
        </p:nvPicPr>
        <p:blipFill>
          <a:blip r:embed="rId9">
            <a:alphaModFix/>
          </a:blip>
          <a:stretch>
            <a:fillRect/>
          </a:stretch>
        </p:blipFill>
        <p:spPr>
          <a:xfrm>
            <a:off x="431650" y="4392924"/>
            <a:ext cx="312675" cy="312675"/>
          </a:xfrm>
          <a:prstGeom prst="rect">
            <a:avLst/>
          </a:prstGeom>
          <a:noFill/>
          <a:ln>
            <a:noFill/>
          </a:ln>
        </p:spPr>
      </p:pic>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093" name="Shape 2093"/>
        <p:cNvGrpSpPr/>
        <p:nvPr/>
      </p:nvGrpSpPr>
      <p:grpSpPr>
        <a:xfrm>
          <a:off x="0" y="0"/>
          <a:ext cx="0" cy="0"/>
        </a:xfrm>
      </p:grpSpPr>
      <p:sp>
        <p:nvSpPr>
          <p:cNvPr id="2094" name="Google Shape;2094;p70"/>
          <p:cNvSpPr txBox="1"/>
          <p:nvPr>
            <p:ph type="subTitle" idx="1"/>
          </p:nvPr>
        </p:nvSpPr>
        <p:spPr>
          <a:xfrm>
            <a:off x="438000" y="1544150"/>
            <a:ext cx="6825000" cy="3270600"/>
          </a:xfrm>
          <a:prstGeom prst="rect">
            <a:avLst/>
          </a:prstGeom>
        </p:spPr>
        <p:txBody>
          <a:bodyPr spcFirstLastPara="1" wrap="square" lIns="91425" tIns="91425" rIns="91425" bIns="91425" anchor="t" anchorCtr="0">
            <a:noAutofit/>
          </a:bodyPr>
          <a:lstStyle>
            <a:defPPr/>
          </a:lstStyle>
          <a:p>
            <a:pPr marL="0" lvl="0" indent="0" algn="just" rtl="0">
              <a:lnSpc>
                <a:spcPct val="115000"/>
              </a:lnSpc>
              <a:spcBef>
                <a:spcPct val="0"/>
              </a:spcBef>
              <a:spcAft>
                <a:spcPct val="0"/>
              </a:spcAft>
              <a:buNone/>
            </a:pPr>
            <a:r>
              <a:rPr lang="en" sz="1200">
                <a:solidFill>
                  <a:schemeClr val="dk1"/>
                </a:solidFill>
              </a:rPr>
              <a:t>Выберите несколько наиболее подходящих помещений, после чего свяжитесь с арендодателями по телефону, представьтесь, расскажите, что планируете открыть барбершоп, задайте вопросы по списку ниже, зафиксируйте ответы и договоритесь о встрече, чтобы посмотреть помещение.</a:t>
            </a:r>
            <a:endParaRPr sz="1200">
              <a:solidFill>
                <a:schemeClr val="dk1"/>
              </a:solidFill>
            </a:endParaRPr>
          </a:p>
          <a:p>
            <a:pPr marL="0" lvl="0" indent="0" algn="just" rtl="0">
              <a:lnSpc>
                <a:spcPct val="115000"/>
              </a:lnSpc>
              <a:spcBef>
                <a:spcPct val="0"/>
              </a:spcBef>
              <a:spcAft>
                <a:spcPct val="0"/>
              </a:spcAft>
              <a:buNone/>
            </a:pPr>
            <a:endParaRPr sz="1200">
              <a:solidFill>
                <a:schemeClr val="dk1"/>
              </a:solidFill>
            </a:endParaRPr>
          </a:p>
          <a:p>
            <a:pPr marL="0" lvl="0" indent="0" algn="just" rtl="0">
              <a:lnSpc>
                <a:spcPct val="115000"/>
              </a:lnSpc>
              <a:spcBef>
                <a:spcPct val="0"/>
              </a:spcBef>
              <a:spcAft>
                <a:spcPct val="0"/>
              </a:spcAft>
              <a:buNone/>
            </a:pPr>
            <a:r>
              <a:rPr lang="en" sz="1200">
                <a:solidFill>
                  <a:schemeClr val="dk1"/>
                </a:solidFill>
              </a:rPr>
              <a:t>Ключевые вопросы: </a:t>
            </a:r>
            <a:endParaRPr sz="1200">
              <a:solidFill>
                <a:schemeClr val="dk1"/>
              </a:solidFill>
            </a:endParaRPr>
          </a:p>
          <a:p>
            <a:pPr marL="457200" lvl="0" indent="-304800" algn="just" rtl="0">
              <a:lnSpc>
                <a:spcPct val="115000"/>
              </a:lnSpc>
              <a:spcBef>
                <a:spcPct val="0"/>
              </a:spcBef>
              <a:spcAft>
                <a:spcPct val="0"/>
              </a:spcAft>
              <a:buClr>
                <a:schemeClr val="dk1"/>
              </a:buClr>
              <a:buSzPts val="1200"/>
              <a:buChar char="●"/>
            </a:pPr>
            <a:r>
              <a:rPr lang="en" sz="1200">
                <a:solidFill>
                  <a:schemeClr val="dk1"/>
                </a:solidFill>
              </a:rPr>
              <a:t>Кто занимается сдачей помещение (собственник или агентство)? </a:t>
            </a:r>
            <a:br>
              <a:rPr lang="en" sz="1200">
                <a:solidFill>
                  <a:schemeClr val="dk1"/>
                </a:solidFill>
              </a:rPr>
            </a:br>
            <a:r>
              <a:rPr lang="en" sz="1200">
                <a:solidFill>
                  <a:schemeClr val="dk1"/>
                </a:solidFill>
              </a:rPr>
              <a:t>Если агентство, то какая комиссия и кто за нее платит.</a:t>
            </a:r>
            <a:endParaRPr sz="1200">
              <a:solidFill>
                <a:schemeClr val="dk1"/>
              </a:solidFill>
            </a:endParaRPr>
          </a:p>
          <a:p>
            <a:pPr marL="457200" lvl="0" indent="-304800" algn="just" rtl="0">
              <a:lnSpc>
                <a:spcPct val="115000"/>
              </a:lnSpc>
              <a:spcBef>
                <a:spcPts val="300"/>
              </a:spcBef>
              <a:spcAft>
                <a:spcPct val="0"/>
              </a:spcAft>
              <a:buClr>
                <a:schemeClr val="dk1"/>
              </a:buClr>
              <a:buSzPts val="1200"/>
              <a:buChar char="●"/>
            </a:pPr>
            <a:r>
              <a:rPr lang="en" sz="1200">
                <a:solidFill>
                  <a:schemeClr val="dk1"/>
                </a:solidFill>
              </a:rPr>
              <a:t>Какой будет договор аренды (прямая аренда или субаренда)? </a:t>
            </a:r>
            <a:endParaRPr sz="1200">
              <a:solidFill>
                <a:schemeClr val="dk1"/>
              </a:solidFill>
            </a:endParaRPr>
          </a:p>
          <a:p>
            <a:pPr marL="457200" lvl="0" indent="-304800" algn="just" rtl="0">
              <a:lnSpc>
                <a:spcPct val="115000"/>
              </a:lnSpc>
              <a:spcBef>
                <a:spcPts val="300"/>
              </a:spcBef>
              <a:spcAft>
                <a:spcPct val="0"/>
              </a:spcAft>
              <a:buClr>
                <a:schemeClr val="dk1"/>
              </a:buClr>
              <a:buSzPts val="1200"/>
              <a:buChar char="●"/>
            </a:pPr>
            <a:r>
              <a:rPr lang="en" sz="1200">
                <a:solidFill>
                  <a:schemeClr val="dk1"/>
                </a:solidFill>
              </a:rPr>
              <a:t>Есть ли отдельный вход с улицы? </a:t>
            </a:r>
            <a:endParaRPr sz="1200">
              <a:solidFill>
                <a:schemeClr val="dk1"/>
              </a:solidFill>
            </a:endParaRPr>
          </a:p>
          <a:p>
            <a:pPr marL="457200" lvl="0" indent="-304800" algn="just" rtl="0">
              <a:lnSpc>
                <a:spcPct val="115000"/>
              </a:lnSpc>
              <a:spcBef>
                <a:spcPts val="300"/>
              </a:spcBef>
              <a:spcAft>
                <a:spcPct val="0"/>
              </a:spcAft>
              <a:buClr>
                <a:schemeClr val="dk1"/>
              </a:buClr>
              <a:buSzPts val="1200"/>
              <a:buChar char="●"/>
            </a:pPr>
            <a:r>
              <a:rPr lang="en" sz="1200">
                <a:solidFill>
                  <a:schemeClr val="dk1"/>
                </a:solidFill>
              </a:rPr>
              <a:t>Есть ли в помещении мокрая точка?</a:t>
            </a:r>
            <a:endParaRPr sz="1200">
              <a:solidFill>
                <a:schemeClr val="dk1"/>
              </a:solidFill>
            </a:endParaRPr>
          </a:p>
          <a:p>
            <a:pPr marL="457200" lvl="0" indent="-304800" algn="just" rtl="0">
              <a:lnSpc>
                <a:spcPct val="115000"/>
              </a:lnSpc>
              <a:spcBef>
                <a:spcPts val="300"/>
              </a:spcBef>
              <a:spcAft>
                <a:spcPct val="0"/>
              </a:spcAft>
              <a:buClr>
                <a:schemeClr val="dk1"/>
              </a:buClr>
              <a:buSzPts val="1200"/>
              <a:buChar char="●"/>
            </a:pPr>
            <a:r>
              <a:rPr lang="en" sz="1200">
                <a:solidFill>
                  <a:schemeClr val="dk1"/>
                </a:solidFill>
              </a:rPr>
              <a:t>Сколько предоставляется электричества в кВт?</a:t>
            </a:r>
            <a:endParaRPr sz="1200">
              <a:solidFill>
                <a:schemeClr val="dk1"/>
              </a:solidFill>
            </a:endParaRPr>
          </a:p>
          <a:p>
            <a:pPr marL="457200" lvl="0" indent="-304800" algn="just" rtl="0">
              <a:lnSpc>
                <a:spcPct val="115000"/>
              </a:lnSpc>
              <a:spcBef>
                <a:spcPts val="300"/>
              </a:spcBef>
              <a:spcAft>
                <a:spcPct val="0"/>
              </a:spcAft>
              <a:buClr>
                <a:schemeClr val="dk1"/>
              </a:buClr>
              <a:buSzPts val="1200"/>
              <a:buChar char="●"/>
            </a:pPr>
            <a:r>
              <a:rPr lang="en" sz="1200">
                <a:solidFill>
                  <a:schemeClr val="dk1"/>
                </a:solidFill>
              </a:rPr>
              <a:t>Возможно ли размещение вывески / наружной рекламы? </a:t>
            </a:r>
            <a:endParaRPr sz="1200">
              <a:solidFill>
                <a:schemeClr val="dk1"/>
              </a:solidFill>
            </a:endParaRPr>
          </a:p>
          <a:p>
            <a:pPr marL="457200" lvl="0" indent="-304800" algn="just" rtl="0">
              <a:lnSpc>
                <a:spcPct val="115000"/>
              </a:lnSpc>
              <a:spcBef>
                <a:spcPts val="300"/>
              </a:spcBef>
              <a:spcAft>
                <a:spcPts val="300"/>
              </a:spcAft>
              <a:buClr>
                <a:schemeClr val="dk1"/>
              </a:buClr>
              <a:buSzPts val="1200"/>
              <a:buChar char="●"/>
            </a:pPr>
            <a:r>
              <a:rPr lang="en" sz="1200">
                <a:solidFill>
                  <a:schemeClr val="dk1"/>
                </a:solidFill>
              </a:rPr>
              <a:t>Готовы ли предоставить арендные каникулы? На сколько?</a:t>
            </a:r>
            <a:endParaRPr sz="1200">
              <a:solidFill>
                <a:schemeClr val="dk1"/>
              </a:solidFill>
            </a:endParaRPr>
          </a:p>
        </p:txBody>
      </p:sp>
      <p:sp>
        <p:nvSpPr>
          <p:cNvPr id="2095" name="Google Shape;2095;p70"/>
          <p:cNvSpPr txBox="1"/>
          <p:nvPr>
            <p:ph type="title"/>
          </p:nvPr>
        </p:nvSpPr>
        <p:spPr>
          <a:xfrm>
            <a:off x="438000" y="2412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Алгоритм звонка </a:t>
            </a:r>
            <a:br>
              <a:rPr lang="en"/>
            </a:br>
            <a:r>
              <a:rPr lang="en"/>
              <a:t>и вопросы арендодателю</a:t>
            </a:r>
            <a:endParaRP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099" name="Shape 2099"/>
        <p:cNvGrpSpPr/>
        <p:nvPr/>
      </p:nvGrpSpPr>
      <p:grpSpPr>
        <a:xfrm>
          <a:off x="0" y="0"/>
          <a:ext cx="0" cy="0"/>
        </a:xfrm>
      </p:grpSpPr>
      <p:pic>
        <p:nvPicPr>
          <p:cNvPr id="2100" name="Google Shape;2100;p71"/>
          <p:cNvPicPr preferRelativeResize="0"/>
          <p:nvPr/>
        </p:nvPicPr>
        <p:blipFill>
          <a:blip r:embed="rId3">
            <a:alphaModFix/>
          </a:blip>
          <a:srcRect t="19330" b="41562"/>
          <a:stretch>
            <a:fillRect/>
          </a:stretch>
        </p:blipFill>
        <p:spPr>
          <a:xfrm>
            <a:off x="0" y="3445092"/>
            <a:ext cx="9144000" cy="1698483"/>
          </a:xfrm>
          <a:prstGeom prst="rect">
            <a:avLst/>
          </a:prstGeom>
          <a:noFill/>
          <a:ln>
            <a:noFill/>
          </a:ln>
        </p:spPr>
      </p:pic>
      <p:sp>
        <p:nvSpPr>
          <p:cNvPr id="2101" name="Google Shape;2101;p71"/>
          <p:cNvSpPr txBox="1"/>
          <p:nvPr>
            <p:ph type="title"/>
          </p:nvPr>
        </p:nvSpPr>
        <p:spPr>
          <a:xfrm>
            <a:off x="510375" y="3085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Clr>
                <a:schemeClr val="dk1"/>
              </a:buClr>
              <a:buSzPts val="1100"/>
              <a:buFont typeface="Arial"/>
              <a:buNone/>
            </a:pPr>
            <a:r>
              <a:rPr lang="en"/>
              <a:t>Вариант 2. Поиск на улице</a:t>
            </a:r>
            <a:endParaRPr/>
          </a:p>
          <a:p>
            <a:pPr marL="0" lvl="0" indent="0" algn="l" rtl="0">
              <a:spcBef>
                <a:spcPct val="0"/>
              </a:spcBef>
              <a:spcAft>
                <a:spcPct val="0"/>
              </a:spcAft>
              <a:buNone/>
            </a:pPr>
            <a:endParaRPr/>
          </a:p>
        </p:txBody>
      </p:sp>
      <p:sp>
        <p:nvSpPr>
          <p:cNvPr id="2102" name="Google Shape;2102;p71"/>
          <p:cNvSpPr txBox="1"/>
          <p:nvPr>
            <p:ph type="subTitle" idx="1"/>
          </p:nvPr>
        </p:nvSpPr>
        <p:spPr>
          <a:xfrm>
            <a:off x="510375" y="1284900"/>
            <a:ext cx="8337000" cy="18015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Clr>
                <a:schemeClr val="dk1"/>
              </a:buClr>
              <a:buSzPts val="1100"/>
              <a:buFont typeface="Arial"/>
              <a:buNone/>
            </a:pPr>
            <a:r>
              <a:rPr lang="en" sz="1200"/>
              <a:t>Бывает так, что хорошие помещения даже не выкладывают на сайтах – собственник просто вешает на здании баннер или растяжку с объявлением об аренде. </a:t>
            </a:r>
            <a:endParaRPr sz="1200"/>
          </a:p>
          <a:p>
            <a:pPr marL="0" lvl="0" indent="0" algn="l" rtl="0">
              <a:lnSpc>
                <a:spcPct val="115000"/>
              </a:lnSpc>
              <a:spcBef>
                <a:spcPts val="1600"/>
              </a:spcBef>
              <a:spcAft>
                <a:spcPct val="0"/>
              </a:spcAft>
              <a:buClr>
                <a:schemeClr val="dk1"/>
              </a:buClr>
              <a:buSzPts val="1100"/>
              <a:buFont typeface="Arial"/>
              <a:buNone/>
            </a:pPr>
            <a:r>
              <a:rPr lang="en" sz="1200"/>
              <a:t>Часто собственники очень ликвидных помещений не размещают рекламу и не обращаются в агентства. Ограничиваются только растяжкой с телефоном.</a:t>
            </a:r>
            <a:endParaRPr sz="1200"/>
          </a:p>
          <a:p>
            <a:pPr marL="0" lvl="0" indent="0" algn="l" rtl="0">
              <a:lnSpc>
                <a:spcPct val="115000"/>
              </a:lnSpc>
              <a:spcBef>
                <a:spcPts val="1600"/>
              </a:spcBef>
              <a:spcAft>
                <a:spcPts val="1600"/>
              </a:spcAft>
              <a:buNone/>
            </a:pPr>
            <a:r>
              <a:rPr lang="en" sz="1200" u="sng"/>
              <a:t>Начните обращать внимание на такие плакаты первых этажей зданий в предполагаемом районе открытия, а в идеале попробуйте сразу попасть в помещение и проверить подходит ли оно под наши требования.</a:t>
            </a:r>
            <a:endParaRPr u="sng"/>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106" name="Shape 2106"/>
        <p:cNvGrpSpPr/>
        <p:nvPr/>
      </p:nvGrpSpPr>
      <p:grpSpPr>
        <a:xfrm>
          <a:off x="0" y="0"/>
          <a:ext cx="0" cy="0"/>
        </a:xfrm>
      </p:grpSpPr>
      <p:sp>
        <p:nvSpPr>
          <p:cNvPr id="2107" name="Google Shape;2107;p72"/>
          <p:cNvSpPr txBox="1"/>
          <p:nvPr>
            <p:ph type="subTitle" idx="1"/>
          </p:nvPr>
        </p:nvSpPr>
        <p:spPr>
          <a:xfrm>
            <a:off x="491400" y="1583475"/>
            <a:ext cx="6802200" cy="2594100"/>
          </a:xfrm>
          <a:prstGeom prst="rect">
            <a:avLst/>
          </a:prstGeom>
        </p:spPr>
        <p:txBody>
          <a:bodyPr spcFirstLastPara="1" wrap="square" lIns="91425" tIns="91425" rIns="91425" bIns="91425" anchor="t" anchorCtr="0">
            <a:noAutofit/>
          </a:bodyPr>
          <a:lstStyle>
            <a:defPPr/>
          </a:lstStyle>
          <a:p>
            <a:pPr marL="0" lvl="0" indent="0" algn="just" rtl="0">
              <a:lnSpc>
                <a:spcPct val="115000"/>
              </a:lnSpc>
              <a:spcBef>
                <a:spcPct val="0"/>
              </a:spcBef>
              <a:spcAft>
                <a:spcPct val="0"/>
              </a:spcAft>
              <a:buNone/>
            </a:pPr>
            <a:r>
              <a:rPr lang="en" sz="1200">
                <a:solidFill>
                  <a:schemeClr val="dk1"/>
                </a:solidFill>
              </a:rPr>
              <a:t>Вам необходимо найти список агентств недвижимости и частных риелторов, которые занимаются арендой коммерческой недвижимости в вашем городе. </a:t>
            </a:r>
            <a:br>
              <a:rPr lang="en" sz="1200">
                <a:solidFill>
                  <a:schemeClr val="dk1"/>
                </a:solidFill>
              </a:rPr>
            </a:br>
            <a:r>
              <a:rPr lang="en" sz="1200">
                <a:solidFill>
                  <a:schemeClr val="dk1"/>
                </a:solidFill>
              </a:rPr>
              <a:t>Для поиска можете использовать справочники 2gis и подобные, а также поисковые системы  Google или Яндекс. </a:t>
            </a:r>
            <a:endParaRPr sz="1200">
              <a:solidFill>
                <a:schemeClr val="dk1"/>
              </a:solidFill>
            </a:endParaRPr>
          </a:p>
          <a:p>
            <a:pPr marL="0" lvl="0" indent="0" algn="just" rtl="0">
              <a:lnSpc>
                <a:spcPct val="115000"/>
              </a:lnSpc>
              <a:spcBef>
                <a:spcPct val="0"/>
              </a:spcBef>
              <a:spcAft>
                <a:spcPct val="0"/>
              </a:spcAft>
              <a:buNone/>
            </a:pPr>
            <a:endParaRPr sz="1200">
              <a:solidFill>
                <a:schemeClr val="dk1"/>
              </a:solidFill>
            </a:endParaRPr>
          </a:p>
          <a:p>
            <a:pPr marL="0" lvl="0" indent="0" algn="just" rtl="0">
              <a:lnSpc>
                <a:spcPct val="115000"/>
              </a:lnSpc>
              <a:spcBef>
                <a:spcPct val="0"/>
              </a:spcBef>
              <a:spcAft>
                <a:spcPct val="0"/>
              </a:spcAft>
              <a:buNone/>
            </a:pPr>
            <a:r>
              <a:rPr lang="en" sz="1200">
                <a:solidFill>
                  <a:schemeClr val="dk1"/>
                </a:solidFill>
              </a:rPr>
              <a:t>Далее обзвоните агентства, которые нашли, обозначить требования к точке и попросите прислать вам варианты в мессенджеры (Whatsapp и пр., смотря где вам удобно). </a:t>
            </a:r>
            <a:endParaRPr sz="1200">
              <a:solidFill>
                <a:schemeClr val="dk1"/>
              </a:solidFill>
            </a:endParaRPr>
          </a:p>
          <a:p>
            <a:pPr marL="0" lvl="0" indent="0" algn="just" rtl="0">
              <a:lnSpc>
                <a:spcPct val="115000"/>
              </a:lnSpc>
              <a:spcBef>
                <a:spcPct val="0"/>
              </a:spcBef>
              <a:spcAft>
                <a:spcPct val="0"/>
              </a:spcAft>
              <a:buNone/>
            </a:pPr>
            <a:endParaRPr sz="1200">
              <a:solidFill>
                <a:schemeClr val="dk1"/>
              </a:solidFill>
            </a:endParaRPr>
          </a:p>
          <a:p>
            <a:pPr marL="0" lvl="0" indent="0" algn="just" rtl="0">
              <a:lnSpc>
                <a:spcPct val="115000"/>
              </a:lnSpc>
              <a:spcBef>
                <a:spcPct val="0"/>
              </a:spcBef>
              <a:spcAft>
                <a:spcPct val="0"/>
              </a:spcAft>
              <a:buNone/>
            </a:pPr>
            <a:r>
              <a:rPr lang="en" sz="1200">
                <a:solidFill>
                  <a:schemeClr val="dk1"/>
                </a:solidFill>
              </a:rPr>
              <a:t>После этого действуйте по предоставленному ранее алгоритму - (1) задайте вопросы, </a:t>
            </a:r>
            <a:br>
              <a:rPr lang="en" sz="1200">
                <a:solidFill>
                  <a:schemeClr val="dk1"/>
                </a:solidFill>
              </a:rPr>
            </a:br>
            <a:r>
              <a:rPr lang="en" sz="1200">
                <a:solidFill>
                  <a:schemeClr val="dk1"/>
                </a:solidFill>
              </a:rPr>
              <a:t>(2) договоритесь о просмотре, (3) снимите видео об объекте и запросите план БТИ.</a:t>
            </a:r>
            <a:endParaRPr sz="1200">
              <a:solidFill>
                <a:schemeClr val="dk1"/>
              </a:solidFill>
            </a:endParaRPr>
          </a:p>
          <a:p>
            <a:pPr marL="0" lvl="0" indent="0" algn="just" rtl="0">
              <a:lnSpc>
                <a:spcPct val="115000"/>
              </a:lnSpc>
              <a:spcBef>
                <a:spcPct val="0"/>
              </a:spcBef>
              <a:spcAft>
                <a:spcPct val="0"/>
              </a:spcAft>
              <a:buNone/>
            </a:pPr>
            <a:endParaRPr sz="1200">
              <a:solidFill>
                <a:schemeClr val="dk1"/>
              </a:solidFill>
              <a:latin typeface="Raleway"/>
              <a:ea typeface="Raleway"/>
              <a:cs typeface="Raleway"/>
              <a:sym typeface="Raleway"/>
            </a:endParaRPr>
          </a:p>
          <a:p>
            <a:pPr marL="0" lvl="0" indent="0" algn="just" rtl="0">
              <a:lnSpc>
                <a:spcPct val="115000"/>
              </a:lnSpc>
              <a:spcBef>
                <a:spcPct val="0"/>
              </a:spcBef>
              <a:spcAft>
                <a:spcPct val="0"/>
              </a:spcAft>
              <a:buNone/>
            </a:pPr>
            <a:endParaRPr sz="1400">
              <a:latin typeface="Times New Roman"/>
              <a:ea typeface="Times New Roman"/>
              <a:cs typeface="Times New Roman"/>
              <a:sym typeface="Times New Roman"/>
            </a:endParaRPr>
          </a:p>
        </p:txBody>
      </p:sp>
      <p:sp>
        <p:nvSpPr>
          <p:cNvPr id="2108" name="Google Shape;2108;p72"/>
          <p:cNvSpPr txBox="1"/>
          <p:nvPr>
            <p:ph type="title"/>
          </p:nvPr>
        </p:nvSpPr>
        <p:spPr>
          <a:xfrm>
            <a:off x="491400" y="252675"/>
            <a:ext cx="7704000" cy="1330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Вариант 3. </a:t>
            </a:r>
            <a:br>
              <a:rPr lang="en"/>
            </a:br>
            <a:r>
              <a:rPr lang="en"/>
              <a:t>Работа с риэлторами</a:t>
            </a:r>
            <a:endParaRPr/>
          </a:p>
        </p:txBody>
      </p:sp>
      <p:pic>
        <p:nvPicPr>
          <p:cNvPr id="2109" name="Google Shape;2109;p72"/>
          <p:cNvPicPr preferRelativeResize="0"/>
          <p:nvPr/>
        </p:nvPicPr>
        <p:blipFill>
          <a:blip r:embed="rId3">
            <a:alphaModFix/>
          </a:blip>
          <a:stretch>
            <a:fillRect/>
          </a:stretch>
        </p:blipFill>
        <p:spPr>
          <a:xfrm>
            <a:off x="682275" y="4312087"/>
            <a:ext cx="312675" cy="312675"/>
          </a:xfrm>
          <a:prstGeom prst="rect">
            <a:avLst/>
          </a:prstGeom>
          <a:noFill/>
          <a:ln>
            <a:noFill/>
          </a:ln>
        </p:spPr>
      </p:pic>
      <p:sp>
        <p:nvSpPr>
          <p:cNvPr id="2110" name="Google Shape;2110;p72"/>
          <p:cNvSpPr txBox="1"/>
          <p:nvPr/>
        </p:nvSpPr>
        <p:spPr>
          <a:xfrm>
            <a:off x="1071150" y="4177575"/>
            <a:ext cx="5792100" cy="581700"/>
          </a:xfrm>
          <a:prstGeom prst="rect">
            <a:avLst/>
          </a:prstGeom>
          <a:noFill/>
          <a:ln>
            <a:noFill/>
          </a:ln>
        </p:spPr>
        <p:txBody>
          <a:bodyPr spcFirstLastPara="1" wrap="square" lIns="91425" tIns="91425" rIns="91425" bIns="91425" anchor="t" anchorCtr="0">
            <a:spAutoFit/>
          </a:bodyPr>
          <a:lstStyle>
            <a:defPPr/>
          </a:lstStyle>
          <a:p>
            <a:pPr marL="0" lvl="0" indent="0" algn="just" rtl="0">
              <a:lnSpc>
                <a:spcPct val="115000"/>
              </a:lnSpc>
              <a:spcBef>
                <a:spcPct val="0"/>
              </a:spcBef>
              <a:spcAft>
                <a:spcPct val="0"/>
              </a:spcAft>
              <a:buNone/>
            </a:pPr>
            <a:r>
              <a:rPr lang="en" sz="1200">
                <a:solidFill>
                  <a:schemeClr val="dk1"/>
                </a:solidFill>
                <a:latin typeface="Open Sans"/>
                <a:ea typeface="Open Sans"/>
                <a:cs typeface="Open Sans"/>
                <a:sym typeface="Open Sans"/>
              </a:rPr>
              <a:t>Заранее обговаривайте с агентами условия сотрудничества – комиссию, как правило, должен оплачивать арендодатель. </a:t>
            </a:r>
            <a:endParaRPr>
              <a:latin typeface="Open Sans"/>
              <a:ea typeface="Open Sans"/>
              <a:cs typeface="Open Sans"/>
              <a:sym typeface="Open Sans"/>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279" name="Shape 1279"/>
        <p:cNvGrpSpPr/>
        <p:nvPr/>
      </p:nvGrpSpPr>
      <p:grpSpPr>
        <a:xfrm>
          <a:off x="0" y="0"/>
          <a:ext cx="0" cy="0"/>
        </a:xfrm>
      </p:grpSpPr>
      <p:sp>
        <p:nvSpPr>
          <p:cNvPr id="1280" name="Google Shape;1280;p37"/>
          <p:cNvSpPr/>
          <p:nvPr/>
        </p:nvSpPr>
        <p:spPr>
          <a:xfrm>
            <a:off x="349500" y="2006000"/>
            <a:ext cx="2623900" cy="3253850"/>
          </a:xfrm>
          <a:custGeom>
            <a:rect l="l" t="t" r="r" b="b"/>
            <a:pathLst>
              <a:path w="104955" h="130153" extrusionOk="0">
                <a:moveTo>
                  <a:pt x="0" y="130154"/>
                </a:moveTo>
                <a:lnTo>
                  <a:pt x="119" y="0"/>
                </a:lnTo>
                <a:lnTo>
                  <a:pt x="104956" y="0"/>
                </a:lnTo>
                <a:lnTo>
                  <a:pt x="104956" y="129225"/>
                </a:lnTo>
              </a:path>
            </a:pathLst>
          </a:custGeom>
          <a:noFill/>
          <a:ln w="19050" cap="flat" cmpd="sng">
            <a:solidFill>
              <a:schemeClr val="dk1"/>
            </a:solidFill>
            <a:prstDash val="solid"/>
            <a:round/>
            <a:headEnd type="none" w="med" len="med"/>
            <a:tailEnd type="none" w="med" len="med"/>
          </a:ln>
        </p:spPr>
        <p:txBody>
          <a:bodyPr/>
          <a:lstStyle>
            <a:defPPr/>
          </a:lstStyle>
          <a:p>
            <a:pPr/>
          </a:p>
        </p:txBody>
      </p:sp>
      <p:pic>
        <p:nvPicPr>
          <p:cNvPr id="1281" name="Google Shape;1281;p37"/>
          <p:cNvPicPr preferRelativeResize="0"/>
          <p:nvPr/>
        </p:nvPicPr>
        <p:blipFill>
          <a:blip r:embed="rId3">
            <a:alphaModFix/>
          </a:blip>
          <a:srcRect l="14052"/>
          <a:stretch>
            <a:fillRect/>
          </a:stretch>
        </p:blipFill>
        <p:spPr>
          <a:xfrm>
            <a:off x="420550" y="1820775"/>
            <a:ext cx="2471150" cy="1350125"/>
          </a:xfrm>
          <a:prstGeom prst="rect">
            <a:avLst/>
          </a:prstGeom>
          <a:noFill/>
          <a:ln>
            <a:noFill/>
          </a:ln>
        </p:spPr>
      </p:pic>
      <p:sp>
        <p:nvSpPr>
          <p:cNvPr id="1282" name="Google Shape;1282;p37"/>
          <p:cNvSpPr/>
          <p:nvPr/>
        </p:nvSpPr>
        <p:spPr>
          <a:xfrm>
            <a:off x="3254725" y="2006000"/>
            <a:ext cx="2627800" cy="3253850"/>
          </a:xfrm>
          <a:custGeom>
            <a:rect l="l" t="t" r="r" b="b"/>
            <a:pathLst>
              <a:path w="105111" h="130153" extrusionOk="0">
                <a:moveTo>
                  <a:pt x="0" y="130154"/>
                </a:moveTo>
                <a:lnTo>
                  <a:pt x="275" y="0"/>
                </a:lnTo>
                <a:lnTo>
                  <a:pt x="105112" y="0"/>
                </a:lnTo>
                <a:lnTo>
                  <a:pt x="105112" y="129225"/>
                </a:lnTo>
              </a:path>
            </a:pathLst>
          </a:custGeom>
          <a:noFill/>
          <a:ln w="19050" cap="flat" cmpd="sng">
            <a:solidFill>
              <a:schemeClr val="dk1"/>
            </a:solidFill>
            <a:prstDash val="solid"/>
            <a:round/>
            <a:headEnd type="none" w="med" len="med"/>
            <a:tailEnd type="none" w="med" len="med"/>
          </a:ln>
        </p:spPr>
        <p:txBody>
          <a:bodyPr/>
          <a:lstStyle>
            <a:defPPr/>
          </a:lstStyle>
          <a:p>
            <a:pPr/>
          </a:p>
        </p:txBody>
      </p:sp>
      <p:sp>
        <p:nvSpPr>
          <p:cNvPr id="1283" name="Google Shape;1283;p37"/>
          <p:cNvSpPr/>
          <p:nvPr/>
        </p:nvSpPr>
        <p:spPr>
          <a:xfrm>
            <a:off x="6170725" y="2006000"/>
            <a:ext cx="2620925" cy="3253850"/>
          </a:xfrm>
          <a:custGeom>
            <a:rect l="l" t="t" r="r" b="b"/>
            <a:pathLst>
              <a:path w="104837" h="130153" extrusionOk="0">
                <a:moveTo>
                  <a:pt x="21" y="130154"/>
                </a:moveTo>
                <a:lnTo>
                  <a:pt x="0" y="0"/>
                </a:lnTo>
                <a:lnTo>
                  <a:pt x="104837" y="0"/>
                </a:lnTo>
                <a:lnTo>
                  <a:pt x="104837" y="129225"/>
                </a:lnTo>
              </a:path>
            </a:pathLst>
          </a:custGeom>
          <a:noFill/>
          <a:ln w="19050" cap="flat" cmpd="sng">
            <a:solidFill>
              <a:schemeClr val="dk1"/>
            </a:solidFill>
            <a:prstDash val="solid"/>
            <a:round/>
            <a:headEnd type="none" w="med" len="med"/>
            <a:tailEnd type="none" w="med" len="med"/>
          </a:ln>
        </p:spPr>
        <p:txBody>
          <a:bodyPr/>
          <a:lstStyle>
            <a:defPPr/>
          </a:lstStyle>
          <a:p>
            <a:pPr/>
          </a:p>
        </p:txBody>
      </p:sp>
      <p:pic>
        <p:nvPicPr>
          <p:cNvPr id="1284" name="Google Shape;1284;p37"/>
          <p:cNvPicPr preferRelativeResize="0"/>
          <p:nvPr/>
        </p:nvPicPr>
        <p:blipFill>
          <a:blip r:embed="rId4">
            <a:alphaModFix/>
          </a:blip>
          <a:srcRect t="-180" b="18293"/>
          <a:stretch>
            <a:fillRect/>
          </a:stretch>
        </p:blipFill>
        <p:spPr>
          <a:xfrm>
            <a:off x="3344886" y="1820771"/>
            <a:ext cx="2471175" cy="1350130"/>
          </a:xfrm>
          <a:prstGeom prst="rect">
            <a:avLst/>
          </a:prstGeom>
          <a:noFill/>
          <a:ln>
            <a:noFill/>
          </a:ln>
        </p:spPr>
      </p:pic>
      <p:grpSp>
        <p:nvGrpSpPr>
          <p:cNvPr id="1285" name="Google Shape;1285;p37"/>
          <p:cNvGrpSpPr/>
          <p:nvPr/>
        </p:nvGrpSpPr>
        <p:grpSpPr>
          <a:xfrm rot="5400000">
            <a:off x="1506536" y="807119"/>
            <a:ext cx="312682" cy="1748105"/>
            <a:chOff x="8954936" y="1923919"/>
            <a:chExt cx="312682" cy="1748105"/>
          </a:xfrm>
        </p:grpSpPr>
        <p:sp>
          <p:nvSpPr>
            <p:cNvPr id="1286" name="Google Shape;1286;p37"/>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87" name="Google Shape;1287;p37"/>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88" name="Google Shape;1288;p37"/>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89" name="Google Shape;1289;p37"/>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90" name="Google Shape;1290;p37"/>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91" name="Google Shape;1291;p37"/>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92" name="Google Shape;1292;p37"/>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93" name="Google Shape;1293;p37"/>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94" name="Google Shape;1294;p37"/>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95" name="Google Shape;1295;p37"/>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96" name="Google Shape;1296;p37"/>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97" name="Google Shape;1297;p37"/>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98" name="Google Shape;1298;p37"/>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299" name="Google Shape;1299;p37"/>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00" name="Google Shape;1300;p37"/>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01" name="Google Shape;1301;p37"/>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02" name="Google Shape;1302;p37"/>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03" name="Google Shape;1303;p37"/>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04" name="Google Shape;1304;p37"/>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05" name="Google Shape;1305;p37"/>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06" name="Google Shape;1306;p37"/>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07" name="Google Shape;1307;p37"/>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08" name="Google Shape;1308;p37"/>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09" name="Google Shape;1309;p37"/>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1310" name="Google Shape;1310;p37"/>
          <p:cNvGrpSpPr/>
          <p:nvPr/>
        </p:nvGrpSpPr>
        <p:grpSpPr>
          <a:xfrm rot="5400000">
            <a:off x="4415659" y="807119"/>
            <a:ext cx="312682" cy="1748105"/>
            <a:chOff x="8954936" y="1923919"/>
            <a:chExt cx="312682" cy="1748105"/>
          </a:xfrm>
        </p:grpSpPr>
        <p:sp>
          <p:nvSpPr>
            <p:cNvPr id="1311" name="Google Shape;1311;p37"/>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12" name="Google Shape;1312;p37"/>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13" name="Google Shape;1313;p37"/>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14" name="Google Shape;1314;p37"/>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15" name="Google Shape;1315;p37"/>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16" name="Google Shape;1316;p37"/>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17" name="Google Shape;1317;p37"/>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18" name="Google Shape;1318;p37"/>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19" name="Google Shape;1319;p37"/>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20" name="Google Shape;1320;p37"/>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21" name="Google Shape;1321;p37"/>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22" name="Google Shape;1322;p37"/>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23" name="Google Shape;1323;p37"/>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24" name="Google Shape;1324;p37"/>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25" name="Google Shape;1325;p37"/>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26" name="Google Shape;1326;p37"/>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27" name="Google Shape;1327;p37"/>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28" name="Google Shape;1328;p37"/>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29" name="Google Shape;1329;p37"/>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30" name="Google Shape;1330;p37"/>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31" name="Google Shape;1331;p37"/>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32" name="Google Shape;1332;p37"/>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33" name="Google Shape;1333;p37"/>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34" name="Google Shape;1334;p37"/>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1335" name="Google Shape;1335;p37"/>
          <p:cNvGrpSpPr/>
          <p:nvPr/>
        </p:nvGrpSpPr>
        <p:grpSpPr>
          <a:xfrm rot="5400000">
            <a:off x="7324786" y="807119"/>
            <a:ext cx="312682" cy="1748105"/>
            <a:chOff x="8954936" y="1923919"/>
            <a:chExt cx="312682" cy="1748105"/>
          </a:xfrm>
        </p:grpSpPr>
        <p:sp>
          <p:nvSpPr>
            <p:cNvPr id="1336" name="Google Shape;1336;p37"/>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37" name="Google Shape;1337;p37"/>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38" name="Google Shape;1338;p37"/>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39" name="Google Shape;1339;p37"/>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40" name="Google Shape;1340;p37"/>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41" name="Google Shape;1341;p37"/>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42" name="Google Shape;1342;p37"/>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43" name="Google Shape;1343;p37"/>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44" name="Google Shape;1344;p37"/>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45" name="Google Shape;1345;p37"/>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46" name="Google Shape;1346;p37"/>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47" name="Google Shape;1347;p37"/>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48" name="Google Shape;1348;p37"/>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49" name="Google Shape;1349;p37"/>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50" name="Google Shape;1350;p37"/>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51" name="Google Shape;1351;p37"/>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52" name="Google Shape;1352;p37"/>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53" name="Google Shape;1353;p37"/>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54" name="Google Shape;1354;p37"/>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55" name="Google Shape;1355;p37"/>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56" name="Google Shape;1356;p37"/>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57" name="Google Shape;1357;p37"/>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58" name="Google Shape;1358;p37"/>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359" name="Google Shape;1359;p37"/>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1360" name="Google Shape;1360;p37"/>
          <p:cNvSpPr txBox="1"/>
          <p:nvPr>
            <p:ph type="title"/>
          </p:nvPr>
        </p:nvSpPr>
        <p:spPr>
          <a:xfrm>
            <a:off x="427300" y="477600"/>
            <a:ext cx="84741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Ключевые лица для коммуникации</a:t>
            </a:r>
            <a:endParaRPr/>
          </a:p>
        </p:txBody>
      </p:sp>
      <p:sp>
        <p:nvSpPr>
          <p:cNvPr id="1361" name="Google Shape;1361;p37"/>
          <p:cNvSpPr txBox="1"/>
          <p:nvPr>
            <p:ph type="ctrTitle" idx="2"/>
          </p:nvPr>
        </p:nvSpPr>
        <p:spPr>
          <a:xfrm>
            <a:off x="631195" y="3373200"/>
            <a:ext cx="20814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Полина Дорохина</a:t>
            </a:r>
            <a:endParaRPr/>
          </a:p>
        </p:txBody>
      </p:sp>
      <p:sp>
        <p:nvSpPr>
          <p:cNvPr id="1362" name="Google Shape;1362;p37"/>
          <p:cNvSpPr txBox="1"/>
          <p:nvPr>
            <p:ph type="subTitle" idx="1"/>
          </p:nvPr>
        </p:nvSpPr>
        <p:spPr>
          <a:xfrm>
            <a:off x="631200" y="3865175"/>
            <a:ext cx="2081400" cy="8010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sz="1200"/>
              <a:t>Менеджер по сопровождению </a:t>
            </a:r>
            <a:endParaRPr sz="1200"/>
          </a:p>
          <a:p>
            <a:pPr marL="0" lvl="0" indent="0" algn="l" rtl="0">
              <a:spcBef>
                <a:spcPct val="0"/>
              </a:spcBef>
              <a:spcAft>
                <a:spcPct val="0"/>
              </a:spcAft>
              <a:buNone/>
            </a:pPr>
            <a:br>
              <a:rPr lang="en" sz="1200"/>
            </a:br>
            <a:r>
              <a:rPr lang="en" sz="1200"/>
              <a:t>Тел.: </a:t>
            </a:r>
            <a:r>
              <a:rPr lang="en" sz="1200" u="sng">
                <a:solidFill>
                  <a:schemeClr val="hlink"/>
                </a:solidFill>
                <a:hlinkClick r:id="rId5"/>
              </a:rPr>
              <a:t>+7 961 928-80-27</a:t>
            </a:r>
            <a:endParaRPr sz="1200"/>
          </a:p>
        </p:txBody>
      </p:sp>
      <p:sp>
        <p:nvSpPr>
          <p:cNvPr id="1363" name="Google Shape;1363;p37"/>
          <p:cNvSpPr txBox="1"/>
          <p:nvPr>
            <p:ph type="ctrTitle" idx="3"/>
          </p:nvPr>
        </p:nvSpPr>
        <p:spPr>
          <a:xfrm>
            <a:off x="3531275" y="3373200"/>
            <a:ext cx="20814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Данила </a:t>
            </a:r>
            <a:endParaRPr/>
          </a:p>
        </p:txBody>
      </p:sp>
      <p:sp>
        <p:nvSpPr>
          <p:cNvPr id="1364" name="Google Shape;1364;p37"/>
          <p:cNvSpPr txBox="1"/>
          <p:nvPr>
            <p:ph type="subTitle" idx="4"/>
          </p:nvPr>
        </p:nvSpPr>
        <p:spPr>
          <a:xfrm>
            <a:off x="3531277" y="3788975"/>
            <a:ext cx="2081400" cy="8010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Clr>
                <a:schemeClr val="dk1"/>
              </a:buClr>
              <a:buSzPts val="1100"/>
              <a:buFont typeface="Arial"/>
              <a:buNone/>
            </a:pPr>
            <a:r>
              <a:rPr lang="en" sz="1200"/>
              <a:t>Руководитель по блоку ремонта помещений</a:t>
            </a:r>
            <a:endParaRPr sz="1200"/>
          </a:p>
          <a:p>
            <a:pPr marL="0" lvl="0" indent="0" algn="l" rtl="0">
              <a:spcBef>
                <a:spcPct val="0"/>
              </a:spcBef>
              <a:spcAft>
                <a:spcPct val="0"/>
              </a:spcAft>
              <a:buClr>
                <a:schemeClr val="dk1"/>
              </a:buClr>
              <a:buSzPts val="1100"/>
              <a:buFont typeface="Arial"/>
              <a:buNone/>
            </a:pPr>
            <a:endParaRPr sz="1200"/>
          </a:p>
          <a:p>
            <a:pPr marL="0" lvl="0" indent="0" algn="l" rtl="0">
              <a:spcBef>
                <a:spcPct val="0"/>
              </a:spcBef>
              <a:spcAft>
                <a:spcPct val="0"/>
              </a:spcAft>
              <a:buClr>
                <a:schemeClr val="dk1"/>
              </a:buClr>
              <a:buSzPts val="1100"/>
              <a:buFont typeface="Arial"/>
              <a:buNone/>
            </a:pPr>
            <a:r>
              <a:rPr lang="en" sz="1200">
                <a:highlight>
                  <a:srgbClr val="FFFF00"/>
                </a:highlight>
              </a:rPr>
              <a:t>Тел: </a:t>
            </a:r>
            <a:r>
              <a:rPr lang="en" sz="1200" u="sng">
                <a:solidFill>
                  <a:schemeClr val="hlink"/>
                </a:solidFill>
                <a:highlight>
                  <a:srgbClr val="FFFF00"/>
                </a:highlight>
                <a:hlinkClick r:id="rId6"/>
              </a:rPr>
              <a:t>+7 938 443-00-54</a:t>
            </a:r>
            <a:endParaRPr sz="1200" u="sng">
              <a:highlight>
                <a:srgbClr val="FFFF00"/>
              </a:highlight>
            </a:endParaRPr>
          </a:p>
        </p:txBody>
      </p:sp>
      <p:sp>
        <p:nvSpPr>
          <p:cNvPr id="1365" name="Google Shape;1365;p37"/>
          <p:cNvSpPr txBox="1"/>
          <p:nvPr>
            <p:ph type="ctrTitle" idx="5"/>
          </p:nvPr>
        </p:nvSpPr>
        <p:spPr>
          <a:xfrm>
            <a:off x="6431331" y="3373200"/>
            <a:ext cx="20814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Геворг Технолог</a:t>
            </a:r>
            <a:endParaRPr/>
          </a:p>
        </p:txBody>
      </p:sp>
      <p:sp>
        <p:nvSpPr>
          <p:cNvPr id="1366" name="Google Shape;1366;p37"/>
          <p:cNvSpPr txBox="1"/>
          <p:nvPr>
            <p:ph type="subTitle" idx="6"/>
          </p:nvPr>
        </p:nvSpPr>
        <p:spPr>
          <a:xfrm>
            <a:off x="6424650" y="3788975"/>
            <a:ext cx="20814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Clr>
                <a:schemeClr val="dk1"/>
              </a:buClr>
              <a:buSzPts val="1100"/>
              <a:buFont typeface="Arial"/>
              <a:buNone/>
            </a:pPr>
            <a:r>
              <a:rPr lang="en" sz="1200"/>
              <a:t>Ремонт</a:t>
            </a:r>
            <a:endParaRPr sz="1200"/>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114" name="Shape 2114"/>
        <p:cNvGrpSpPr/>
        <p:nvPr/>
      </p:nvGrpSpPr>
      <p:grpSpPr>
        <a:xfrm>
          <a:off x="0" y="0"/>
          <a:ext cx="0" cy="0"/>
        </a:xfrm>
      </p:grpSpPr>
      <p:pic>
        <p:nvPicPr>
          <p:cNvPr id="2115" name="Google Shape;2115;p73"/>
          <p:cNvPicPr preferRelativeResize="0"/>
          <p:nvPr/>
        </p:nvPicPr>
        <p:blipFill>
          <a:blip r:embed="rId3">
            <a:alphaModFix/>
          </a:blip>
          <a:srcRect t="8477" b="8486"/>
          <a:stretch>
            <a:fillRect/>
          </a:stretch>
        </p:blipFill>
        <p:spPr>
          <a:xfrm>
            <a:off x="5015500" y="0"/>
            <a:ext cx="4128497" cy="5143501"/>
          </a:xfrm>
          <a:prstGeom prst="rect">
            <a:avLst/>
          </a:prstGeom>
          <a:noFill/>
          <a:ln>
            <a:noFill/>
          </a:ln>
        </p:spPr>
      </p:pic>
      <p:sp>
        <p:nvSpPr>
          <p:cNvPr id="2116" name="Google Shape;2116;p73"/>
          <p:cNvSpPr/>
          <p:nvPr/>
        </p:nvSpPr>
        <p:spPr>
          <a:xfrm>
            <a:off x="48363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17" name="Google Shape;2117;p73"/>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118" name="Google Shape;2118;p73"/>
          <p:cNvGrpSpPr/>
          <p:nvPr/>
        </p:nvGrpSpPr>
        <p:grpSpPr>
          <a:xfrm>
            <a:off x="8831314" y="1474774"/>
            <a:ext cx="312682" cy="2193963"/>
            <a:chOff x="8954936" y="1478060"/>
            <a:chExt cx="312682" cy="2193963"/>
          </a:xfrm>
        </p:grpSpPr>
        <p:sp>
          <p:nvSpPr>
            <p:cNvPr id="2119" name="Google Shape;2119;p73"/>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20" name="Google Shape;2120;p73"/>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21" name="Google Shape;2121;p73"/>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22" name="Google Shape;2122;p73"/>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23" name="Google Shape;2123;p73"/>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24" name="Google Shape;2124;p73"/>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25" name="Google Shape;2125;p73"/>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26" name="Google Shape;2126;p73"/>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27" name="Google Shape;2127;p73"/>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28" name="Google Shape;2128;p73"/>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29" name="Google Shape;2129;p73"/>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30" name="Google Shape;2130;p73"/>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31" name="Google Shape;2131;p73"/>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32" name="Google Shape;2132;p73"/>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33" name="Google Shape;2133;p73"/>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34" name="Google Shape;2134;p73"/>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35" name="Google Shape;2135;p73"/>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36" name="Google Shape;2136;p73"/>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37" name="Google Shape;2137;p73"/>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38" name="Google Shape;2138;p73"/>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39" name="Google Shape;2139;p73"/>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40" name="Google Shape;2140;p73"/>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41" name="Google Shape;2141;p73"/>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42" name="Google Shape;2142;p73"/>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43" name="Google Shape;2143;p73"/>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44" name="Google Shape;2144;p73"/>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45" name="Google Shape;2145;p73"/>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46" name="Google Shape;2146;p73"/>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47" name="Google Shape;2147;p73"/>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48" name="Google Shape;2148;p73"/>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149" name="Google Shape;2149;p73"/>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3.3.</a:t>
            </a:r>
            <a:endParaRPr/>
          </a:p>
        </p:txBody>
      </p:sp>
      <p:sp>
        <p:nvSpPr>
          <p:cNvPr id="2150" name="Google Shape;2150;p73"/>
          <p:cNvSpPr txBox="1"/>
          <p:nvPr>
            <p:ph type="subTitle" idx="1"/>
          </p:nvPr>
        </p:nvSpPr>
        <p:spPr>
          <a:xfrm>
            <a:off x="720000" y="2833325"/>
            <a:ext cx="42954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sz="2500" b="1">
                <a:latin typeface="Raleway"/>
                <a:ea typeface="Raleway"/>
                <a:cs typeface="Raleway"/>
                <a:sym typeface="Raleway"/>
              </a:rPr>
              <a:t>Просмотр помещения </a:t>
            </a:r>
            <a:br>
              <a:rPr lang="en" sz="2500" b="1">
                <a:latin typeface="Raleway"/>
                <a:ea typeface="Raleway"/>
                <a:cs typeface="Raleway"/>
                <a:sym typeface="Raleway"/>
              </a:rPr>
            </a:br>
            <a:r>
              <a:rPr lang="en" sz="2500" b="1">
                <a:latin typeface="Raleway"/>
                <a:ea typeface="Raleway"/>
                <a:cs typeface="Raleway"/>
                <a:sym typeface="Raleway"/>
              </a:rPr>
              <a:t>и замер проходимости</a:t>
            </a:r>
            <a:endParaRPr sz="2500" b="1">
              <a:latin typeface="Raleway"/>
              <a:ea typeface="Raleway"/>
              <a:cs typeface="Raleway"/>
              <a:sym typeface="Raleway"/>
            </a:endParaRP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154" name="Shape 2154"/>
        <p:cNvGrpSpPr/>
        <p:nvPr/>
      </p:nvGrpSpPr>
      <p:grpSpPr>
        <a:xfrm>
          <a:off x="0" y="0"/>
          <a:ext cx="0" cy="0"/>
        </a:xfrm>
      </p:grpSpPr>
      <p:sp>
        <p:nvSpPr>
          <p:cNvPr id="2155" name="Google Shape;2155;p74"/>
          <p:cNvSpPr txBox="1"/>
          <p:nvPr>
            <p:ph type="subTitle" idx="1"/>
          </p:nvPr>
        </p:nvSpPr>
        <p:spPr>
          <a:xfrm>
            <a:off x="542400" y="1457450"/>
            <a:ext cx="8059200" cy="25587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200"/>
              <a:t>Приехав на локацию старайтесь встать на место вашего будущего клиента и смотреть его глазами, обратите внимание: </a:t>
            </a:r>
            <a:br>
              <a:rPr lang="en" sz="1200"/>
            </a:br>
            <a:r>
              <a:rPr lang="en" sz="1200"/>
              <a:t>(1) есть ли парковка для посетителей, </a:t>
            </a:r>
            <a:br>
              <a:rPr lang="en" sz="1200"/>
            </a:br>
            <a:r>
              <a:rPr lang="en" sz="1200"/>
              <a:t>(2) удобно ли добираться от ближайшего общественного транспорта, </a:t>
            </a:r>
            <a:br>
              <a:rPr lang="en" sz="1200"/>
            </a:br>
            <a:r>
              <a:rPr lang="en" sz="1200"/>
              <a:t>(3) как выглядит входная группа, </a:t>
            </a:r>
            <a:br>
              <a:rPr lang="en" sz="1200"/>
            </a:br>
            <a:r>
              <a:rPr lang="en" sz="1200"/>
              <a:t>(4) будет ли видна работа внутри барбершоп с улицы. </a:t>
            </a:r>
            <a:endParaRPr sz="1200"/>
          </a:p>
          <a:p>
            <a:pPr marL="0" lvl="0" indent="0" algn="l" rtl="0">
              <a:lnSpc>
                <a:spcPct val="115000"/>
              </a:lnSpc>
              <a:spcBef>
                <a:spcPts val="1600"/>
              </a:spcBef>
              <a:spcAft>
                <a:spcPts val="1600"/>
              </a:spcAft>
              <a:buNone/>
            </a:pPr>
            <a:r>
              <a:rPr lang="en" sz="1200"/>
              <a:t>Повторно задайте ключевые вопросы по помещению арендодателям, расскажите про ваши планы по открытию барбершопа, обозначьте, что вам необходимы арендные каникулы длительностью не менее одного месяца для проведения ремонтных работ, а также запросите планировку БТИ, она будет нужна при составлении планограммы и будущем ремонте помещения.</a:t>
            </a:r>
            <a:endParaRPr sz="1200"/>
          </a:p>
        </p:txBody>
      </p:sp>
      <p:sp>
        <p:nvSpPr>
          <p:cNvPr id="2156" name="Google Shape;2156;p74"/>
          <p:cNvSpPr txBox="1"/>
          <p:nvPr>
            <p:ph type="title"/>
          </p:nvPr>
        </p:nvSpPr>
        <p:spPr>
          <a:xfrm>
            <a:off x="510375" y="177800"/>
            <a:ext cx="7704000" cy="11133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Как проводить просмотр подходящего помещения</a:t>
            </a:r>
            <a:endParaRPr/>
          </a:p>
        </p:txBody>
      </p:sp>
      <p:sp>
        <p:nvSpPr>
          <p:cNvPr id="2157" name="Google Shape;2157;p74"/>
          <p:cNvSpPr txBox="1"/>
          <p:nvPr/>
        </p:nvSpPr>
        <p:spPr>
          <a:xfrm>
            <a:off x="942325" y="4084625"/>
            <a:ext cx="7896300" cy="581700"/>
          </a:xfrm>
          <a:prstGeom prst="rect">
            <a:avLst/>
          </a:prstGeom>
          <a:noFill/>
          <a:ln>
            <a:noFill/>
          </a:ln>
        </p:spPr>
        <p:txBody>
          <a:bodyPr spcFirstLastPara="1" wrap="square" lIns="91425" tIns="91425" rIns="91425" bIns="91425" anchor="t" anchorCtr="0">
            <a:spAutoFit/>
          </a:bodyPr>
          <a:lstStyle>
            <a:defPPr/>
          </a:lstStyle>
          <a:p>
            <a:pPr marL="0" lvl="0" indent="0" algn="l" rtl="0">
              <a:lnSpc>
                <a:spcPct val="115000"/>
              </a:lnSpc>
              <a:spcBef>
                <a:spcPct val="0"/>
              </a:spcBef>
              <a:spcAft>
                <a:spcPts val="1600"/>
              </a:spcAft>
              <a:buNone/>
            </a:pPr>
            <a:r>
              <a:rPr lang="en" sz="1200">
                <a:solidFill>
                  <a:schemeClr val="accent5"/>
                </a:solidFill>
                <a:latin typeface="Open Sans"/>
                <a:ea typeface="Open Sans"/>
                <a:cs typeface="Open Sans"/>
                <a:sym typeface="Open Sans"/>
              </a:rPr>
              <a:t>Далее вам необходимо провести фото и видео съемку улицы и помещения. Если делаете съемку с телефона, то у него должна быть хорошая камера на которой будут видны детали.</a:t>
            </a:r>
            <a:endParaRPr/>
          </a:p>
        </p:txBody>
      </p:sp>
      <p:pic>
        <p:nvPicPr>
          <p:cNvPr id="2158" name="Google Shape;2158;p74"/>
          <p:cNvPicPr preferRelativeResize="0"/>
          <p:nvPr/>
        </p:nvPicPr>
        <p:blipFill>
          <a:blip r:embed="rId3">
            <a:alphaModFix/>
          </a:blip>
          <a:stretch>
            <a:fillRect/>
          </a:stretch>
        </p:blipFill>
        <p:spPr>
          <a:xfrm>
            <a:off x="579857" y="4188521"/>
            <a:ext cx="312675" cy="312675"/>
          </a:xfrm>
          <a:prstGeom prst="rect">
            <a:avLst/>
          </a:prstGeom>
          <a:noFill/>
          <a:ln>
            <a:noFill/>
          </a:ln>
        </p:spPr>
      </p:pic>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162" name="Shape 2162"/>
        <p:cNvGrpSpPr/>
        <p:nvPr/>
      </p:nvGrpSpPr>
      <p:grpSpPr>
        <a:xfrm>
          <a:off x="0" y="0"/>
          <a:ext cx="0" cy="0"/>
        </a:xfrm>
      </p:grpSpPr>
      <p:sp>
        <p:nvSpPr>
          <p:cNvPr id="2163" name="Google Shape;2163;p75"/>
          <p:cNvSpPr txBox="1"/>
          <p:nvPr>
            <p:ph type="subTitle" idx="1"/>
          </p:nvPr>
        </p:nvSpPr>
        <p:spPr>
          <a:xfrm>
            <a:off x="491400" y="1465125"/>
            <a:ext cx="8530800" cy="30558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ts val="1600"/>
              </a:spcAft>
              <a:buNone/>
            </a:pPr>
            <a:r>
              <a:rPr lang="en" sz="1200" b="1"/>
              <a:t>Сценарий съемки видео о помещении:</a:t>
            </a:r>
            <a:br>
              <a:rPr lang="en" sz="1200"/>
            </a:br>
            <a:r>
              <a:rPr lang="en" sz="1200"/>
              <a:t>(1) начните с улицы, проговорите адрес просматриваемого помещения, снимайте все, что есть вокруг, сопровождая комментариями: в чем видите преимущество расположения помещения, как двигаются люди, где находятся общественные остановки, переходы, какие есть точки притяжения трафика (ТЦ, банки и т.п.), </a:t>
            </a:r>
            <a:br>
              <a:rPr lang="en" sz="1200"/>
            </a:br>
            <a:r>
              <a:rPr lang="en" sz="1200"/>
              <a:t>(2) при наличии конкурентов в радиусе видимости зафиксируйте их приближением камеры,</a:t>
            </a:r>
            <a:br>
              <a:rPr lang="en" sz="1200"/>
            </a:br>
            <a:r>
              <a:rPr lang="en" sz="1200"/>
              <a:t>(3) снимите, как выглядит фасад, заранее спросите где можно разместить вывеску и наружную рекламу,</a:t>
            </a:r>
            <a:br>
              <a:rPr lang="en" sz="1200"/>
            </a:br>
            <a:r>
              <a:rPr lang="en" sz="1200"/>
              <a:t>(4) далее двигайтесь в помещение, снимите входную группу, как люди будут попадать к вам в барбершоп,</a:t>
            </a:r>
            <a:br>
              <a:rPr lang="en" sz="1200"/>
            </a:br>
            <a:r>
              <a:rPr lang="en" sz="1200"/>
              <a:t>(5) попав в помещение выделите где по-вашему может располагаться ресепшн с администратором,</a:t>
            </a:r>
            <a:br>
              <a:rPr lang="en" sz="1200"/>
            </a:br>
            <a:r>
              <a:rPr lang="en" sz="1200"/>
              <a:t>(6) далее в деталях снимите все помещение внутри медленно двигаясь по кругу, </a:t>
            </a:r>
            <a:br>
              <a:rPr lang="en" sz="1200"/>
            </a:br>
            <a:r>
              <a:rPr lang="en" sz="1200"/>
              <a:t>(7) подойдите к окнам, снимите вид изнутри помещения на улицу,</a:t>
            </a:r>
            <a:br>
              <a:rPr lang="en" sz="1200"/>
            </a:br>
            <a:r>
              <a:rPr lang="en" sz="1200"/>
              <a:t>(8) продемонстрируйте состояние стен и пола, </a:t>
            </a:r>
            <a:br>
              <a:rPr lang="en" sz="1200"/>
            </a:br>
            <a:r>
              <a:rPr lang="en" sz="1200"/>
              <a:t>(9) отметьте где располагается мокрая точка / канализация, </a:t>
            </a:r>
            <a:br>
              <a:rPr lang="en" sz="1200"/>
            </a:br>
            <a:r>
              <a:rPr lang="en" sz="1200"/>
              <a:t>(10) прокомментируйте как сейчас сделаны коммуникации, как проведено электричество / свет, есть ли вентиляция, какая она,</a:t>
            </a:r>
            <a:br>
              <a:rPr lang="en" sz="1200"/>
            </a:br>
            <a:r>
              <a:rPr lang="en" sz="1200"/>
              <a:t>(11) завершите видео вашей оценкой, подходит ли помещение для открытия.</a:t>
            </a:r>
            <a:endParaRPr sz="1200"/>
          </a:p>
        </p:txBody>
      </p:sp>
      <p:sp>
        <p:nvSpPr>
          <p:cNvPr id="2164" name="Google Shape;2164;p75"/>
          <p:cNvSpPr txBox="1"/>
          <p:nvPr>
            <p:ph type="title"/>
          </p:nvPr>
        </p:nvSpPr>
        <p:spPr>
          <a:xfrm>
            <a:off x="491400" y="195600"/>
            <a:ext cx="8347800" cy="11133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Как снять видео помещения для согласования с нашей УК</a:t>
            </a:r>
            <a:endParaRP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168" name="Shape 2168"/>
        <p:cNvGrpSpPr/>
        <p:nvPr/>
      </p:nvGrpSpPr>
      <p:grpSpPr>
        <a:xfrm>
          <a:off x="0" y="0"/>
          <a:ext cx="0" cy="0"/>
        </a:xfrm>
      </p:grpSpPr>
      <p:sp>
        <p:nvSpPr>
          <p:cNvPr id="2169" name="Google Shape;2169;p76"/>
          <p:cNvSpPr txBox="1"/>
          <p:nvPr>
            <p:ph type="subTitle" idx="1"/>
          </p:nvPr>
        </p:nvSpPr>
        <p:spPr>
          <a:xfrm>
            <a:off x="510375" y="1818300"/>
            <a:ext cx="8530800" cy="18690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300"/>
              <a:t>Далее вам необходимо сделать фотографии:</a:t>
            </a:r>
            <a:br>
              <a:rPr lang="en" sz="1300"/>
            </a:br>
            <a:r>
              <a:rPr lang="en" sz="1300"/>
              <a:t>(1) начните с улицы, становимся строго перед помещением и входной группой, захватывая полностью фасад для накладки рекламной вывески в будущем, делаем несколько фотографий,</a:t>
            </a:r>
            <a:br>
              <a:rPr lang="en" sz="1300"/>
            </a:br>
            <a:r>
              <a:rPr lang="en" sz="1300"/>
              <a:t>(2) снимите помещение стоя “в дверях” сразу после входной группы,</a:t>
            </a:r>
            <a:br>
              <a:rPr lang="en" sz="1300"/>
            </a:br>
            <a:r>
              <a:rPr lang="en" sz="1300"/>
              <a:t>(3) также сделайте фотографии из каждого угла помещения, чтобы охватить его со всех ракурсов.</a:t>
            </a:r>
            <a:endParaRPr sz="1300"/>
          </a:p>
          <a:p>
            <a:pPr marL="0" lvl="0" indent="0" algn="l" rtl="0">
              <a:lnSpc>
                <a:spcPct val="115000"/>
              </a:lnSpc>
              <a:spcBef>
                <a:spcPts val="1600"/>
              </a:spcBef>
              <a:spcAft>
                <a:spcPct val="0"/>
              </a:spcAft>
              <a:buNone/>
            </a:pPr>
            <a:r>
              <a:rPr lang="en" sz="1300"/>
              <a:t>Готовые фото и видео в будущем вы приложите к письму при подготовке помещения к согласованию с УК.</a:t>
            </a:r>
            <a:endParaRPr sz="1300"/>
          </a:p>
          <a:p>
            <a:pPr marL="0" lvl="0" indent="0" algn="l" rtl="0">
              <a:lnSpc>
                <a:spcPct val="115000"/>
              </a:lnSpc>
              <a:spcBef>
                <a:spcPts val="1600"/>
              </a:spcBef>
              <a:spcAft>
                <a:spcPts val="1600"/>
              </a:spcAft>
              <a:buNone/>
            </a:pPr>
            <a:r>
              <a:rPr lang="en" sz="1300"/>
              <a:t>После съемки вам необходимо провести замер пешеходного трафика у вашего помещения. </a:t>
            </a:r>
            <a:endParaRPr sz="1300"/>
          </a:p>
        </p:txBody>
      </p:sp>
      <p:sp>
        <p:nvSpPr>
          <p:cNvPr id="2170" name="Google Shape;2170;p76"/>
          <p:cNvSpPr txBox="1"/>
          <p:nvPr>
            <p:ph type="title"/>
          </p:nvPr>
        </p:nvSpPr>
        <p:spPr>
          <a:xfrm>
            <a:off x="491400" y="477600"/>
            <a:ext cx="8347800" cy="11133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Как снять фото помещения для согласования с нашей УК</a:t>
            </a:r>
            <a:endParaRP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174" name="Shape 2174"/>
        <p:cNvGrpSpPr/>
        <p:nvPr/>
      </p:nvGrpSpPr>
      <p:grpSpPr>
        <a:xfrm>
          <a:off x="0" y="0"/>
          <a:ext cx="0" cy="0"/>
        </a:xfrm>
      </p:grpSpPr>
      <p:sp>
        <p:nvSpPr>
          <p:cNvPr id="2175" name="Google Shape;2175;p77"/>
          <p:cNvSpPr/>
          <p:nvPr/>
        </p:nvSpPr>
        <p:spPr>
          <a:xfrm>
            <a:off x="4461923" y="19255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76" name="Google Shape;2176;p77"/>
          <p:cNvSpPr/>
          <p:nvPr/>
        </p:nvSpPr>
        <p:spPr>
          <a:xfrm>
            <a:off x="4349298" y="18084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77" name="Google Shape;2177;p77"/>
          <p:cNvSpPr txBox="1"/>
          <p:nvPr>
            <p:ph type="title"/>
          </p:nvPr>
        </p:nvSpPr>
        <p:spPr>
          <a:xfrm>
            <a:off x="415200" y="325200"/>
            <a:ext cx="62427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Как правильно провести замер проходимости</a:t>
            </a:r>
            <a:endParaRPr/>
          </a:p>
        </p:txBody>
      </p:sp>
      <p:sp>
        <p:nvSpPr>
          <p:cNvPr id="2178" name="Google Shape;2178;p77"/>
          <p:cNvSpPr txBox="1"/>
          <p:nvPr>
            <p:ph type="ctrTitle" idx="2"/>
          </p:nvPr>
        </p:nvSpPr>
        <p:spPr>
          <a:xfrm>
            <a:off x="1058471" y="2691400"/>
            <a:ext cx="2251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Вариант 1. </a:t>
            </a:r>
            <a:br>
              <a:rPr lang="en"/>
            </a:br>
            <a:r>
              <a:rPr lang="en"/>
              <a:t>Вручную</a:t>
            </a:r>
            <a:endParaRPr/>
          </a:p>
        </p:txBody>
      </p:sp>
      <p:sp>
        <p:nvSpPr>
          <p:cNvPr id="2179" name="Google Shape;2179;p77"/>
          <p:cNvSpPr txBox="1"/>
          <p:nvPr>
            <p:ph type="subTitle" idx="1"/>
          </p:nvPr>
        </p:nvSpPr>
        <p:spPr>
          <a:xfrm>
            <a:off x="1058475" y="3101300"/>
            <a:ext cx="28548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Ежедневный замер проходимости в течение недели, путем простого подсчета людей</a:t>
            </a:r>
            <a:endParaRPr sz="1200"/>
          </a:p>
        </p:txBody>
      </p:sp>
      <p:sp>
        <p:nvSpPr>
          <p:cNvPr id="2180" name="Google Shape;2180;p77"/>
          <p:cNvSpPr txBox="1"/>
          <p:nvPr>
            <p:ph type="ctrTitle" idx="3"/>
          </p:nvPr>
        </p:nvSpPr>
        <p:spPr>
          <a:xfrm>
            <a:off x="4241774" y="2691400"/>
            <a:ext cx="34989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Вариант 2. </a:t>
            </a:r>
            <a:br>
              <a:rPr lang="en"/>
            </a:br>
            <a:r>
              <a:rPr lang="en"/>
              <a:t>Съемка на регистратор</a:t>
            </a:r>
            <a:endParaRPr/>
          </a:p>
        </p:txBody>
      </p:sp>
      <p:sp>
        <p:nvSpPr>
          <p:cNvPr id="2181" name="Google Shape;2181;p77"/>
          <p:cNvSpPr txBox="1"/>
          <p:nvPr>
            <p:ph type="subTitle" idx="4"/>
          </p:nvPr>
        </p:nvSpPr>
        <p:spPr>
          <a:xfrm>
            <a:off x="4241773" y="3101300"/>
            <a:ext cx="28548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Размещение камеры / регистратора для съемки в течение нескольких дней</a:t>
            </a:r>
            <a:endParaRPr sz="1200"/>
          </a:p>
        </p:txBody>
      </p:sp>
      <p:sp>
        <p:nvSpPr>
          <p:cNvPr id="2182" name="Google Shape;2182;p77"/>
          <p:cNvSpPr/>
          <p:nvPr/>
        </p:nvSpPr>
        <p:spPr>
          <a:xfrm>
            <a:off x="1283723" y="19255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83" name="Google Shape;2183;p77"/>
          <p:cNvSpPr/>
          <p:nvPr/>
        </p:nvSpPr>
        <p:spPr>
          <a:xfrm>
            <a:off x="1171098" y="18084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84" name="Google Shape;2184;p77"/>
          <p:cNvSpPr txBox="1"/>
          <p:nvPr>
            <p:ph type="subTitle" idx="4"/>
          </p:nvPr>
        </p:nvSpPr>
        <p:spPr>
          <a:xfrm>
            <a:off x="1059375" y="3984675"/>
            <a:ext cx="7389300" cy="757800"/>
          </a:xfrm>
          <a:prstGeom prst="rect">
            <a:avLst/>
          </a:prstGeom>
        </p:spPr>
        <p:txBody>
          <a:bodyPr spcFirstLastPara="1" wrap="square" lIns="91425" tIns="91425" rIns="91425" bIns="91425" anchor="t" anchorCtr="0">
            <a:noAutofit/>
          </a:bodyPr>
          <a:lstStyle>
            <a:defPPr/>
          </a:lstStyle>
          <a:p>
            <a:pPr marL="0" lvl="0" indent="0" algn="just" rtl="0">
              <a:lnSpc>
                <a:spcPct val="115000"/>
              </a:lnSpc>
              <a:spcBef>
                <a:spcPct val="0"/>
              </a:spcBef>
              <a:spcAft>
                <a:spcPct val="0"/>
              </a:spcAft>
              <a:buNone/>
            </a:pPr>
            <a:r>
              <a:rPr lang="en" sz="1200" b="1"/>
              <a:t>Замеры проходимости необходимо проводить в будние дни в промежутках с 9:00 до 19:00 при нормальных климатических условиях, а именно при отсутствии очень сильной жары, сильного холода, снега и дождя.</a:t>
            </a:r>
            <a:endParaRPr sz="1200" b="1"/>
          </a:p>
        </p:txBody>
      </p:sp>
      <p:pic>
        <p:nvPicPr>
          <p:cNvPr id="2185" name="Google Shape;2185;p77"/>
          <p:cNvPicPr preferRelativeResize="0"/>
          <p:nvPr/>
        </p:nvPicPr>
        <p:blipFill>
          <a:blip r:embed="rId3">
            <a:alphaModFix/>
          </a:blip>
          <a:stretch>
            <a:fillRect/>
          </a:stretch>
        </p:blipFill>
        <p:spPr>
          <a:xfrm>
            <a:off x="661900" y="4194891"/>
            <a:ext cx="312675" cy="312675"/>
          </a:xfrm>
          <a:prstGeom prst="rect">
            <a:avLst/>
          </a:prstGeom>
          <a:noFill/>
          <a:ln>
            <a:noFill/>
          </a:ln>
        </p:spPr>
      </p:pic>
      <p:pic>
        <p:nvPicPr>
          <p:cNvPr id="2186" name="Google Shape;2186;p77"/>
          <p:cNvPicPr preferRelativeResize="0"/>
          <p:nvPr/>
        </p:nvPicPr>
        <p:blipFill>
          <a:blip r:embed="rId4">
            <a:alphaModFix/>
          </a:blip>
          <a:stretch>
            <a:fillRect/>
          </a:stretch>
        </p:blipFill>
        <p:spPr>
          <a:xfrm>
            <a:off x="1244139" y="1872900"/>
            <a:ext cx="502200" cy="502200"/>
          </a:xfrm>
          <a:prstGeom prst="rect">
            <a:avLst/>
          </a:prstGeom>
          <a:noFill/>
          <a:ln>
            <a:noFill/>
          </a:ln>
        </p:spPr>
      </p:pic>
      <p:pic>
        <p:nvPicPr>
          <p:cNvPr id="2187" name="Google Shape;2187;p77"/>
          <p:cNvPicPr preferRelativeResize="0"/>
          <p:nvPr/>
        </p:nvPicPr>
        <p:blipFill>
          <a:blip r:embed="rId5">
            <a:alphaModFix/>
          </a:blip>
          <a:stretch>
            <a:fillRect/>
          </a:stretch>
        </p:blipFill>
        <p:spPr>
          <a:xfrm>
            <a:off x="4421640" y="1872900"/>
            <a:ext cx="502200" cy="502200"/>
          </a:xfrm>
          <a:prstGeom prst="rect">
            <a:avLst/>
          </a:prstGeom>
          <a:noFill/>
          <a:ln>
            <a:noFill/>
          </a:ln>
        </p:spPr>
      </p:pic>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a:blip r:embed="rId3">
            <a:alphaModFix/>
          </a:blip>
          <a:stretch>
            <a:fillRect/>
          </a:stretch>
        </a:blipFill>
      </p:bgPr>
    </p:bg>
    <p:spTree>
      <p:nvGrpSpPr>
        <p:cNvPr id="2191" name="Shape 2191"/>
        <p:cNvGrpSpPr/>
        <p:nvPr/>
      </p:nvGrpSpPr>
      <p:grpSpPr>
        <a:xfrm>
          <a:off x="0" y="0"/>
          <a:ext cx="0" cy="0"/>
        </a:xfrm>
      </p:grpSpPr>
      <p:sp>
        <p:nvSpPr>
          <p:cNvPr id="2192" name="Google Shape;2192;p78"/>
          <p:cNvSpPr/>
          <p:nvPr/>
        </p:nvSpPr>
        <p:spPr>
          <a:xfrm>
            <a:off x="-45250" y="480850"/>
            <a:ext cx="5464200" cy="2303400"/>
          </a:xfrm>
          <a:prstGeom prst="rect">
            <a:avLst/>
          </a:prstGeom>
          <a:solidFill>
            <a:srgbClr val="CE1B35"/>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93" name="Google Shape;2193;p78"/>
          <p:cNvSpPr/>
          <p:nvPr/>
        </p:nvSpPr>
        <p:spPr>
          <a:xfrm>
            <a:off x="-685800" y="278525"/>
            <a:ext cx="5927100" cy="2724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194" name="Google Shape;2194;p78"/>
          <p:cNvSpPr txBox="1"/>
          <p:nvPr>
            <p:ph type="title"/>
          </p:nvPr>
        </p:nvSpPr>
        <p:spPr>
          <a:xfrm>
            <a:off x="204325" y="720325"/>
            <a:ext cx="4947900" cy="17973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800">
                <a:solidFill>
                  <a:schemeClr val="lt1"/>
                </a:solidFill>
              </a:rPr>
              <a:t>РАСЧЕТНАЯ ПРОХОДИМОСТЬ:</a:t>
            </a:r>
            <a:endParaRPr sz="1800">
              <a:solidFill>
                <a:schemeClr val="lt1"/>
              </a:solidFill>
            </a:endParaRPr>
          </a:p>
          <a:p>
            <a:pPr marL="0" lvl="0" indent="0" algn="l" rtl="0">
              <a:lnSpc>
                <a:spcPct val="100000"/>
              </a:lnSpc>
              <a:spcBef>
                <a:spcPts val="1000"/>
              </a:spcBef>
              <a:spcAft>
                <a:spcPct val="0"/>
              </a:spcAft>
              <a:buClr>
                <a:srgbClr val="000000"/>
              </a:buClr>
              <a:buSzPts val="1100"/>
              <a:buFont typeface="Arial"/>
              <a:buNone/>
            </a:pPr>
            <a:r>
              <a:rPr lang="en" sz="1400" b="1">
                <a:solidFill>
                  <a:schemeClr val="lt1"/>
                </a:solidFill>
                <a:latin typeface="Raleway"/>
                <a:ea typeface="Raleway"/>
                <a:cs typeface="Raleway"/>
                <a:sym typeface="Raleway"/>
              </a:rPr>
              <a:t>Средняя проходимость нашей целевой аудитории (мужчины 18-40 лет) за несколько контрольных замеров должна составить не менее</a:t>
            </a:r>
            <a:endParaRPr sz="1400" b="1">
              <a:solidFill>
                <a:schemeClr val="lt1"/>
              </a:solidFill>
              <a:latin typeface="Raleway"/>
              <a:ea typeface="Raleway"/>
              <a:cs typeface="Raleway"/>
              <a:sym typeface="Raleway"/>
            </a:endParaRPr>
          </a:p>
          <a:p>
            <a:pPr marL="0" lvl="0" indent="0" algn="l" rtl="0">
              <a:lnSpc>
                <a:spcPct val="100000"/>
              </a:lnSpc>
              <a:spcBef>
                <a:spcPct val="0"/>
              </a:spcBef>
              <a:spcAft>
                <a:spcPct val="0"/>
              </a:spcAft>
              <a:buClr>
                <a:srgbClr val="000000"/>
              </a:buClr>
              <a:buSzPts val="1100"/>
              <a:buFont typeface="Arial"/>
              <a:buNone/>
            </a:pPr>
            <a:r>
              <a:rPr lang="en" b="1">
                <a:solidFill>
                  <a:schemeClr val="lt1"/>
                </a:solidFill>
                <a:latin typeface="Raleway"/>
                <a:ea typeface="Raleway"/>
                <a:cs typeface="Raleway"/>
                <a:sym typeface="Raleway"/>
              </a:rPr>
              <a:t>100 мужчин за 10 минут</a:t>
            </a:r>
            <a:endParaRPr>
              <a:solidFill>
                <a:schemeClr val="lt1"/>
              </a:solidFill>
              <a:latin typeface="Raleway Medium"/>
              <a:ea typeface="Raleway Medium"/>
              <a:cs typeface="Raleway Medium"/>
              <a:sym typeface="Raleway Medium"/>
            </a:endParaRP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198" name="Shape 2198"/>
        <p:cNvGrpSpPr/>
        <p:nvPr/>
      </p:nvGrpSpPr>
      <p:grpSpPr>
        <a:xfrm>
          <a:off x="0" y="0"/>
          <a:ext cx="0" cy="0"/>
        </a:xfrm>
      </p:grpSpPr>
      <p:sp>
        <p:nvSpPr>
          <p:cNvPr id="2199" name="Google Shape;2199;p79"/>
          <p:cNvSpPr txBox="1"/>
          <p:nvPr>
            <p:ph type="subTitle" idx="1"/>
          </p:nvPr>
        </p:nvSpPr>
        <p:spPr>
          <a:xfrm>
            <a:off x="588850" y="1860375"/>
            <a:ext cx="7089300" cy="13983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ct val="0"/>
              </a:spcBef>
              <a:spcAft>
                <a:spcPct val="0"/>
              </a:spcAft>
              <a:buNone/>
            </a:pPr>
            <a:r>
              <a:rPr lang="en" sz="1300">
                <a:solidFill>
                  <a:srgbClr val="212121"/>
                </a:solidFill>
              </a:rPr>
              <a:t>Чтобы провести замер вручную необходимо:</a:t>
            </a:r>
            <a:endParaRPr sz="1300">
              <a:solidFill>
                <a:srgbClr val="212121"/>
              </a:solidFill>
            </a:endParaRPr>
          </a:p>
          <a:p>
            <a:pPr marL="457200" lvl="0" indent="-311150" algn="just" rtl="0">
              <a:lnSpc>
                <a:spcPct val="150000"/>
              </a:lnSpc>
              <a:spcBef>
                <a:spcPct val="0"/>
              </a:spcBef>
              <a:spcAft>
                <a:spcPct val="0"/>
              </a:spcAft>
              <a:buSzPts val="1300"/>
              <a:buChar char="●"/>
            </a:pPr>
            <a:r>
              <a:rPr lang="en" sz="1300">
                <a:solidFill>
                  <a:schemeClr val="dk1"/>
                </a:solidFill>
              </a:rPr>
              <a:t>Приезжать на локацию ежедневно несколько раз в сутки в течение недели;</a:t>
            </a:r>
            <a:endParaRPr sz="1300">
              <a:solidFill>
                <a:schemeClr val="dk1"/>
              </a:solidFill>
            </a:endParaRPr>
          </a:p>
          <a:p>
            <a:pPr marL="457200" lvl="0" indent="-311150" algn="just" rtl="0">
              <a:lnSpc>
                <a:spcPct val="150000"/>
              </a:lnSpc>
              <a:spcBef>
                <a:spcPct val="0"/>
              </a:spcBef>
              <a:spcAft>
                <a:spcPct val="0"/>
              </a:spcAft>
              <a:buClr>
                <a:schemeClr val="dk1"/>
              </a:buClr>
              <a:buSzPts val="1300"/>
              <a:buChar char="●"/>
            </a:pPr>
            <a:r>
              <a:rPr lang="en" sz="1300">
                <a:solidFill>
                  <a:schemeClr val="dk1"/>
                </a:solidFill>
              </a:rPr>
              <a:t>Захватить все пиковые интервалы времени (утро, обед, вечер). </a:t>
            </a:r>
            <a:endParaRPr sz="1300">
              <a:solidFill>
                <a:schemeClr val="dk1"/>
              </a:solidFill>
            </a:endParaRPr>
          </a:p>
          <a:p>
            <a:pPr marL="457200" lvl="0" indent="-311150" algn="just" rtl="0">
              <a:lnSpc>
                <a:spcPct val="150000"/>
              </a:lnSpc>
              <a:spcBef>
                <a:spcPct val="0"/>
              </a:spcBef>
              <a:spcAft>
                <a:spcPct val="0"/>
              </a:spcAft>
              <a:buSzPts val="1300"/>
              <a:buChar char="●"/>
            </a:pPr>
            <a:r>
              <a:rPr lang="en" sz="1300">
                <a:solidFill>
                  <a:schemeClr val="dk1"/>
                </a:solidFill>
              </a:rPr>
              <a:t>Делать замеры в течение 30 минут.</a:t>
            </a:r>
            <a:endParaRPr sz="1300">
              <a:solidFill>
                <a:schemeClr val="dk1"/>
              </a:solidFill>
            </a:endParaRPr>
          </a:p>
          <a:p>
            <a:pPr marL="0" lvl="0" indent="0" algn="just" rtl="0">
              <a:lnSpc>
                <a:spcPct val="150000"/>
              </a:lnSpc>
              <a:spcBef>
                <a:spcPct val="0"/>
              </a:spcBef>
              <a:spcAft>
                <a:spcPct val="0"/>
              </a:spcAft>
              <a:buNone/>
            </a:pPr>
            <a:endParaRPr sz="1300">
              <a:solidFill>
                <a:schemeClr val="dk1"/>
              </a:solidFill>
              <a:latin typeface="Raleway"/>
              <a:ea typeface="Raleway"/>
              <a:cs typeface="Raleway"/>
              <a:sym typeface="Raleway"/>
            </a:endParaRPr>
          </a:p>
          <a:p>
            <a:pPr marL="0" lvl="0" indent="0" algn="just" rtl="0">
              <a:lnSpc>
                <a:spcPct val="150000"/>
              </a:lnSpc>
              <a:spcBef>
                <a:spcPct val="0"/>
              </a:spcBef>
              <a:spcAft>
                <a:spcPct val="0"/>
              </a:spcAft>
              <a:buNone/>
            </a:pPr>
            <a:endParaRPr sz="1300">
              <a:solidFill>
                <a:schemeClr val="dk1"/>
              </a:solidFill>
              <a:latin typeface="Raleway"/>
              <a:ea typeface="Raleway"/>
              <a:cs typeface="Raleway"/>
              <a:sym typeface="Raleway"/>
            </a:endParaRPr>
          </a:p>
          <a:p>
            <a:pPr marL="0" lvl="0" indent="0" algn="just" rtl="0">
              <a:lnSpc>
                <a:spcPct val="150000"/>
              </a:lnSpc>
              <a:spcBef>
                <a:spcPct val="0"/>
              </a:spcBef>
              <a:spcAft>
                <a:spcPct val="0"/>
              </a:spcAft>
              <a:buNone/>
            </a:pPr>
            <a:endParaRPr sz="1300">
              <a:latin typeface="Raleway"/>
              <a:ea typeface="Raleway"/>
              <a:cs typeface="Raleway"/>
              <a:sym typeface="Raleway"/>
            </a:endParaRPr>
          </a:p>
          <a:p>
            <a:pPr marL="0" lvl="0" indent="0" algn="just" rtl="0">
              <a:lnSpc>
                <a:spcPct val="150000"/>
              </a:lnSpc>
              <a:spcBef>
                <a:spcPct val="0"/>
              </a:spcBef>
              <a:spcAft>
                <a:spcPct val="0"/>
              </a:spcAft>
              <a:buNone/>
            </a:pPr>
            <a:endParaRPr sz="1300">
              <a:latin typeface="Raleway"/>
              <a:ea typeface="Raleway"/>
              <a:cs typeface="Raleway"/>
              <a:sym typeface="Raleway"/>
            </a:endParaRPr>
          </a:p>
          <a:p>
            <a:pPr marL="0" lvl="0" indent="0" algn="just" rtl="0">
              <a:lnSpc>
                <a:spcPct val="150000"/>
              </a:lnSpc>
              <a:spcBef>
                <a:spcPct val="0"/>
              </a:spcBef>
              <a:spcAft>
                <a:spcPct val="0"/>
              </a:spcAft>
              <a:buNone/>
            </a:pPr>
            <a:r>
              <a:rPr lang="en" sz="1300">
                <a:latin typeface="Raleway"/>
                <a:ea typeface="Raleway"/>
                <a:cs typeface="Raleway"/>
                <a:sym typeface="Raleway"/>
              </a:rPr>
              <a:t> </a:t>
            </a:r>
            <a:endParaRPr sz="1400">
              <a:latin typeface="Raleway"/>
              <a:ea typeface="Raleway"/>
              <a:cs typeface="Raleway"/>
              <a:sym typeface="Raleway"/>
            </a:endParaRPr>
          </a:p>
        </p:txBody>
      </p:sp>
      <p:sp>
        <p:nvSpPr>
          <p:cNvPr id="2200" name="Google Shape;2200;p79"/>
          <p:cNvSpPr txBox="1"/>
          <p:nvPr>
            <p:ph type="title"/>
          </p:nvPr>
        </p:nvSpPr>
        <p:spPr>
          <a:xfrm>
            <a:off x="491400" y="401400"/>
            <a:ext cx="6681000" cy="1330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Вариант 1. Замер проходимости вручную</a:t>
            </a:r>
            <a:endParaRPr/>
          </a:p>
        </p:txBody>
      </p:sp>
      <p:pic>
        <p:nvPicPr>
          <p:cNvPr id="2201" name="Google Shape;2201;p79"/>
          <p:cNvPicPr preferRelativeResize="0"/>
          <p:nvPr/>
        </p:nvPicPr>
        <p:blipFill>
          <a:blip r:embed="rId3">
            <a:alphaModFix/>
          </a:blip>
          <a:stretch>
            <a:fillRect/>
          </a:stretch>
        </p:blipFill>
        <p:spPr>
          <a:xfrm>
            <a:off x="650588" y="3732275"/>
            <a:ext cx="312675" cy="312675"/>
          </a:xfrm>
          <a:prstGeom prst="rect">
            <a:avLst/>
          </a:prstGeom>
          <a:noFill/>
          <a:ln>
            <a:noFill/>
          </a:ln>
        </p:spPr>
      </p:pic>
      <p:sp>
        <p:nvSpPr>
          <p:cNvPr id="2202" name="Google Shape;2202;p79"/>
          <p:cNvSpPr txBox="1"/>
          <p:nvPr>
            <p:ph type="subTitle" idx="1"/>
          </p:nvPr>
        </p:nvSpPr>
        <p:spPr>
          <a:xfrm>
            <a:off x="1071913" y="3480725"/>
            <a:ext cx="6544500" cy="757800"/>
          </a:xfrm>
          <a:prstGeom prst="rect">
            <a:avLst/>
          </a:prstGeom>
        </p:spPr>
        <p:txBody>
          <a:bodyPr spcFirstLastPara="1" wrap="square" lIns="91425" tIns="91425" rIns="91425" bIns="91425" anchor="t" anchorCtr="0">
            <a:noAutofit/>
          </a:bodyPr>
          <a:lstStyle>
            <a:defPPr/>
          </a:lstStyle>
          <a:p>
            <a:pPr marL="0" lvl="0" indent="0" algn="just" rtl="0">
              <a:lnSpc>
                <a:spcPct val="115000"/>
              </a:lnSpc>
              <a:spcBef>
                <a:spcPct val="0"/>
              </a:spcBef>
              <a:spcAft>
                <a:spcPts val="1600"/>
              </a:spcAft>
              <a:buNone/>
            </a:pPr>
            <a:r>
              <a:rPr lang="en" sz="1200" b="1"/>
              <a:t>Замеры проходимости необходимо проводить в будние дни в промежутках с 9:00 до 19:00 при нормальных климатических условиях, а именно при отсутствии очень сильной жары, сильного холода, снега и дождя.</a:t>
            </a:r>
            <a:endParaRPr sz="1200" b="1"/>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206" name="Shape 2206"/>
        <p:cNvGrpSpPr/>
        <p:nvPr/>
      </p:nvGrpSpPr>
      <p:grpSpPr>
        <a:xfrm>
          <a:off x="0" y="0"/>
          <a:ext cx="0" cy="0"/>
        </a:xfrm>
      </p:grpSpPr>
      <p:sp>
        <p:nvSpPr>
          <p:cNvPr id="2207" name="Google Shape;2207;p80"/>
          <p:cNvSpPr txBox="1"/>
          <p:nvPr>
            <p:ph type="title"/>
          </p:nvPr>
        </p:nvSpPr>
        <p:spPr>
          <a:xfrm>
            <a:off x="400000" y="140650"/>
            <a:ext cx="6484800" cy="1330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Clr>
                <a:schemeClr val="dk1"/>
              </a:buClr>
              <a:buSzPts val="1100"/>
              <a:buFont typeface="Arial"/>
              <a:buNone/>
            </a:pPr>
            <a:r>
              <a:rPr lang="en"/>
              <a:t>Вариант 2. Замер проходимости на камеру</a:t>
            </a:r>
            <a:endParaRPr/>
          </a:p>
          <a:p>
            <a:pPr marL="0" lvl="0" indent="0" algn="l" rtl="0">
              <a:spcBef>
                <a:spcPct val="0"/>
              </a:spcBef>
              <a:spcAft>
                <a:spcPct val="0"/>
              </a:spcAft>
              <a:buNone/>
            </a:pPr>
            <a:endParaRPr/>
          </a:p>
        </p:txBody>
      </p:sp>
      <p:sp>
        <p:nvSpPr>
          <p:cNvPr id="2208" name="Google Shape;2208;p80"/>
          <p:cNvSpPr txBox="1"/>
          <p:nvPr/>
        </p:nvSpPr>
        <p:spPr>
          <a:xfrm>
            <a:off x="489950" y="1515950"/>
            <a:ext cx="8364300" cy="1347300"/>
          </a:xfrm>
          <a:prstGeom prst="rect">
            <a:avLst/>
          </a:prstGeom>
          <a:noFill/>
          <a:ln>
            <a:noFill/>
          </a:ln>
        </p:spPr>
        <p:txBody>
          <a:bodyPr spcFirstLastPara="1" wrap="square" lIns="91425" tIns="91425" rIns="91425" bIns="91425" anchor="t" anchorCtr="0">
            <a:spAutoFit/>
          </a:bodyPr>
          <a:lstStyle>
            <a:defPPr/>
          </a:lstStyle>
          <a:p>
            <a:pPr marL="0" lvl="0" indent="0" algn="l" rtl="0">
              <a:lnSpc>
                <a:spcPct val="115000"/>
              </a:lnSpc>
              <a:spcBef>
                <a:spcPct val="0"/>
              </a:spcBef>
              <a:spcAft>
                <a:spcPct val="0"/>
              </a:spcAft>
              <a:buNone/>
            </a:pPr>
            <a:r>
              <a:rPr lang="en" sz="1200">
                <a:solidFill>
                  <a:schemeClr val="accent5"/>
                </a:solidFill>
                <a:latin typeface="Open Sans"/>
                <a:ea typeface="Open Sans"/>
                <a:cs typeface="Open Sans"/>
                <a:sym typeface="Open Sans"/>
              </a:rPr>
              <a:t>Для начала надо провести экспресс замер трафика вручную, чтобы убедиться в целесообразности размещения камеры, для этого 3 раза приехать на точку и  посчитать трафик в течении 15 минут, расчетная проходимость должна быть не менее 500 чел. за все период расчета. </a:t>
            </a:r>
            <a:endParaRPr sz="1200">
              <a:solidFill>
                <a:schemeClr val="accent5"/>
              </a:solidFill>
              <a:latin typeface="Open Sans"/>
              <a:ea typeface="Open Sans"/>
              <a:cs typeface="Open Sans"/>
              <a:sym typeface="Open Sans"/>
            </a:endParaRPr>
          </a:p>
          <a:p>
            <a:pPr marL="0" lvl="0" indent="0" algn="l" rtl="0">
              <a:lnSpc>
                <a:spcPct val="115000"/>
              </a:lnSpc>
              <a:spcBef>
                <a:spcPts val="1000"/>
              </a:spcBef>
              <a:spcAft>
                <a:spcPts val="1000"/>
              </a:spcAft>
              <a:buNone/>
            </a:pPr>
            <a:r>
              <a:rPr lang="en" sz="1200">
                <a:solidFill>
                  <a:schemeClr val="accent5"/>
                </a:solidFill>
                <a:latin typeface="Open Sans"/>
                <a:ea typeface="Open Sans"/>
                <a:cs typeface="Open Sans"/>
                <a:sym typeface="Open Sans"/>
              </a:rPr>
              <a:t>Если подсчет проходит удачно - разместите камеру / видеорегистратор рядом с выбранной локацией выбрав один из следующих вариантов:</a:t>
            </a:r>
            <a:endParaRPr sz="1200"/>
          </a:p>
        </p:txBody>
      </p:sp>
      <p:sp>
        <p:nvSpPr>
          <p:cNvPr id="2209" name="Google Shape;2209;p80"/>
          <p:cNvSpPr txBox="1"/>
          <p:nvPr/>
        </p:nvSpPr>
        <p:spPr>
          <a:xfrm>
            <a:off x="2425650" y="3020975"/>
            <a:ext cx="2694300" cy="11853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sz="1300">
                <a:solidFill>
                  <a:schemeClr val="accent4"/>
                </a:solidFill>
                <a:latin typeface="Open Sans"/>
                <a:ea typeface="Open Sans"/>
                <a:cs typeface="Open Sans"/>
                <a:sym typeface="Open Sans"/>
              </a:rPr>
              <a:t>2. Прикрепить камеру на ближайшую остановку. (камера iVideon с онлайн-сервисом и 3G-модем для раздачи Wi-fi на камеру.</a:t>
            </a:r>
            <a:endParaRPr sz="1300">
              <a:solidFill>
                <a:schemeClr val="accent4"/>
              </a:solidFill>
              <a:latin typeface="Open Sans"/>
              <a:ea typeface="Open Sans"/>
              <a:cs typeface="Open Sans"/>
              <a:sym typeface="Open Sans"/>
            </a:endParaRPr>
          </a:p>
        </p:txBody>
      </p:sp>
      <p:sp>
        <p:nvSpPr>
          <p:cNvPr id="2210" name="Google Shape;2210;p80"/>
          <p:cNvSpPr txBox="1"/>
          <p:nvPr/>
        </p:nvSpPr>
        <p:spPr>
          <a:xfrm>
            <a:off x="5066975" y="3020975"/>
            <a:ext cx="1747200" cy="11853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sz="1300">
                <a:solidFill>
                  <a:schemeClr val="accent4"/>
                </a:solidFill>
                <a:latin typeface="Open Sans"/>
                <a:ea typeface="Open Sans"/>
                <a:cs typeface="Open Sans"/>
                <a:sym typeface="Open Sans"/>
              </a:rPr>
              <a:t>3. Остановиться на машине около локации и включить видеорегистратор.</a:t>
            </a:r>
            <a:endParaRPr sz="1300">
              <a:solidFill>
                <a:schemeClr val="accent4"/>
              </a:solidFill>
              <a:latin typeface="Open Sans"/>
              <a:ea typeface="Open Sans"/>
              <a:cs typeface="Open Sans"/>
              <a:sym typeface="Open Sans"/>
            </a:endParaRPr>
          </a:p>
        </p:txBody>
      </p:sp>
      <p:sp>
        <p:nvSpPr>
          <p:cNvPr id="2211" name="Google Shape;2211;p80"/>
          <p:cNvSpPr txBox="1"/>
          <p:nvPr/>
        </p:nvSpPr>
        <p:spPr>
          <a:xfrm>
            <a:off x="489950" y="3020975"/>
            <a:ext cx="1803000" cy="13854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sz="1300">
                <a:solidFill>
                  <a:srgbClr val="666666"/>
                </a:solidFill>
                <a:latin typeface="Open Sans"/>
                <a:ea typeface="Open Sans"/>
                <a:cs typeface="Open Sans"/>
                <a:sym typeface="Open Sans"/>
              </a:rPr>
              <a:t>1. В ближайшем кафе (с обзором на данную локацию) включить камеру на телефоне / ноутбуке.</a:t>
            </a:r>
            <a:endParaRPr sz="1300">
              <a:solidFill>
                <a:srgbClr val="666666"/>
              </a:solidFill>
              <a:latin typeface="Open Sans"/>
              <a:ea typeface="Open Sans"/>
              <a:cs typeface="Open Sans"/>
              <a:sym typeface="Open Sans"/>
            </a:endParaRPr>
          </a:p>
        </p:txBody>
      </p:sp>
      <p:sp>
        <p:nvSpPr>
          <p:cNvPr id="2212" name="Google Shape;2212;p80"/>
          <p:cNvSpPr txBox="1"/>
          <p:nvPr/>
        </p:nvSpPr>
        <p:spPr>
          <a:xfrm>
            <a:off x="6927226" y="3020975"/>
            <a:ext cx="1856400" cy="9852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sz="1300">
                <a:solidFill>
                  <a:schemeClr val="accent4"/>
                </a:solidFill>
                <a:latin typeface="Open Sans"/>
                <a:ea typeface="Open Sans"/>
                <a:cs typeface="Open Sans"/>
                <a:sym typeface="Open Sans"/>
              </a:rPr>
              <a:t>4. Договориться с собственником помещения о размещении внутри.</a:t>
            </a:r>
            <a:endParaRPr sz="1300">
              <a:solidFill>
                <a:schemeClr val="accent4"/>
              </a:solidFill>
              <a:latin typeface="Open Sans"/>
              <a:ea typeface="Open Sans"/>
              <a:cs typeface="Open Sans"/>
              <a:sym typeface="Open Sans"/>
            </a:endParaRP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216" name="Shape 2216"/>
        <p:cNvGrpSpPr/>
        <p:nvPr/>
      </p:nvGrpSpPr>
      <p:grpSpPr>
        <a:xfrm>
          <a:off x="0" y="0"/>
          <a:ext cx="0" cy="0"/>
        </a:xfrm>
      </p:grpSpPr>
      <p:pic>
        <p:nvPicPr>
          <p:cNvPr id="2217" name="Google Shape;2217;p81"/>
          <p:cNvPicPr preferRelativeResize="0"/>
          <p:nvPr/>
        </p:nvPicPr>
        <p:blipFill>
          <a:blip r:embed="rId3">
            <a:alphaModFix/>
          </a:blip>
          <a:srcRect t="8477" b="8486"/>
          <a:stretch>
            <a:fillRect/>
          </a:stretch>
        </p:blipFill>
        <p:spPr>
          <a:xfrm>
            <a:off x="5015500" y="0"/>
            <a:ext cx="4128497" cy="5143501"/>
          </a:xfrm>
          <a:prstGeom prst="rect">
            <a:avLst/>
          </a:prstGeom>
          <a:noFill/>
          <a:ln>
            <a:noFill/>
          </a:ln>
        </p:spPr>
      </p:pic>
      <p:sp>
        <p:nvSpPr>
          <p:cNvPr id="2218" name="Google Shape;2218;p81"/>
          <p:cNvSpPr/>
          <p:nvPr/>
        </p:nvSpPr>
        <p:spPr>
          <a:xfrm>
            <a:off x="48363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19" name="Google Shape;2219;p81"/>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220" name="Google Shape;2220;p81"/>
          <p:cNvGrpSpPr/>
          <p:nvPr/>
        </p:nvGrpSpPr>
        <p:grpSpPr>
          <a:xfrm>
            <a:off x="8831314" y="1474774"/>
            <a:ext cx="312682" cy="2193963"/>
            <a:chOff x="8954936" y="1478060"/>
            <a:chExt cx="312682" cy="2193963"/>
          </a:xfrm>
        </p:grpSpPr>
        <p:sp>
          <p:nvSpPr>
            <p:cNvPr id="2221" name="Google Shape;2221;p81"/>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22" name="Google Shape;2222;p81"/>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23" name="Google Shape;2223;p81"/>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24" name="Google Shape;2224;p81"/>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25" name="Google Shape;2225;p81"/>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26" name="Google Shape;2226;p81"/>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27" name="Google Shape;2227;p81"/>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28" name="Google Shape;2228;p81"/>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29" name="Google Shape;2229;p81"/>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30" name="Google Shape;2230;p81"/>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31" name="Google Shape;2231;p81"/>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32" name="Google Shape;2232;p81"/>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33" name="Google Shape;2233;p81"/>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34" name="Google Shape;2234;p81"/>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35" name="Google Shape;2235;p81"/>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36" name="Google Shape;2236;p81"/>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37" name="Google Shape;2237;p81"/>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38" name="Google Shape;2238;p81"/>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39" name="Google Shape;2239;p81"/>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40" name="Google Shape;2240;p81"/>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41" name="Google Shape;2241;p81"/>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42" name="Google Shape;2242;p81"/>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43" name="Google Shape;2243;p81"/>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44" name="Google Shape;2244;p81"/>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45" name="Google Shape;2245;p81"/>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46" name="Google Shape;2246;p81"/>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47" name="Google Shape;2247;p81"/>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48" name="Google Shape;2248;p81"/>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49" name="Google Shape;2249;p81"/>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50" name="Google Shape;2250;p81"/>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251" name="Google Shape;2251;p81"/>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3.4.</a:t>
            </a:r>
            <a:endParaRPr/>
          </a:p>
        </p:txBody>
      </p:sp>
      <p:sp>
        <p:nvSpPr>
          <p:cNvPr id="2252" name="Google Shape;2252;p81"/>
          <p:cNvSpPr txBox="1"/>
          <p:nvPr>
            <p:ph type="subTitle" idx="1"/>
          </p:nvPr>
        </p:nvSpPr>
        <p:spPr>
          <a:xfrm>
            <a:off x="720000" y="2833325"/>
            <a:ext cx="46011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sz="2500" b="1">
                <a:latin typeface="Raleway"/>
                <a:ea typeface="Raleway"/>
                <a:cs typeface="Raleway"/>
                <a:sym typeface="Raleway"/>
              </a:rPr>
              <a:t>Согласование помещения </a:t>
            </a:r>
            <a:br>
              <a:rPr lang="en" sz="2500" b="1">
                <a:latin typeface="Raleway"/>
                <a:ea typeface="Raleway"/>
                <a:cs typeface="Raleway"/>
                <a:sym typeface="Raleway"/>
              </a:rPr>
            </a:br>
            <a:r>
              <a:rPr lang="en" sz="2500" b="1">
                <a:latin typeface="Raleway"/>
                <a:ea typeface="Raleway"/>
                <a:cs typeface="Raleway"/>
                <a:sym typeface="Raleway"/>
              </a:rPr>
              <a:t>и подписание договора</a:t>
            </a:r>
            <a:endParaRPr sz="2500" b="1">
              <a:latin typeface="Raleway"/>
              <a:ea typeface="Raleway"/>
              <a:cs typeface="Raleway"/>
              <a:sym typeface="Raleway"/>
            </a:endParaRP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256" name="Shape 2256"/>
        <p:cNvGrpSpPr/>
        <p:nvPr/>
      </p:nvGrpSpPr>
      <p:grpSpPr>
        <a:xfrm>
          <a:off x="0" y="0"/>
          <a:ext cx="0" cy="0"/>
        </a:xfrm>
      </p:grpSpPr>
      <p:sp>
        <p:nvSpPr>
          <p:cNvPr id="2257" name="Google Shape;2257;p82"/>
          <p:cNvSpPr txBox="1"/>
          <p:nvPr>
            <p:ph type="title"/>
          </p:nvPr>
        </p:nvSpPr>
        <p:spPr>
          <a:xfrm>
            <a:off x="415200" y="245125"/>
            <a:ext cx="62427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Согласование </a:t>
            </a:r>
            <a:br>
              <a:rPr lang="en"/>
            </a:br>
            <a:r>
              <a:rPr lang="en"/>
              <a:t>помещения с нашей УК</a:t>
            </a:r>
            <a:endParaRPr/>
          </a:p>
        </p:txBody>
      </p:sp>
      <p:sp>
        <p:nvSpPr>
          <p:cNvPr id="2258" name="Google Shape;2258;p82"/>
          <p:cNvSpPr txBox="1"/>
          <p:nvPr/>
        </p:nvSpPr>
        <p:spPr>
          <a:xfrm>
            <a:off x="415200" y="1839525"/>
            <a:ext cx="8098200" cy="2293500"/>
          </a:xfrm>
          <a:prstGeom prst="rect">
            <a:avLst/>
          </a:prstGeom>
          <a:noFill/>
          <a:ln>
            <a:noFill/>
          </a:ln>
        </p:spPr>
        <p:txBody>
          <a:bodyPr spcFirstLastPara="1" wrap="square" lIns="91425" tIns="91425" rIns="91425" bIns="91425" anchor="t" anchorCtr="0">
            <a:spAutoFit/>
          </a:bodyPr>
          <a:lstStyle>
            <a:defPPr/>
          </a:lstStyle>
          <a:p>
            <a:pPr marL="0" lvl="0" indent="0" algn="just" rtl="0">
              <a:lnSpc>
                <a:spcPct val="150000"/>
              </a:lnSpc>
              <a:spcBef>
                <a:spcPct val="0"/>
              </a:spcBef>
              <a:spcAft>
                <a:spcPct val="0"/>
              </a:spcAft>
              <a:buNone/>
            </a:pPr>
            <a:r>
              <a:rPr lang="en" sz="1300">
                <a:solidFill>
                  <a:schemeClr val="accent5"/>
                </a:solidFill>
                <a:latin typeface="Open Sans"/>
                <a:ea typeface="Open Sans"/>
                <a:cs typeface="Open Sans"/>
                <a:sym typeface="Open Sans"/>
              </a:rPr>
              <a:t>Помещение, подобранное вами для открытия барбершопа, должно быть согласовано с головным офисом компании. Вам необходимо подготовить и отправить вашему менеджеру:</a:t>
            </a:r>
            <a:endParaRPr sz="1300">
              <a:solidFill>
                <a:schemeClr val="accent5"/>
              </a:solidFill>
              <a:latin typeface="Open Sans"/>
              <a:ea typeface="Open Sans"/>
              <a:cs typeface="Open Sans"/>
              <a:sym typeface="Open Sans"/>
            </a:endParaRPr>
          </a:p>
          <a:p>
            <a:pPr marL="907414" lvl="0" indent="-317499" algn="just" rtl="0">
              <a:lnSpc>
                <a:spcPct val="150000"/>
              </a:lnSpc>
              <a:spcBef>
                <a:spcPct val="0"/>
              </a:spcBef>
              <a:spcAft>
                <a:spcPct val="0"/>
              </a:spcAft>
              <a:buClr>
                <a:schemeClr val="accent1"/>
              </a:buClr>
              <a:buSzPts val="1400"/>
              <a:buFont typeface="Times New Roman"/>
              <a:buChar char="●"/>
            </a:pPr>
            <a:r>
              <a:rPr lang="en" sz="1300">
                <a:solidFill>
                  <a:schemeClr val="accent5"/>
                </a:solidFill>
                <a:latin typeface="Open Sans"/>
                <a:ea typeface="Open Sans"/>
                <a:cs typeface="Open Sans"/>
                <a:sym typeface="Open Sans"/>
              </a:rPr>
              <a:t>Адрес месторасположения помещения</a:t>
            </a:r>
            <a:endParaRPr sz="1300">
              <a:solidFill>
                <a:schemeClr val="accent5"/>
              </a:solidFill>
              <a:latin typeface="Open Sans"/>
              <a:ea typeface="Open Sans"/>
              <a:cs typeface="Open Sans"/>
              <a:sym typeface="Open Sans"/>
            </a:endParaRPr>
          </a:p>
          <a:p>
            <a:pPr marL="907414" lvl="0" indent="-317499" algn="just" rtl="0">
              <a:lnSpc>
                <a:spcPct val="150000"/>
              </a:lnSpc>
              <a:spcBef>
                <a:spcPct val="0"/>
              </a:spcBef>
              <a:spcAft>
                <a:spcPct val="0"/>
              </a:spcAft>
              <a:buClr>
                <a:schemeClr val="accent1"/>
              </a:buClr>
              <a:buSzPts val="1400"/>
              <a:buFont typeface="Times New Roman"/>
              <a:buChar char="●"/>
            </a:pPr>
            <a:r>
              <a:rPr lang="en" sz="1300">
                <a:solidFill>
                  <a:schemeClr val="accent5"/>
                </a:solidFill>
                <a:latin typeface="Open Sans"/>
                <a:ea typeface="Open Sans"/>
                <a:cs typeface="Open Sans"/>
                <a:sym typeface="Open Sans"/>
              </a:rPr>
              <a:t>Видеосъемку с расположением объекта</a:t>
            </a:r>
            <a:endParaRPr sz="1300">
              <a:solidFill>
                <a:schemeClr val="accent5"/>
              </a:solidFill>
              <a:latin typeface="Open Sans"/>
              <a:ea typeface="Open Sans"/>
              <a:cs typeface="Open Sans"/>
              <a:sym typeface="Open Sans"/>
            </a:endParaRPr>
          </a:p>
          <a:p>
            <a:pPr marL="907414" lvl="0" indent="-317499" algn="just" rtl="0">
              <a:lnSpc>
                <a:spcPct val="150000"/>
              </a:lnSpc>
              <a:spcBef>
                <a:spcPct val="0"/>
              </a:spcBef>
              <a:spcAft>
                <a:spcPct val="0"/>
              </a:spcAft>
              <a:buClr>
                <a:schemeClr val="accent1"/>
              </a:buClr>
              <a:buSzPts val="1400"/>
              <a:buFont typeface="Times New Roman"/>
              <a:buChar char="●"/>
            </a:pPr>
            <a:r>
              <a:rPr lang="en" sz="1300">
                <a:solidFill>
                  <a:schemeClr val="accent5"/>
                </a:solidFill>
                <a:latin typeface="Open Sans"/>
                <a:ea typeface="Open Sans"/>
                <a:cs typeface="Open Sans"/>
                <a:sym typeface="Open Sans"/>
              </a:rPr>
              <a:t>Фото фасада и внутри помещения</a:t>
            </a:r>
            <a:endParaRPr sz="1300">
              <a:solidFill>
                <a:schemeClr val="accent5"/>
              </a:solidFill>
              <a:latin typeface="Open Sans"/>
              <a:ea typeface="Open Sans"/>
              <a:cs typeface="Open Sans"/>
              <a:sym typeface="Open Sans"/>
            </a:endParaRPr>
          </a:p>
          <a:p>
            <a:pPr marL="907414" lvl="0" indent="-317499" algn="just" rtl="0">
              <a:lnSpc>
                <a:spcPct val="150000"/>
              </a:lnSpc>
              <a:spcBef>
                <a:spcPct val="0"/>
              </a:spcBef>
              <a:spcAft>
                <a:spcPct val="0"/>
              </a:spcAft>
              <a:buClr>
                <a:schemeClr val="accent1"/>
              </a:buClr>
              <a:buSzPts val="1400"/>
              <a:buFont typeface="Times New Roman"/>
              <a:buChar char="●"/>
            </a:pPr>
            <a:r>
              <a:rPr lang="en" sz="1300">
                <a:solidFill>
                  <a:schemeClr val="accent5"/>
                </a:solidFill>
                <a:latin typeface="Open Sans"/>
                <a:ea typeface="Open Sans"/>
                <a:cs typeface="Open Sans"/>
                <a:sym typeface="Open Sans"/>
              </a:rPr>
              <a:t>Данные по замеру трафика</a:t>
            </a:r>
            <a:endParaRPr sz="1300">
              <a:solidFill>
                <a:schemeClr val="accent5"/>
              </a:solidFill>
              <a:latin typeface="Open Sans"/>
              <a:ea typeface="Open Sans"/>
              <a:cs typeface="Open Sans"/>
              <a:sym typeface="Open Sans"/>
            </a:endParaRPr>
          </a:p>
          <a:p>
            <a:pPr marL="907414" lvl="0" indent="-317499" algn="just" rtl="0">
              <a:lnSpc>
                <a:spcPct val="150000"/>
              </a:lnSpc>
              <a:spcBef>
                <a:spcPct val="0"/>
              </a:spcBef>
              <a:spcAft>
                <a:spcPct val="0"/>
              </a:spcAft>
              <a:buClr>
                <a:schemeClr val="accent1"/>
              </a:buClr>
              <a:buSzPts val="1400"/>
              <a:buFont typeface="Times New Roman"/>
              <a:buChar char="●"/>
            </a:pPr>
            <a:r>
              <a:rPr lang="en" sz="1300">
                <a:solidFill>
                  <a:schemeClr val="accent5"/>
                </a:solidFill>
                <a:latin typeface="Open Sans"/>
                <a:ea typeface="Open Sans"/>
                <a:cs typeface="Open Sans"/>
                <a:sym typeface="Open Sans"/>
              </a:rPr>
              <a:t>Техническую информацию об объекте (коммуникации и планировка обязательна)!</a:t>
            </a:r>
            <a:endParaRPr sz="1300">
              <a:solidFill>
                <a:schemeClr val="accent5"/>
              </a:solidFill>
              <a:latin typeface="Open Sans"/>
              <a:ea typeface="Open Sans"/>
              <a:cs typeface="Open Sans"/>
              <a:sym typeface="Open Sans"/>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370" name="Shape 1370"/>
        <p:cNvGrpSpPr/>
        <p:nvPr/>
      </p:nvGrpSpPr>
      <p:grpSpPr>
        <a:xfrm>
          <a:off x="0" y="0"/>
          <a:ext cx="0" cy="0"/>
        </a:xfrm>
      </p:grpSpPr>
      <p:sp>
        <p:nvSpPr>
          <p:cNvPr id="1371" name="Google Shape;1371;p38"/>
          <p:cNvSpPr txBox="1"/>
          <p:nvPr>
            <p:ph type="title" idx="5"/>
          </p:nvPr>
        </p:nvSpPr>
        <p:spPr>
          <a:xfrm>
            <a:off x="1474850" y="477600"/>
            <a:ext cx="6120600" cy="572700"/>
          </a:xfrm>
          <a:prstGeom prst="rect">
            <a:avLst/>
          </a:prstGeom>
        </p:spPr>
        <p:txBody>
          <a:bodyPr spcFirstLastPara="1" wrap="square" lIns="91425" tIns="91425" rIns="91425" bIns="91425" anchor="t" anchorCtr="0">
            <a:noAutofit/>
          </a:bodyPr>
          <a:lstStyle>
            <a:defPPr/>
          </a:lstStyle>
          <a:p>
            <a:pPr marL="0" lvl="0" indent="0" algn="ctr" rtl="0">
              <a:spcBef>
                <a:spcPct val="0"/>
              </a:spcBef>
              <a:spcAft>
                <a:spcPct val="0"/>
              </a:spcAft>
              <a:buNone/>
            </a:pPr>
            <a:r>
              <a:rPr lang="en"/>
              <a:t>Содержание бизнес-бука</a:t>
            </a:r>
            <a:endParaRPr/>
          </a:p>
        </p:txBody>
      </p:sp>
      <p:sp>
        <p:nvSpPr>
          <p:cNvPr id="1372" name="Google Shape;1372;p38"/>
          <p:cNvSpPr txBox="1"/>
          <p:nvPr>
            <p:ph type="title"/>
          </p:nvPr>
        </p:nvSpPr>
        <p:spPr>
          <a:xfrm>
            <a:off x="1286575" y="1977200"/>
            <a:ext cx="3788700" cy="577800"/>
          </a:xfrm>
          <a:prstGeom prst="rect">
            <a:avLst/>
          </a:prstGeom>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a:solidFill>
                  <a:srgbClr val="D6DBE0"/>
                </a:solidFill>
              </a:rPr>
              <a:t>01</a:t>
            </a:r>
            <a:endParaRPr>
              <a:solidFill>
                <a:srgbClr val="D5E2ED"/>
              </a:solidFill>
            </a:endParaRPr>
          </a:p>
        </p:txBody>
      </p:sp>
      <p:sp>
        <p:nvSpPr>
          <p:cNvPr id="1373" name="Google Shape;1373;p38"/>
          <p:cNvSpPr txBox="1"/>
          <p:nvPr>
            <p:ph type="ctrTitle" idx="6"/>
          </p:nvPr>
        </p:nvSpPr>
        <p:spPr>
          <a:xfrm>
            <a:off x="2131224" y="20097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БРЕНД И ПРОДУКТ</a:t>
            </a:r>
            <a:endParaRPr/>
          </a:p>
        </p:txBody>
      </p:sp>
      <p:sp>
        <p:nvSpPr>
          <p:cNvPr id="1374" name="Google Shape;1374;p38"/>
          <p:cNvSpPr txBox="1"/>
          <p:nvPr>
            <p:ph type="title" idx="2"/>
          </p:nvPr>
        </p:nvSpPr>
        <p:spPr>
          <a:xfrm>
            <a:off x="1286575" y="3615500"/>
            <a:ext cx="3788700" cy="577800"/>
          </a:xfrm>
          <a:prstGeom prst="rect">
            <a:avLst/>
          </a:prstGeom>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a:solidFill>
                  <a:srgbClr val="D6DBE0"/>
                </a:solidFill>
              </a:rPr>
              <a:t>03</a:t>
            </a:r>
            <a:endParaRPr>
              <a:solidFill>
                <a:srgbClr val="D5E2ED"/>
              </a:solidFill>
            </a:endParaRPr>
          </a:p>
        </p:txBody>
      </p:sp>
      <p:sp>
        <p:nvSpPr>
          <p:cNvPr id="1375" name="Google Shape;1375;p38"/>
          <p:cNvSpPr txBox="1"/>
          <p:nvPr>
            <p:ph type="ctrTitle" idx="7"/>
          </p:nvPr>
        </p:nvSpPr>
        <p:spPr>
          <a:xfrm>
            <a:off x="2131224" y="36480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ПОИСК И РЕМОНТ ПОМЕЩЕНИЯ</a:t>
            </a:r>
            <a:endParaRPr/>
          </a:p>
        </p:txBody>
      </p:sp>
      <p:sp>
        <p:nvSpPr>
          <p:cNvPr id="1376" name="Google Shape;1376;p38"/>
          <p:cNvSpPr txBox="1"/>
          <p:nvPr>
            <p:ph type="title" idx="3"/>
          </p:nvPr>
        </p:nvSpPr>
        <p:spPr>
          <a:xfrm>
            <a:off x="4037825" y="1977200"/>
            <a:ext cx="3788700" cy="577800"/>
          </a:xfrm>
          <a:prstGeom prst="rect">
            <a:avLst/>
          </a:prstGeom>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a:solidFill>
                  <a:srgbClr val="D6DBE0"/>
                </a:solidFill>
              </a:rPr>
              <a:t>02</a:t>
            </a:r>
            <a:endParaRPr>
              <a:solidFill>
                <a:srgbClr val="D5E2ED"/>
              </a:solidFill>
            </a:endParaRPr>
          </a:p>
        </p:txBody>
      </p:sp>
      <p:sp>
        <p:nvSpPr>
          <p:cNvPr id="1377" name="Google Shape;1377;p38"/>
          <p:cNvSpPr txBox="1"/>
          <p:nvPr>
            <p:ph type="ctrTitle" idx="9"/>
          </p:nvPr>
        </p:nvSpPr>
        <p:spPr>
          <a:xfrm>
            <a:off x="4882474" y="20097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ЗАПУСК И РЕГИСТРАЦИЯ БИЗНЕСА</a:t>
            </a:r>
            <a:endParaRPr/>
          </a:p>
        </p:txBody>
      </p:sp>
      <p:sp>
        <p:nvSpPr>
          <p:cNvPr id="1378" name="Google Shape;1378;p38"/>
          <p:cNvSpPr txBox="1"/>
          <p:nvPr>
            <p:ph type="title" idx="4"/>
          </p:nvPr>
        </p:nvSpPr>
        <p:spPr>
          <a:xfrm>
            <a:off x="4037825" y="3615500"/>
            <a:ext cx="3788700" cy="577800"/>
          </a:xfrm>
          <a:prstGeom prst="rect">
            <a:avLst/>
          </a:prstGeom>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a:solidFill>
                  <a:srgbClr val="D6DBE0"/>
                </a:solidFill>
              </a:rPr>
              <a:t>04</a:t>
            </a:r>
            <a:endParaRPr>
              <a:solidFill>
                <a:srgbClr val="D6DBE0"/>
              </a:solidFill>
            </a:endParaRPr>
          </a:p>
        </p:txBody>
      </p:sp>
      <p:sp>
        <p:nvSpPr>
          <p:cNvPr id="1379" name="Google Shape;1379;p38"/>
          <p:cNvSpPr txBox="1"/>
          <p:nvPr>
            <p:ph type="ctrTitle" idx="14"/>
          </p:nvPr>
        </p:nvSpPr>
        <p:spPr>
          <a:xfrm>
            <a:off x="4882474" y="36480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ПОИСК И НАЙМ ПЕРСОНАЛА</a:t>
            </a:r>
            <a:endParaRP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262" name="Shape 2262"/>
        <p:cNvGrpSpPr/>
        <p:nvPr/>
      </p:nvGrpSpPr>
      <p:grpSpPr>
        <a:xfrm>
          <a:off x="0" y="0"/>
          <a:ext cx="0" cy="0"/>
        </a:xfrm>
      </p:grpSpPr>
      <p:sp>
        <p:nvSpPr>
          <p:cNvPr id="2263" name="Google Shape;2263;p83"/>
          <p:cNvSpPr txBox="1"/>
          <p:nvPr/>
        </p:nvSpPr>
        <p:spPr>
          <a:xfrm>
            <a:off x="455825" y="1266725"/>
            <a:ext cx="6876300" cy="2770500"/>
          </a:xfrm>
          <a:prstGeom prst="rect">
            <a:avLst/>
          </a:prstGeom>
          <a:noFill/>
          <a:ln>
            <a:noFill/>
          </a:ln>
        </p:spPr>
        <p:txBody>
          <a:bodyPr spcFirstLastPara="1" wrap="square" lIns="91425" tIns="91425" rIns="91425" bIns="91425" anchor="t" anchorCtr="0">
            <a:spAutoFit/>
          </a:bodyPr>
          <a:lstStyle>
            <a:defPPr/>
          </a:lstStyle>
          <a:p>
            <a:pPr marL="0" lvl="0" indent="0" algn="just" rtl="0">
              <a:lnSpc>
                <a:spcPct val="150000"/>
              </a:lnSpc>
              <a:spcBef>
                <a:spcPct val="0"/>
              </a:spcBef>
              <a:spcAft>
                <a:spcPct val="0"/>
              </a:spcAft>
              <a:buNone/>
            </a:pPr>
            <a:r>
              <a:rPr lang="en" sz="1200">
                <a:solidFill>
                  <a:schemeClr val="accent5"/>
                </a:solidFill>
                <a:latin typeface="Open Sans"/>
                <a:ea typeface="Open Sans"/>
                <a:cs typeface="Open Sans"/>
                <a:sym typeface="Open Sans"/>
              </a:rPr>
              <a:t>Ключевые моменты при подписании договора:</a:t>
            </a:r>
            <a:endParaRPr sz="1200">
              <a:solidFill>
                <a:schemeClr val="accent5"/>
              </a:solidFill>
              <a:latin typeface="Open Sans"/>
              <a:ea typeface="Open Sans"/>
              <a:cs typeface="Open Sans"/>
              <a:sym typeface="Open Sans"/>
            </a:endParaRPr>
          </a:p>
          <a:p>
            <a:pPr marL="342900" lvl="0" indent="-304800" algn="just" rtl="0">
              <a:lnSpc>
                <a:spcPct val="115000"/>
              </a:lnSpc>
              <a:spcBef>
                <a:spcPct val="0"/>
              </a:spcBef>
              <a:spcAft>
                <a:spcPct val="0"/>
              </a:spcAft>
              <a:buClr>
                <a:schemeClr val="dk1"/>
              </a:buClr>
              <a:buSzPts val="1200"/>
              <a:buFont typeface="Times New Roman"/>
              <a:buChar char="●"/>
            </a:pPr>
            <a:r>
              <a:rPr lang="en" sz="1200">
                <a:solidFill>
                  <a:schemeClr val="accent5"/>
                </a:solidFill>
                <a:latin typeface="Open Sans"/>
                <a:ea typeface="Open Sans"/>
                <a:cs typeface="Open Sans"/>
                <a:sym typeface="Open Sans"/>
              </a:rPr>
              <a:t>Рассматривайте варианты аренды строго от собственников помещений и/или управляющих компаний (УК). Т.е. Ваш договор аренды должен быть прямой, а не субаренда. </a:t>
            </a:r>
            <a:endParaRPr sz="1200">
              <a:solidFill>
                <a:schemeClr val="accent5"/>
              </a:solidFill>
              <a:latin typeface="Open Sans"/>
              <a:ea typeface="Open Sans"/>
              <a:cs typeface="Open Sans"/>
              <a:sym typeface="Open Sans"/>
            </a:endParaRPr>
          </a:p>
          <a:p>
            <a:pPr marL="342900" lvl="0" indent="-304800" algn="just" rtl="0">
              <a:lnSpc>
                <a:spcPct val="115000"/>
              </a:lnSpc>
              <a:spcBef>
                <a:spcPct val="0"/>
              </a:spcBef>
              <a:spcAft>
                <a:spcPct val="0"/>
              </a:spcAft>
              <a:buClr>
                <a:schemeClr val="dk1"/>
              </a:buClr>
              <a:buSzPts val="1200"/>
              <a:buFont typeface="Times New Roman"/>
              <a:buChar char="●"/>
            </a:pPr>
            <a:r>
              <a:rPr lang="en" sz="1200">
                <a:solidFill>
                  <a:schemeClr val="accent5"/>
                </a:solidFill>
                <a:latin typeface="Open Sans"/>
                <a:ea typeface="Open Sans"/>
                <a:cs typeface="Open Sans"/>
                <a:sym typeface="Open Sans"/>
              </a:rPr>
              <a:t>Любой объект аренды должен иметь свидетельство о праве на собственность.</a:t>
            </a:r>
            <a:endParaRPr sz="1200">
              <a:solidFill>
                <a:schemeClr val="accent5"/>
              </a:solidFill>
              <a:latin typeface="Open Sans"/>
              <a:ea typeface="Open Sans"/>
              <a:cs typeface="Open Sans"/>
              <a:sym typeface="Open Sans"/>
            </a:endParaRPr>
          </a:p>
          <a:p>
            <a:pPr marL="342900" lvl="0" indent="-304800" algn="just" rtl="0">
              <a:lnSpc>
                <a:spcPct val="115000"/>
              </a:lnSpc>
              <a:spcBef>
                <a:spcPct val="0"/>
              </a:spcBef>
              <a:spcAft>
                <a:spcPct val="0"/>
              </a:spcAft>
              <a:buClr>
                <a:schemeClr val="dk1"/>
              </a:buClr>
              <a:buSzPts val="1200"/>
              <a:buFont typeface="Times New Roman"/>
              <a:buChar char="●"/>
            </a:pPr>
            <a:r>
              <a:rPr lang="en" sz="1200">
                <a:solidFill>
                  <a:schemeClr val="accent5"/>
                </a:solidFill>
                <a:latin typeface="Open Sans"/>
                <a:ea typeface="Open Sans"/>
                <a:cs typeface="Open Sans"/>
                <a:sym typeface="Open Sans"/>
              </a:rPr>
              <a:t>Объект аренды не должен находиться под обременением, состоять в споре с третьими лицами, не иметь иных обременений и ограничений, препятствующих регистрации и ведению деятельности компании. </a:t>
            </a:r>
            <a:endParaRPr sz="1200">
              <a:solidFill>
                <a:schemeClr val="accent5"/>
              </a:solidFill>
              <a:latin typeface="Open Sans"/>
              <a:ea typeface="Open Sans"/>
              <a:cs typeface="Open Sans"/>
              <a:sym typeface="Open Sans"/>
            </a:endParaRPr>
          </a:p>
          <a:p>
            <a:pPr marL="342900" lvl="0" indent="-304800" algn="just" rtl="0">
              <a:lnSpc>
                <a:spcPct val="115000"/>
              </a:lnSpc>
              <a:spcBef>
                <a:spcPct val="0"/>
              </a:spcBef>
              <a:spcAft>
                <a:spcPct val="0"/>
              </a:spcAft>
              <a:buClr>
                <a:schemeClr val="accent5"/>
              </a:buClr>
              <a:buSzPts val="1200"/>
              <a:buFont typeface="Open Sans"/>
              <a:buChar char="●"/>
            </a:pPr>
            <a:r>
              <a:rPr lang="en" sz="1200">
                <a:solidFill>
                  <a:schemeClr val="accent5"/>
                </a:solidFill>
                <a:latin typeface="Open Sans"/>
                <a:ea typeface="Open Sans"/>
                <a:cs typeface="Open Sans"/>
                <a:sym typeface="Open Sans"/>
              </a:rPr>
              <a:t>Договор на срок менее года должен быть заключен в простой письменной форме. Договор, заключенный на срок более одного года, подлежит государственной регистрации и считается заключенным только с момента такой регистрации.</a:t>
            </a:r>
            <a:endParaRPr sz="1200">
              <a:solidFill>
                <a:schemeClr val="accent5"/>
              </a:solidFill>
              <a:latin typeface="Open Sans"/>
              <a:ea typeface="Open Sans"/>
              <a:cs typeface="Open Sans"/>
              <a:sym typeface="Open Sans"/>
            </a:endParaRPr>
          </a:p>
          <a:p>
            <a:pPr marL="907414" lvl="0" indent="0" algn="just" rtl="0">
              <a:lnSpc>
                <a:spcPct val="150000"/>
              </a:lnSpc>
              <a:spcBef>
                <a:spcPct val="0"/>
              </a:spcBef>
              <a:spcAft>
                <a:spcPct val="0"/>
              </a:spcAft>
              <a:buNone/>
            </a:pPr>
            <a:endParaRPr sz="1200">
              <a:solidFill>
                <a:schemeClr val="accent5"/>
              </a:solidFill>
              <a:latin typeface="Open Sans"/>
              <a:ea typeface="Open Sans"/>
              <a:cs typeface="Open Sans"/>
              <a:sym typeface="Open Sans"/>
            </a:endParaRPr>
          </a:p>
        </p:txBody>
      </p:sp>
      <p:sp>
        <p:nvSpPr>
          <p:cNvPr id="2264" name="Google Shape;2264;p83"/>
          <p:cNvSpPr txBox="1"/>
          <p:nvPr>
            <p:ph type="title"/>
          </p:nvPr>
        </p:nvSpPr>
        <p:spPr>
          <a:xfrm>
            <a:off x="455825" y="416525"/>
            <a:ext cx="6484800" cy="778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Согласование договора</a:t>
            </a:r>
            <a:endParaRPr/>
          </a:p>
        </p:txBody>
      </p:sp>
      <p:sp>
        <p:nvSpPr>
          <p:cNvPr id="2265" name="Google Shape;2265;p83"/>
          <p:cNvSpPr txBox="1"/>
          <p:nvPr>
            <p:ph type="subTitle" idx="1"/>
          </p:nvPr>
        </p:nvSpPr>
        <p:spPr>
          <a:xfrm>
            <a:off x="1059375" y="4263150"/>
            <a:ext cx="6416100" cy="572700"/>
          </a:xfrm>
          <a:prstGeom prst="rect">
            <a:avLst/>
          </a:prstGeom>
        </p:spPr>
        <p:txBody>
          <a:bodyPr spcFirstLastPara="1" wrap="square" lIns="91425" tIns="91425" rIns="91425" bIns="91425" anchor="t" anchorCtr="0">
            <a:noAutofit/>
          </a:bodyPr>
          <a:lstStyle>
            <a:defPPr/>
          </a:lstStyle>
          <a:p>
            <a:pPr marL="0" lvl="0" indent="0" algn="just" rtl="0">
              <a:lnSpc>
                <a:spcPct val="115000"/>
              </a:lnSpc>
              <a:spcBef>
                <a:spcPct val="0"/>
              </a:spcBef>
              <a:spcAft>
                <a:spcPts val="1600"/>
              </a:spcAft>
              <a:buNone/>
            </a:pPr>
            <a:r>
              <a:rPr lang="en" sz="1200" b="1"/>
              <a:t>Внимательно ознакомьтесь с </a:t>
            </a:r>
            <a:r>
              <a:rPr lang="en" sz="1200" b="1" u="sng">
                <a:solidFill>
                  <a:schemeClr val="hlink"/>
                </a:solidFill>
                <a:hlinkClick r:id="rId3"/>
              </a:rPr>
              <a:t>разделом по согласованию договора! </a:t>
            </a:r>
            <a:endParaRPr sz="1200" b="1"/>
          </a:p>
        </p:txBody>
      </p:sp>
      <p:pic>
        <p:nvPicPr>
          <p:cNvPr id="2266" name="Google Shape;2266;p83"/>
          <p:cNvPicPr preferRelativeResize="0"/>
          <p:nvPr/>
        </p:nvPicPr>
        <p:blipFill>
          <a:blip r:embed="rId4">
            <a:alphaModFix/>
          </a:blip>
          <a:stretch>
            <a:fillRect/>
          </a:stretch>
        </p:blipFill>
        <p:spPr>
          <a:xfrm>
            <a:off x="661900" y="4263141"/>
            <a:ext cx="312675" cy="312675"/>
          </a:xfrm>
          <a:prstGeom prst="rect">
            <a:avLst/>
          </a:prstGeom>
          <a:noFill/>
          <a:ln>
            <a:noFill/>
          </a:ln>
        </p:spPr>
      </p:pic>
    </p:spTree>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270" name="Shape 2270"/>
        <p:cNvGrpSpPr/>
        <p:nvPr/>
      </p:nvGrpSpPr>
      <p:grpSpPr>
        <a:xfrm>
          <a:off x="0" y="0"/>
          <a:ext cx="0" cy="0"/>
        </a:xfrm>
      </p:grpSpPr>
      <p:pic>
        <p:nvPicPr>
          <p:cNvPr id="2271" name="Google Shape;2271;p84"/>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2272" name="Google Shape;2272;p84"/>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73" name="Google Shape;2273;p84"/>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274" name="Google Shape;2274;p84"/>
          <p:cNvGrpSpPr/>
          <p:nvPr/>
        </p:nvGrpSpPr>
        <p:grpSpPr>
          <a:xfrm>
            <a:off x="8831314" y="1474774"/>
            <a:ext cx="312682" cy="2193963"/>
            <a:chOff x="8954936" y="1478060"/>
            <a:chExt cx="312682" cy="2193963"/>
          </a:xfrm>
        </p:grpSpPr>
        <p:sp>
          <p:nvSpPr>
            <p:cNvPr id="2275" name="Google Shape;2275;p84"/>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76" name="Google Shape;2276;p84"/>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77" name="Google Shape;2277;p84"/>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78" name="Google Shape;2278;p84"/>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79" name="Google Shape;2279;p84"/>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80" name="Google Shape;2280;p84"/>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81" name="Google Shape;2281;p84"/>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82" name="Google Shape;2282;p84"/>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83" name="Google Shape;2283;p84"/>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84" name="Google Shape;2284;p84"/>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85" name="Google Shape;2285;p84"/>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86" name="Google Shape;2286;p84"/>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87" name="Google Shape;2287;p84"/>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88" name="Google Shape;2288;p84"/>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89" name="Google Shape;2289;p84"/>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90" name="Google Shape;2290;p84"/>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91" name="Google Shape;2291;p84"/>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92" name="Google Shape;2292;p84"/>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93" name="Google Shape;2293;p84"/>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94" name="Google Shape;2294;p84"/>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95" name="Google Shape;2295;p84"/>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96" name="Google Shape;2296;p84"/>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97" name="Google Shape;2297;p84"/>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98" name="Google Shape;2298;p84"/>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299" name="Google Shape;2299;p84"/>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00" name="Google Shape;2300;p84"/>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01" name="Google Shape;2301;p84"/>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02" name="Google Shape;2302;p84"/>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03" name="Google Shape;2303;p84"/>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04" name="Google Shape;2304;p84"/>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305" name="Google Shape;2305;p84"/>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3.5.</a:t>
            </a:r>
            <a:endParaRPr/>
          </a:p>
        </p:txBody>
      </p:sp>
      <p:sp>
        <p:nvSpPr>
          <p:cNvPr id="2306" name="Google Shape;2306;p84"/>
          <p:cNvSpPr txBox="1"/>
          <p:nvPr>
            <p:ph type="subTitle" idx="1"/>
          </p:nvPr>
        </p:nvSpPr>
        <p:spPr>
          <a:xfrm>
            <a:off x="720000" y="2680925"/>
            <a:ext cx="36063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sz="2500" b="1">
                <a:latin typeface="Raleway"/>
                <a:ea typeface="Raleway"/>
                <a:cs typeface="Raleway"/>
                <a:sym typeface="Raleway"/>
              </a:rPr>
              <a:t>Ремонт помещения</a:t>
            </a:r>
            <a:endParaRPr sz="2500" b="1">
              <a:latin typeface="Raleway"/>
              <a:ea typeface="Raleway"/>
              <a:cs typeface="Raleway"/>
              <a:sym typeface="Raleway"/>
            </a:endParaRP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310" name="Shape 2310"/>
        <p:cNvGrpSpPr/>
        <p:nvPr/>
      </p:nvGrpSpPr>
      <p:grpSpPr>
        <a:xfrm>
          <a:off x="0" y="0"/>
          <a:ext cx="0" cy="0"/>
        </a:xfrm>
      </p:grpSpPr>
      <p:sp>
        <p:nvSpPr>
          <p:cNvPr id="2311" name="Google Shape;2311;p85"/>
          <p:cNvSpPr txBox="1"/>
          <p:nvPr/>
        </p:nvSpPr>
        <p:spPr>
          <a:xfrm>
            <a:off x="262800" y="3444475"/>
            <a:ext cx="1491900" cy="10749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Формирование планограмы и разработка дизайна помещения</a:t>
            </a:r>
            <a:endParaRPr sz="1000">
              <a:solidFill>
                <a:schemeClr val="accent5"/>
              </a:solidFill>
              <a:latin typeface="Open Sans"/>
              <a:ea typeface="Open Sans"/>
              <a:cs typeface="Open Sans"/>
              <a:sym typeface="Open Sans"/>
            </a:endParaRPr>
          </a:p>
        </p:txBody>
      </p:sp>
      <p:sp>
        <p:nvSpPr>
          <p:cNvPr id="2312" name="Google Shape;2312;p85"/>
          <p:cNvSpPr txBox="1"/>
          <p:nvPr>
            <p:ph type="title"/>
          </p:nvPr>
        </p:nvSpPr>
        <p:spPr>
          <a:xfrm>
            <a:off x="262800" y="477600"/>
            <a:ext cx="6222900" cy="13524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Алгоритм подготовки помещения к работе</a:t>
            </a:r>
            <a:endParaRPr/>
          </a:p>
        </p:txBody>
      </p:sp>
      <p:grpSp>
        <p:nvGrpSpPr>
          <p:cNvPr id="2313" name="Google Shape;2313;p85"/>
          <p:cNvGrpSpPr/>
          <p:nvPr/>
        </p:nvGrpSpPr>
        <p:grpSpPr>
          <a:xfrm>
            <a:off x="338988" y="2114550"/>
            <a:ext cx="1629000" cy="812850"/>
            <a:chOff x="719988" y="2114550"/>
            <a:chExt cx="1629000" cy="812850"/>
          </a:xfrm>
        </p:grpSpPr>
        <p:sp>
          <p:nvSpPr>
            <p:cNvPr id="2314" name="Google Shape;2314;p85"/>
            <p:cNvSpPr/>
            <p:nvPr/>
          </p:nvSpPr>
          <p:spPr>
            <a:xfrm>
              <a:off x="719988" y="2260200"/>
              <a:ext cx="1629000" cy="667200"/>
            </a:xfrm>
            <a:prstGeom prst="homePlate">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15" name="Google Shape;2315;p85"/>
            <p:cNvSpPr/>
            <p:nvPr/>
          </p:nvSpPr>
          <p:spPr>
            <a:xfrm>
              <a:off x="719988" y="2114550"/>
              <a:ext cx="1629000" cy="667200"/>
            </a:xfrm>
            <a:prstGeom prst="homePlate">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316" name="Google Shape;2316;p85"/>
          <p:cNvGrpSpPr/>
          <p:nvPr/>
        </p:nvGrpSpPr>
        <p:grpSpPr>
          <a:xfrm>
            <a:off x="2044200" y="2128050"/>
            <a:ext cx="1629000" cy="812850"/>
            <a:chOff x="2349000" y="2128050"/>
            <a:chExt cx="1629000" cy="812850"/>
          </a:xfrm>
        </p:grpSpPr>
        <p:sp>
          <p:nvSpPr>
            <p:cNvPr id="2317" name="Google Shape;2317;p85"/>
            <p:cNvSpPr/>
            <p:nvPr/>
          </p:nvSpPr>
          <p:spPr>
            <a:xfrm>
              <a:off x="2349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18" name="Google Shape;2318;p85"/>
            <p:cNvSpPr/>
            <p:nvPr/>
          </p:nvSpPr>
          <p:spPr>
            <a:xfrm>
              <a:off x="2349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319" name="Google Shape;2319;p85"/>
          <p:cNvGrpSpPr/>
          <p:nvPr/>
        </p:nvGrpSpPr>
        <p:grpSpPr>
          <a:xfrm>
            <a:off x="3825600" y="2128050"/>
            <a:ext cx="1629000" cy="812850"/>
            <a:chOff x="3978000" y="2128050"/>
            <a:chExt cx="1629000" cy="812850"/>
          </a:xfrm>
        </p:grpSpPr>
        <p:sp>
          <p:nvSpPr>
            <p:cNvPr id="2320" name="Google Shape;2320;p85"/>
            <p:cNvSpPr/>
            <p:nvPr/>
          </p:nvSpPr>
          <p:spPr>
            <a:xfrm>
              <a:off x="3978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21" name="Google Shape;2321;p85"/>
            <p:cNvSpPr/>
            <p:nvPr/>
          </p:nvSpPr>
          <p:spPr>
            <a:xfrm>
              <a:off x="3978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322" name="Google Shape;2322;p85"/>
          <p:cNvGrpSpPr/>
          <p:nvPr/>
        </p:nvGrpSpPr>
        <p:grpSpPr>
          <a:xfrm>
            <a:off x="5530800" y="2128050"/>
            <a:ext cx="1629000" cy="812850"/>
            <a:chOff x="5607000" y="2128050"/>
            <a:chExt cx="1629000" cy="812850"/>
          </a:xfrm>
        </p:grpSpPr>
        <p:sp>
          <p:nvSpPr>
            <p:cNvPr id="2323" name="Google Shape;2323;p85"/>
            <p:cNvSpPr/>
            <p:nvPr/>
          </p:nvSpPr>
          <p:spPr>
            <a:xfrm>
              <a:off x="5607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24" name="Google Shape;2324;p85"/>
            <p:cNvSpPr/>
            <p:nvPr/>
          </p:nvSpPr>
          <p:spPr>
            <a:xfrm>
              <a:off x="5607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325" name="Google Shape;2325;p85"/>
          <p:cNvSpPr txBox="1"/>
          <p:nvPr/>
        </p:nvSpPr>
        <p:spPr>
          <a:xfrm>
            <a:off x="8487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1</a:t>
            </a:r>
            <a:endParaRPr sz="2800" b="1">
              <a:solidFill>
                <a:schemeClr val="dk1"/>
              </a:solidFill>
              <a:latin typeface="Open Sans"/>
              <a:ea typeface="Open Sans"/>
              <a:cs typeface="Open Sans"/>
              <a:sym typeface="Open Sans"/>
            </a:endParaRPr>
          </a:p>
        </p:txBody>
      </p:sp>
      <p:sp>
        <p:nvSpPr>
          <p:cNvPr id="2326" name="Google Shape;2326;p85"/>
          <p:cNvSpPr txBox="1"/>
          <p:nvPr/>
        </p:nvSpPr>
        <p:spPr>
          <a:xfrm>
            <a:off x="25539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2</a:t>
            </a:r>
            <a:endParaRPr sz="2800" b="1">
              <a:solidFill>
                <a:schemeClr val="dk1"/>
              </a:solidFill>
              <a:latin typeface="Open Sans"/>
              <a:ea typeface="Open Sans"/>
              <a:cs typeface="Open Sans"/>
              <a:sym typeface="Open Sans"/>
            </a:endParaRPr>
          </a:p>
        </p:txBody>
      </p:sp>
      <p:sp>
        <p:nvSpPr>
          <p:cNvPr id="2327" name="Google Shape;2327;p85"/>
          <p:cNvSpPr txBox="1"/>
          <p:nvPr/>
        </p:nvSpPr>
        <p:spPr>
          <a:xfrm>
            <a:off x="43353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3</a:t>
            </a:r>
            <a:endParaRPr sz="2800" b="1">
              <a:solidFill>
                <a:schemeClr val="dk1"/>
              </a:solidFill>
              <a:latin typeface="Open Sans"/>
              <a:ea typeface="Open Sans"/>
              <a:cs typeface="Open Sans"/>
              <a:sym typeface="Open Sans"/>
            </a:endParaRPr>
          </a:p>
        </p:txBody>
      </p:sp>
      <p:sp>
        <p:nvSpPr>
          <p:cNvPr id="2328" name="Google Shape;2328;p85"/>
          <p:cNvSpPr txBox="1"/>
          <p:nvPr/>
        </p:nvSpPr>
        <p:spPr>
          <a:xfrm>
            <a:off x="6040500" y="2318700"/>
            <a:ext cx="7401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4</a:t>
            </a:r>
            <a:endParaRPr sz="2800" b="1">
              <a:solidFill>
                <a:schemeClr val="dk1"/>
              </a:solidFill>
              <a:latin typeface="Open Sans"/>
              <a:ea typeface="Open Sans"/>
              <a:cs typeface="Open Sans"/>
              <a:sym typeface="Open Sans"/>
            </a:endParaRPr>
          </a:p>
        </p:txBody>
      </p:sp>
      <p:sp>
        <p:nvSpPr>
          <p:cNvPr id="2329" name="Google Shape;2329;p85"/>
          <p:cNvSpPr txBox="1"/>
          <p:nvPr/>
        </p:nvSpPr>
        <p:spPr>
          <a:xfrm>
            <a:off x="262800" y="2975675"/>
            <a:ext cx="1709700" cy="5208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Разрабокта дизайн-проекта</a:t>
            </a:r>
            <a:endParaRPr>
              <a:solidFill>
                <a:schemeClr val="dk1"/>
              </a:solidFill>
              <a:latin typeface="Raleway Black"/>
              <a:ea typeface="Raleway Black"/>
              <a:cs typeface="Raleway Black"/>
              <a:sym typeface="Raleway Black"/>
            </a:endParaRPr>
          </a:p>
        </p:txBody>
      </p:sp>
      <p:sp>
        <p:nvSpPr>
          <p:cNvPr id="2330" name="Google Shape;2330;p85"/>
          <p:cNvSpPr txBox="1"/>
          <p:nvPr/>
        </p:nvSpPr>
        <p:spPr>
          <a:xfrm>
            <a:off x="1972625" y="3673075"/>
            <a:ext cx="1709700" cy="10749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Отправляете планограмму из техническое задание на ремонт потенциальным подрядчикам и собираете их оценку работ</a:t>
            </a:r>
            <a:endParaRPr sz="1000">
              <a:solidFill>
                <a:schemeClr val="accent5"/>
              </a:solidFill>
              <a:latin typeface="Open Sans"/>
              <a:ea typeface="Open Sans"/>
              <a:cs typeface="Open Sans"/>
              <a:sym typeface="Open Sans"/>
            </a:endParaRPr>
          </a:p>
        </p:txBody>
      </p:sp>
      <p:sp>
        <p:nvSpPr>
          <p:cNvPr id="2331" name="Google Shape;2331;p85"/>
          <p:cNvSpPr txBox="1"/>
          <p:nvPr/>
        </p:nvSpPr>
        <p:spPr>
          <a:xfrm>
            <a:off x="3758650" y="3404725"/>
            <a:ext cx="1619700" cy="11148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Демонтаж, закупка строительных материалов и черновые работы, коммуникации, чистовые работы</a:t>
            </a:r>
            <a:endParaRPr sz="1000">
              <a:solidFill>
                <a:schemeClr val="accent5"/>
              </a:solidFill>
              <a:latin typeface="Open Sans"/>
              <a:ea typeface="Open Sans"/>
              <a:cs typeface="Open Sans"/>
              <a:sym typeface="Open Sans"/>
            </a:endParaRPr>
          </a:p>
        </p:txBody>
      </p:sp>
      <p:sp>
        <p:nvSpPr>
          <p:cNvPr id="2332" name="Google Shape;2332;p85"/>
          <p:cNvSpPr txBox="1"/>
          <p:nvPr/>
        </p:nvSpPr>
        <p:spPr>
          <a:xfrm>
            <a:off x="5468475" y="3444475"/>
            <a:ext cx="1322100" cy="10149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Закупка и установка рабочего оборудования</a:t>
            </a:r>
            <a:endParaRPr sz="1000">
              <a:solidFill>
                <a:schemeClr val="accent5"/>
              </a:solidFill>
              <a:latin typeface="Open Sans"/>
              <a:ea typeface="Open Sans"/>
              <a:cs typeface="Open Sans"/>
              <a:sym typeface="Open Sans"/>
            </a:endParaRPr>
          </a:p>
        </p:txBody>
      </p:sp>
      <p:sp>
        <p:nvSpPr>
          <p:cNvPr id="2333" name="Google Shape;2333;p85"/>
          <p:cNvSpPr txBox="1"/>
          <p:nvPr/>
        </p:nvSpPr>
        <p:spPr>
          <a:xfrm>
            <a:off x="1972625" y="2923775"/>
            <a:ext cx="1866000" cy="7827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Ищете и выбираете подрядчика</a:t>
            </a:r>
            <a:endParaRPr>
              <a:solidFill>
                <a:schemeClr val="dk1"/>
              </a:solidFill>
              <a:latin typeface="Raleway Black"/>
              <a:ea typeface="Raleway Black"/>
              <a:cs typeface="Raleway Black"/>
              <a:sym typeface="Raleway Black"/>
            </a:endParaRPr>
          </a:p>
        </p:txBody>
      </p:sp>
      <p:sp>
        <p:nvSpPr>
          <p:cNvPr id="2334" name="Google Shape;2334;p85"/>
          <p:cNvSpPr txBox="1"/>
          <p:nvPr/>
        </p:nvSpPr>
        <p:spPr>
          <a:xfrm>
            <a:off x="3758650" y="2923775"/>
            <a:ext cx="1322100" cy="5727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Ремонт помещения</a:t>
            </a:r>
            <a:endParaRPr>
              <a:solidFill>
                <a:schemeClr val="dk1"/>
              </a:solidFill>
              <a:latin typeface="Raleway Black"/>
              <a:ea typeface="Raleway Black"/>
              <a:cs typeface="Raleway Black"/>
              <a:sym typeface="Raleway Black"/>
            </a:endParaRPr>
          </a:p>
        </p:txBody>
      </p:sp>
      <p:sp>
        <p:nvSpPr>
          <p:cNvPr id="2335" name="Google Shape;2335;p85"/>
          <p:cNvSpPr txBox="1"/>
          <p:nvPr/>
        </p:nvSpPr>
        <p:spPr>
          <a:xfrm>
            <a:off x="5468475" y="2923775"/>
            <a:ext cx="1629000" cy="5727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Установка оборудования</a:t>
            </a:r>
            <a:endParaRPr>
              <a:solidFill>
                <a:schemeClr val="dk1"/>
              </a:solidFill>
              <a:latin typeface="Raleway Black"/>
              <a:ea typeface="Raleway Black"/>
              <a:cs typeface="Raleway Black"/>
              <a:sym typeface="Raleway Black"/>
            </a:endParaRPr>
          </a:p>
        </p:txBody>
      </p:sp>
      <p:grpSp>
        <p:nvGrpSpPr>
          <p:cNvPr id="2336" name="Google Shape;2336;p85"/>
          <p:cNvGrpSpPr/>
          <p:nvPr/>
        </p:nvGrpSpPr>
        <p:grpSpPr>
          <a:xfrm>
            <a:off x="7207200" y="2128050"/>
            <a:ext cx="1629000" cy="812850"/>
            <a:chOff x="5607000" y="2128050"/>
            <a:chExt cx="1629000" cy="812850"/>
          </a:xfrm>
        </p:grpSpPr>
        <p:sp>
          <p:nvSpPr>
            <p:cNvPr id="2337" name="Google Shape;2337;p85"/>
            <p:cNvSpPr/>
            <p:nvPr/>
          </p:nvSpPr>
          <p:spPr>
            <a:xfrm>
              <a:off x="5607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38" name="Google Shape;2338;p85"/>
            <p:cNvSpPr/>
            <p:nvPr/>
          </p:nvSpPr>
          <p:spPr>
            <a:xfrm>
              <a:off x="5607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339" name="Google Shape;2339;p85"/>
          <p:cNvSpPr txBox="1"/>
          <p:nvPr/>
        </p:nvSpPr>
        <p:spPr>
          <a:xfrm>
            <a:off x="7716900" y="2318700"/>
            <a:ext cx="7401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5</a:t>
            </a:r>
            <a:endParaRPr sz="2800" b="1">
              <a:solidFill>
                <a:schemeClr val="dk1"/>
              </a:solidFill>
              <a:latin typeface="Open Sans"/>
              <a:ea typeface="Open Sans"/>
              <a:cs typeface="Open Sans"/>
              <a:sym typeface="Open Sans"/>
            </a:endParaRPr>
          </a:p>
        </p:txBody>
      </p:sp>
      <p:sp>
        <p:nvSpPr>
          <p:cNvPr id="2340" name="Google Shape;2340;p85"/>
          <p:cNvSpPr txBox="1"/>
          <p:nvPr/>
        </p:nvSpPr>
        <p:spPr>
          <a:xfrm>
            <a:off x="7144875" y="3444475"/>
            <a:ext cx="1322100" cy="8130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Запуск работы помещения</a:t>
            </a:r>
            <a:endParaRPr sz="1000">
              <a:solidFill>
                <a:schemeClr val="accent5"/>
              </a:solidFill>
              <a:latin typeface="Open Sans"/>
              <a:ea typeface="Open Sans"/>
              <a:cs typeface="Open Sans"/>
              <a:sym typeface="Open Sans"/>
            </a:endParaRPr>
          </a:p>
        </p:txBody>
      </p:sp>
      <p:sp>
        <p:nvSpPr>
          <p:cNvPr id="2341" name="Google Shape;2341;p85"/>
          <p:cNvSpPr txBox="1"/>
          <p:nvPr/>
        </p:nvSpPr>
        <p:spPr>
          <a:xfrm>
            <a:off x="7144875" y="2923775"/>
            <a:ext cx="1629000" cy="572700"/>
          </a:xfrm>
          <a:prstGeom prst="rect">
            <a:avLst/>
          </a:prstGeom>
          <a:noFill/>
          <a:ln>
            <a:noFill/>
          </a:ln>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Технический запуск</a:t>
            </a:r>
            <a:endParaRPr>
              <a:solidFill>
                <a:schemeClr val="dk1"/>
              </a:solidFill>
              <a:latin typeface="Raleway Black"/>
              <a:ea typeface="Raleway Black"/>
              <a:cs typeface="Raleway Black"/>
              <a:sym typeface="Raleway Black"/>
            </a:endParaRP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345" name="Shape 2345"/>
        <p:cNvGrpSpPr/>
        <p:nvPr/>
      </p:nvGrpSpPr>
      <p:grpSpPr>
        <a:xfrm>
          <a:off x="0" y="0"/>
          <a:ext cx="0" cy="0"/>
        </a:xfrm>
      </p:grpSpPr>
      <p:sp>
        <p:nvSpPr>
          <p:cNvPr id="2346" name="Google Shape;2346;p86"/>
          <p:cNvSpPr txBox="1"/>
          <p:nvPr>
            <p:ph type="title"/>
          </p:nvPr>
        </p:nvSpPr>
        <p:spPr>
          <a:xfrm>
            <a:off x="415200" y="3252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Разработка планограммы</a:t>
            </a:r>
            <a:endParaRPr/>
          </a:p>
        </p:txBody>
      </p:sp>
      <p:sp>
        <p:nvSpPr>
          <p:cNvPr id="2347" name="Google Shape;2347;p86"/>
          <p:cNvSpPr txBox="1"/>
          <p:nvPr>
            <p:ph type="subTitle" idx="1"/>
          </p:nvPr>
        </p:nvSpPr>
        <p:spPr>
          <a:xfrm>
            <a:off x="434175" y="1194125"/>
            <a:ext cx="7425000" cy="7374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Clr>
                <a:schemeClr val="dk1"/>
              </a:buClr>
              <a:buSzPts val="1100"/>
              <a:buFont typeface="Arial"/>
              <a:buNone/>
            </a:pPr>
            <a:r>
              <a:rPr lang="en" sz="1300"/>
              <a:t>После согласования помещения мы совместно с вами формируем планограмму для размещения рабочих зон с оптимальным использование имеющегося пространства. </a:t>
            </a:r>
            <a:endParaRPr sz="1300"/>
          </a:p>
        </p:txBody>
      </p:sp>
      <p:pic>
        <p:nvPicPr>
          <p:cNvPr id="2348" name="Google Shape;2348;p86"/>
          <p:cNvPicPr preferRelativeResize="0"/>
          <p:nvPr/>
        </p:nvPicPr>
        <p:blipFill>
          <a:blip r:embed="rId3">
            <a:alphaModFix/>
          </a:blip>
          <a:stretch>
            <a:fillRect/>
          </a:stretch>
        </p:blipFill>
        <p:spPr>
          <a:xfrm>
            <a:off x="3415200" y="2076474"/>
            <a:ext cx="4835100" cy="2169399"/>
          </a:xfrm>
          <a:prstGeom prst="rect">
            <a:avLst/>
          </a:prstGeom>
          <a:noFill/>
          <a:ln>
            <a:noFill/>
          </a:ln>
        </p:spPr>
      </p:pic>
      <p:sp>
        <p:nvSpPr>
          <p:cNvPr id="2349" name="Google Shape;2349;p86"/>
          <p:cNvSpPr txBox="1"/>
          <p:nvPr/>
        </p:nvSpPr>
        <p:spPr>
          <a:xfrm>
            <a:off x="415200" y="2188075"/>
            <a:ext cx="3000000" cy="1731900"/>
          </a:xfrm>
          <a:prstGeom prst="rect">
            <a:avLst/>
          </a:prstGeom>
          <a:noFill/>
          <a:ln>
            <a:noFill/>
          </a:ln>
        </p:spPr>
        <p:txBody>
          <a:bodyPr spcFirstLastPara="1" wrap="square" lIns="91425" tIns="91425" rIns="91425" bIns="91425" anchor="t" anchorCtr="0">
            <a:spAutoFit/>
          </a:bodyPr>
          <a:lstStyle>
            <a:defPPr/>
          </a:lstStyle>
          <a:p>
            <a:pPr marL="0" lvl="0" indent="0" algn="l" rtl="0">
              <a:spcBef>
                <a:spcPct val="0"/>
              </a:spcBef>
              <a:spcAft>
                <a:spcPct val="0"/>
              </a:spcAft>
              <a:buNone/>
            </a:pPr>
            <a:r>
              <a:rPr lang="en" sz="1300" b="1">
                <a:solidFill>
                  <a:schemeClr val="accent5"/>
                </a:solidFill>
                <a:latin typeface="Open Sans"/>
                <a:ea typeface="Open Sans"/>
                <a:cs typeface="Open Sans"/>
                <a:sym typeface="Open Sans"/>
              </a:rPr>
              <a:t>Стандарты рабочих зон:</a:t>
            </a:r>
            <a:br>
              <a:rPr lang="en" sz="1300" b="1">
                <a:solidFill>
                  <a:schemeClr val="accent5"/>
                </a:solidFill>
                <a:latin typeface="Open Sans"/>
                <a:ea typeface="Open Sans"/>
                <a:cs typeface="Open Sans"/>
                <a:sym typeface="Open Sans"/>
              </a:rPr>
            </a:br>
            <a:endParaRPr sz="1300" b="1">
              <a:solidFill>
                <a:schemeClr val="accent5"/>
              </a:solidFill>
              <a:latin typeface="Open Sans"/>
              <a:ea typeface="Open Sans"/>
              <a:cs typeface="Open Sans"/>
              <a:sym typeface="Open Sans"/>
            </a:endParaRPr>
          </a:p>
          <a:p>
            <a:pPr marL="457200" lvl="0" indent="-311150" algn="l" rtl="0">
              <a:lnSpc>
                <a:spcPct val="115000"/>
              </a:lnSpc>
              <a:spcBef>
                <a:spcPct val="0"/>
              </a:spcBef>
              <a:spcAft>
                <a:spcPct val="0"/>
              </a:spcAft>
              <a:buClr>
                <a:schemeClr val="accent5"/>
              </a:buClr>
              <a:buSzPts val="1300"/>
              <a:buFont typeface="Open Sans"/>
              <a:buChar char="●"/>
            </a:pPr>
            <a:r>
              <a:rPr lang="en" sz="1300">
                <a:solidFill>
                  <a:schemeClr val="accent5"/>
                </a:solidFill>
                <a:latin typeface="Open Sans"/>
                <a:ea typeface="Open Sans"/>
                <a:cs typeface="Open Sans"/>
                <a:sym typeface="Open Sans"/>
              </a:rPr>
              <a:t>Минимум 4 метра на рабочую зону барбера</a:t>
            </a:r>
            <a:endParaRPr sz="1300">
              <a:solidFill>
                <a:schemeClr val="accent5"/>
              </a:solidFill>
              <a:latin typeface="Open Sans"/>
              <a:ea typeface="Open Sans"/>
              <a:cs typeface="Open Sans"/>
              <a:sym typeface="Open Sans"/>
            </a:endParaRPr>
          </a:p>
          <a:p>
            <a:pPr marL="457200" lvl="0" indent="-311150" algn="l" rtl="0">
              <a:lnSpc>
                <a:spcPct val="115000"/>
              </a:lnSpc>
              <a:spcBef>
                <a:spcPts val="1000"/>
              </a:spcBef>
              <a:spcAft>
                <a:spcPct val="0"/>
              </a:spcAft>
              <a:buClr>
                <a:schemeClr val="accent5"/>
              </a:buClr>
              <a:buSzPts val="1300"/>
              <a:buFont typeface="Open Sans"/>
              <a:buChar char="●"/>
            </a:pPr>
            <a:r>
              <a:rPr lang="en" sz="1300">
                <a:solidFill>
                  <a:schemeClr val="accent5"/>
                </a:solidFill>
                <a:latin typeface="Open Sans"/>
                <a:ea typeface="Open Sans"/>
                <a:cs typeface="Open Sans"/>
                <a:sym typeface="Open Sans"/>
              </a:rPr>
              <a:t>Минимум 3 розетки</a:t>
            </a:r>
            <a:endParaRPr sz="1300">
              <a:solidFill>
                <a:schemeClr val="accent5"/>
              </a:solidFill>
              <a:latin typeface="Open Sans"/>
              <a:ea typeface="Open Sans"/>
              <a:cs typeface="Open Sans"/>
              <a:sym typeface="Open Sans"/>
            </a:endParaRPr>
          </a:p>
          <a:p>
            <a:pPr marL="0" lvl="0" indent="0" algn="l" rtl="0">
              <a:lnSpc>
                <a:spcPct val="115000"/>
              </a:lnSpc>
              <a:spcBef>
                <a:spcPts val="1000"/>
              </a:spcBef>
              <a:spcAft>
                <a:spcPts val="1000"/>
              </a:spcAft>
              <a:buNone/>
            </a:pPr>
            <a:endParaRPr sz="1300">
              <a:solidFill>
                <a:schemeClr val="accent5"/>
              </a:solidFill>
              <a:latin typeface="Open Sans"/>
              <a:ea typeface="Open Sans"/>
              <a:cs typeface="Open Sans"/>
              <a:sym typeface="Open Sans"/>
            </a:endParaRP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353" name="Shape 2353"/>
        <p:cNvGrpSpPr/>
        <p:nvPr/>
      </p:nvGrpSpPr>
      <p:grpSpPr>
        <a:xfrm>
          <a:off x="0" y="0"/>
          <a:ext cx="0" cy="0"/>
        </a:xfrm>
      </p:grpSpPr>
      <p:sp>
        <p:nvSpPr>
          <p:cNvPr id="2354" name="Google Shape;2354;p87"/>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Поиск подрядчика</a:t>
            </a:r>
            <a:endParaRPr/>
          </a:p>
        </p:txBody>
      </p:sp>
      <p:sp>
        <p:nvSpPr>
          <p:cNvPr id="2355" name="Google Shape;2355;p87"/>
          <p:cNvSpPr txBox="1"/>
          <p:nvPr>
            <p:ph type="subTitle" idx="6"/>
          </p:nvPr>
        </p:nvSpPr>
        <p:spPr>
          <a:xfrm>
            <a:off x="1170700" y="2038000"/>
            <a:ext cx="7522800" cy="10890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ct val="0"/>
              </a:spcBef>
              <a:spcAft>
                <a:spcPct val="0"/>
              </a:spcAft>
              <a:buClr>
                <a:schemeClr val="dk1"/>
              </a:buClr>
              <a:buSzPts val="1100"/>
              <a:buFont typeface="Arial"/>
              <a:buNone/>
            </a:pPr>
            <a:r>
              <a:rPr lang="en">
                <a:solidFill>
                  <a:schemeClr val="dk1"/>
                </a:solidFill>
              </a:rPr>
              <a:t>Для начала мы рекомендуем обратить внимание на тех подрядчиков, с которыми вы уже возможно работали ранее и остались довольны. Или тех, кого вам могут порекомендовать ваши знакомые. Так как важно проводить ремонт с проверенными людьми.</a:t>
            </a:r>
            <a:endParaRPr>
              <a:solidFill>
                <a:schemeClr val="dk1"/>
              </a:solidFill>
            </a:endParaRPr>
          </a:p>
          <a:p>
            <a:pPr marL="0" lvl="0" indent="0" algn="l" rtl="0">
              <a:spcBef>
                <a:spcPct val="0"/>
              </a:spcBef>
              <a:spcAft>
                <a:spcPct val="0"/>
              </a:spcAft>
              <a:buNone/>
            </a:pPr>
            <a:endParaRPr/>
          </a:p>
        </p:txBody>
      </p:sp>
      <p:pic>
        <p:nvPicPr>
          <p:cNvPr id="2356" name="Google Shape;2356;p87"/>
          <p:cNvPicPr preferRelativeResize="0"/>
          <p:nvPr/>
        </p:nvPicPr>
        <p:blipFill>
          <a:blip r:embed="rId3">
            <a:alphaModFix/>
          </a:blip>
          <a:stretch>
            <a:fillRect/>
          </a:stretch>
        </p:blipFill>
        <p:spPr>
          <a:xfrm>
            <a:off x="556400" y="2372250"/>
            <a:ext cx="312675" cy="312675"/>
          </a:xfrm>
          <a:prstGeom prst="rect">
            <a:avLst/>
          </a:prstGeom>
          <a:noFill/>
          <a:ln>
            <a:noFill/>
          </a:ln>
        </p:spPr>
      </p:pic>
    </p:spTree>
  </p:cSld>
  <p:clrMapOvr>
    <a:masterClrMapping/>
  </p:clrMapOvr>
  <p:transition/>
  <p:timing/>
</p:sld>
</file>

<file path=ppt/slides/slide5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360" name="Shape 2360"/>
        <p:cNvGrpSpPr/>
        <p:nvPr/>
      </p:nvGrpSpPr>
      <p:grpSpPr>
        <a:xfrm>
          <a:off x="0" y="0"/>
          <a:ext cx="0" cy="0"/>
        </a:xfrm>
      </p:grpSpPr>
      <p:sp>
        <p:nvSpPr>
          <p:cNvPr id="2361" name="Google Shape;2361;p88"/>
          <p:cNvSpPr/>
          <p:nvPr/>
        </p:nvSpPr>
        <p:spPr>
          <a:xfrm>
            <a:off x="2771475" y="2154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62" name="Google Shape;2362;p88"/>
          <p:cNvSpPr/>
          <p:nvPr/>
        </p:nvSpPr>
        <p:spPr>
          <a:xfrm>
            <a:off x="2658850" y="2037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63" name="Google Shape;2363;p88"/>
          <p:cNvSpPr txBox="1"/>
          <p:nvPr>
            <p:ph type="title"/>
          </p:nvPr>
        </p:nvSpPr>
        <p:spPr>
          <a:xfrm>
            <a:off x="643800" y="477600"/>
            <a:ext cx="4988400" cy="12609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выбора подрядчика</a:t>
            </a:r>
            <a:endParaRPr/>
          </a:p>
        </p:txBody>
      </p:sp>
      <p:sp>
        <p:nvSpPr>
          <p:cNvPr id="2364" name="Google Shape;2364;p88"/>
          <p:cNvSpPr txBox="1"/>
          <p:nvPr>
            <p:ph type="ctrTitle" idx="2"/>
          </p:nvPr>
        </p:nvSpPr>
        <p:spPr>
          <a:xfrm>
            <a:off x="723350" y="2877349"/>
            <a:ext cx="15369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Стоимость</a:t>
            </a:r>
            <a:endParaRPr/>
          </a:p>
        </p:txBody>
      </p:sp>
      <p:sp>
        <p:nvSpPr>
          <p:cNvPr id="2365" name="Google Shape;2365;p88"/>
          <p:cNvSpPr txBox="1"/>
          <p:nvPr>
            <p:ph type="ctrTitle" idx="3"/>
          </p:nvPr>
        </p:nvSpPr>
        <p:spPr>
          <a:xfrm>
            <a:off x="2551324" y="2877349"/>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Первый звонок</a:t>
            </a:r>
            <a:endParaRPr/>
          </a:p>
        </p:txBody>
      </p:sp>
      <p:sp>
        <p:nvSpPr>
          <p:cNvPr id="2366" name="Google Shape;2366;p88"/>
          <p:cNvSpPr txBox="1"/>
          <p:nvPr>
            <p:ph type="ctrTitle" idx="5"/>
          </p:nvPr>
        </p:nvSpPr>
        <p:spPr>
          <a:xfrm>
            <a:off x="4875675" y="2877349"/>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Реализованные проекты</a:t>
            </a:r>
            <a:endParaRPr/>
          </a:p>
        </p:txBody>
      </p:sp>
      <p:sp>
        <p:nvSpPr>
          <p:cNvPr id="2367" name="Google Shape;2367;p88"/>
          <p:cNvSpPr txBox="1"/>
          <p:nvPr>
            <p:ph type="subTitle" idx="6"/>
          </p:nvPr>
        </p:nvSpPr>
        <p:spPr>
          <a:xfrm>
            <a:off x="2551324" y="3353550"/>
            <a:ext cx="2251800" cy="14613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На ваш звонок должен ответить специалист, который неплохо владеет информацией и может дать вам ответы на все интересующие вопросы</a:t>
            </a:r>
            <a:endParaRPr sz="1200"/>
          </a:p>
        </p:txBody>
      </p:sp>
      <p:sp>
        <p:nvSpPr>
          <p:cNvPr id="2368" name="Google Shape;2368;p88"/>
          <p:cNvSpPr/>
          <p:nvPr/>
        </p:nvSpPr>
        <p:spPr>
          <a:xfrm>
            <a:off x="948600" y="2154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69" name="Google Shape;2369;p88"/>
          <p:cNvSpPr/>
          <p:nvPr/>
        </p:nvSpPr>
        <p:spPr>
          <a:xfrm>
            <a:off x="835975" y="2037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370" name="Google Shape;2370;p88"/>
          <p:cNvGrpSpPr/>
          <p:nvPr/>
        </p:nvGrpSpPr>
        <p:grpSpPr>
          <a:xfrm>
            <a:off x="2784252" y="2190554"/>
            <a:ext cx="380393" cy="363118"/>
            <a:chOff x="4126815" y="2760704"/>
            <a:chExt cx="380393" cy="363118"/>
          </a:xfrm>
        </p:grpSpPr>
        <p:sp>
          <p:nvSpPr>
            <p:cNvPr id="2371" name="Google Shape;2371;p88"/>
            <p:cNvSpPr/>
            <p:nvPr/>
          </p:nvSpPr>
          <p:spPr>
            <a:xfrm>
              <a:off x="4219825" y="2822435"/>
              <a:ext cx="103267" cy="29056"/>
            </a:xfrm>
            <a:custGeom>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72" name="Google Shape;2372;p88"/>
            <p:cNvSpPr/>
            <p:nvPr/>
          </p:nvSpPr>
          <p:spPr>
            <a:xfrm>
              <a:off x="4126815" y="2760704"/>
              <a:ext cx="380393" cy="363118"/>
            </a:xfrm>
            <a:custGeom>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73" name="Google Shape;2373;p88"/>
            <p:cNvSpPr/>
            <p:nvPr/>
          </p:nvSpPr>
          <p:spPr>
            <a:xfrm>
              <a:off x="4278826" y="2791379"/>
              <a:ext cx="103998" cy="201962"/>
            </a:xfrm>
            <a:custGeom>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74" name="Google Shape;2374;p88"/>
            <p:cNvSpPr/>
            <p:nvPr/>
          </p:nvSpPr>
          <p:spPr>
            <a:xfrm>
              <a:off x="4159332" y="2791379"/>
              <a:ext cx="105903" cy="201962"/>
            </a:xfrm>
            <a:custGeom>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375" name="Google Shape;2375;p88"/>
          <p:cNvGrpSpPr/>
          <p:nvPr/>
        </p:nvGrpSpPr>
        <p:grpSpPr>
          <a:xfrm>
            <a:off x="990826" y="2168276"/>
            <a:ext cx="344065" cy="368644"/>
            <a:chOff x="4149138" y="4121151"/>
            <a:chExt cx="344065" cy="368644"/>
          </a:xfrm>
        </p:grpSpPr>
        <p:sp>
          <p:nvSpPr>
            <p:cNvPr id="2376" name="Google Shape;2376;p88"/>
            <p:cNvSpPr/>
            <p:nvPr/>
          </p:nvSpPr>
          <p:spPr>
            <a:xfrm>
              <a:off x="4205853" y="4182724"/>
              <a:ext cx="225746" cy="307071"/>
            </a:xfrm>
            <a:custGeom>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77" name="Google Shape;2377;p88"/>
            <p:cNvSpPr/>
            <p:nvPr/>
          </p:nvSpPr>
          <p:spPr>
            <a:xfrm>
              <a:off x="4444777" y="4287484"/>
              <a:ext cx="48426" cy="11400"/>
            </a:xfrm>
            <a:custGeom>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78" name="Google Shape;2378;p88"/>
            <p:cNvSpPr/>
            <p:nvPr/>
          </p:nvSpPr>
          <p:spPr>
            <a:xfrm>
              <a:off x="4149138" y="4287484"/>
              <a:ext cx="48426" cy="11400"/>
            </a:xfrm>
            <a:custGeom>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79" name="Google Shape;2379;p88"/>
            <p:cNvSpPr/>
            <p:nvPr/>
          </p:nvSpPr>
          <p:spPr>
            <a:xfrm>
              <a:off x="4315471" y="4121151"/>
              <a:ext cx="11400" cy="48045"/>
            </a:xfrm>
            <a:custGeom>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80" name="Google Shape;2380;p88"/>
            <p:cNvSpPr/>
            <p:nvPr/>
          </p:nvSpPr>
          <p:spPr>
            <a:xfrm>
              <a:off x="4378632" y="4159575"/>
              <a:ext cx="22705" cy="27754"/>
            </a:xfrm>
            <a:custGeom>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81" name="Google Shape;2381;p88"/>
            <p:cNvSpPr/>
            <p:nvPr/>
          </p:nvSpPr>
          <p:spPr>
            <a:xfrm>
              <a:off x="4240243" y="4399103"/>
              <a:ext cx="22705" cy="27563"/>
            </a:xfrm>
            <a:custGeom>
              <a:rect l="l" t="t" r="r" b="b"/>
              <a:pathLst>
                <a:path w="715" h="867"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82" name="Google Shape;2382;p88"/>
            <p:cNvSpPr/>
            <p:nvPr/>
          </p:nvSpPr>
          <p:spPr>
            <a:xfrm>
              <a:off x="4240243" y="4159130"/>
              <a:ext cx="22705" cy="28198"/>
            </a:xfrm>
            <a:custGeom>
              <a:rect l="l" t="t" r="r" b="b"/>
              <a:pathLst>
                <a:path w="715" h="887"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83" name="Google Shape;2383;p88"/>
            <p:cNvSpPr/>
            <p:nvPr/>
          </p:nvSpPr>
          <p:spPr>
            <a:xfrm>
              <a:off x="4378632" y="4399230"/>
              <a:ext cx="22705" cy="28198"/>
            </a:xfrm>
            <a:custGeom>
              <a:rect l="l" t="t" r="r" b="b"/>
              <a:pathLst>
                <a:path w="715" h="887"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84" name="Google Shape;2384;p88"/>
            <p:cNvSpPr/>
            <p:nvPr/>
          </p:nvSpPr>
          <p:spPr>
            <a:xfrm>
              <a:off x="4426264" y="4351851"/>
              <a:ext cx="29532" cy="21117"/>
            </a:xfrm>
            <a:custGeom>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85" name="Google Shape;2385;p88"/>
            <p:cNvSpPr/>
            <p:nvPr/>
          </p:nvSpPr>
          <p:spPr>
            <a:xfrm>
              <a:off x="4186196" y="4213463"/>
              <a:ext cx="29500" cy="21117"/>
            </a:xfrm>
            <a:custGeom>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86" name="Google Shape;2386;p88"/>
            <p:cNvSpPr/>
            <p:nvPr/>
          </p:nvSpPr>
          <p:spPr>
            <a:xfrm>
              <a:off x="4425883" y="4213590"/>
              <a:ext cx="29913" cy="21371"/>
            </a:xfrm>
            <a:custGeom>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87" name="Google Shape;2387;p88"/>
            <p:cNvSpPr/>
            <p:nvPr/>
          </p:nvSpPr>
          <p:spPr>
            <a:xfrm>
              <a:off x="4186196" y="4351978"/>
              <a:ext cx="29500" cy="21371"/>
            </a:xfrm>
            <a:custGeom>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388" name="Google Shape;2388;p88"/>
          <p:cNvSpPr txBox="1"/>
          <p:nvPr>
            <p:ph type="subTitle" idx="6"/>
          </p:nvPr>
        </p:nvSpPr>
        <p:spPr>
          <a:xfrm>
            <a:off x="4875675" y="3353550"/>
            <a:ext cx="1536900" cy="14613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Запросите данные по прошлым и нынешним объектам подрядчика</a:t>
            </a:r>
            <a:endParaRPr sz="1200"/>
          </a:p>
        </p:txBody>
      </p:sp>
      <p:sp>
        <p:nvSpPr>
          <p:cNvPr id="2389" name="Google Shape;2389;p88"/>
          <p:cNvSpPr txBox="1"/>
          <p:nvPr>
            <p:ph type="subTitle" idx="6"/>
          </p:nvPr>
        </p:nvSpPr>
        <p:spPr>
          <a:xfrm>
            <a:off x="723350" y="3353550"/>
            <a:ext cx="1666800" cy="9549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Не выбирать самую дешевую бригаду, т.к. качество работ 100% будет плохим</a:t>
            </a:r>
            <a:endParaRPr sz="1200"/>
          </a:p>
        </p:txBody>
      </p:sp>
      <p:sp>
        <p:nvSpPr>
          <p:cNvPr id="2390" name="Google Shape;2390;p88"/>
          <p:cNvSpPr/>
          <p:nvPr/>
        </p:nvSpPr>
        <p:spPr>
          <a:xfrm>
            <a:off x="5130650" y="2154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91" name="Google Shape;2391;p88"/>
          <p:cNvSpPr/>
          <p:nvPr/>
        </p:nvSpPr>
        <p:spPr>
          <a:xfrm>
            <a:off x="5018025" y="2037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392" name="Google Shape;2392;p88"/>
          <p:cNvGrpSpPr/>
          <p:nvPr/>
        </p:nvGrpSpPr>
        <p:grpSpPr>
          <a:xfrm>
            <a:off x="5143427" y="2190554"/>
            <a:ext cx="380393" cy="363118"/>
            <a:chOff x="4126815" y="2760704"/>
            <a:chExt cx="380393" cy="363118"/>
          </a:xfrm>
        </p:grpSpPr>
        <p:sp>
          <p:nvSpPr>
            <p:cNvPr id="2393" name="Google Shape;2393;p88"/>
            <p:cNvSpPr/>
            <p:nvPr/>
          </p:nvSpPr>
          <p:spPr>
            <a:xfrm>
              <a:off x="4219825" y="2822435"/>
              <a:ext cx="103267" cy="29056"/>
            </a:xfrm>
            <a:custGeom>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94" name="Google Shape;2394;p88"/>
            <p:cNvSpPr/>
            <p:nvPr/>
          </p:nvSpPr>
          <p:spPr>
            <a:xfrm>
              <a:off x="4126815" y="2760704"/>
              <a:ext cx="380393" cy="363118"/>
            </a:xfrm>
            <a:custGeom>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95" name="Google Shape;2395;p88"/>
            <p:cNvSpPr/>
            <p:nvPr/>
          </p:nvSpPr>
          <p:spPr>
            <a:xfrm>
              <a:off x="4278826" y="2791379"/>
              <a:ext cx="103998" cy="201962"/>
            </a:xfrm>
            <a:custGeom>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96" name="Google Shape;2396;p88"/>
            <p:cNvSpPr/>
            <p:nvPr/>
          </p:nvSpPr>
          <p:spPr>
            <a:xfrm>
              <a:off x="4159332" y="2791379"/>
              <a:ext cx="105903" cy="201962"/>
            </a:xfrm>
            <a:custGeom>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397" name="Google Shape;2397;p88"/>
          <p:cNvSpPr/>
          <p:nvPr/>
        </p:nvSpPr>
        <p:spPr>
          <a:xfrm>
            <a:off x="7406800" y="21541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98" name="Google Shape;2398;p88"/>
          <p:cNvSpPr/>
          <p:nvPr/>
        </p:nvSpPr>
        <p:spPr>
          <a:xfrm>
            <a:off x="7294175" y="20370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399" name="Google Shape;2399;p88"/>
          <p:cNvSpPr txBox="1"/>
          <p:nvPr>
            <p:ph type="ctrTitle" idx="3"/>
          </p:nvPr>
        </p:nvSpPr>
        <p:spPr>
          <a:xfrm>
            <a:off x="6815450" y="27597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Договор</a:t>
            </a:r>
            <a:endParaRPr/>
          </a:p>
        </p:txBody>
      </p:sp>
      <p:sp>
        <p:nvSpPr>
          <p:cNvPr id="2400" name="Google Shape;2400;p88"/>
          <p:cNvSpPr txBox="1"/>
          <p:nvPr>
            <p:ph type="subTitle" idx="6"/>
          </p:nvPr>
        </p:nvSpPr>
        <p:spPr>
          <a:xfrm>
            <a:off x="6770950" y="3353550"/>
            <a:ext cx="2251800" cy="14613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Договор должен включать:</a:t>
            </a:r>
            <a:endParaRPr sz="1200"/>
          </a:p>
          <a:p>
            <a:pPr marL="457200" lvl="0" indent="-304800" algn="l" rtl="0">
              <a:spcBef>
                <a:spcPct val="0"/>
              </a:spcBef>
              <a:spcAft>
                <a:spcPct val="0"/>
              </a:spcAft>
              <a:buSzPts val="1200"/>
              <a:buAutoNum type="arabicPeriod"/>
            </a:pPr>
            <a:r>
              <a:rPr lang="en" sz="1200"/>
              <a:t>Сроки и сумму контракта</a:t>
            </a:r>
            <a:endParaRPr sz="1200"/>
          </a:p>
          <a:p>
            <a:pPr marL="457200" lvl="0" indent="-304800" algn="l" rtl="0">
              <a:spcBef>
                <a:spcPct val="0"/>
              </a:spcBef>
              <a:spcAft>
                <a:spcPct val="0"/>
              </a:spcAft>
              <a:buSzPts val="1200"/>
              <a:buAutoNum type="arabicPeriod"/>
            </a:pPr>
            <a:r>
              <a:rPr lang="en" sz="1200"/>
              <a:t>Сумма штрафных санкций</a:t>
            </a:r>
            <a:endParaRPr sz="1200"/>
          </a:p>
        </p:txBody>
      </p:sp>
      <p:grpSp>
        <p:nvGrpSpPr>
          <p:cNvPr id="2401" name="Google Shape;2401;p88"/>
          <p:cNvGrpSpPr/>
          <p:nvPr/>
        </p:nvGrpSpPr>
        <p:grpSpPr>
          <a:xfrm>
            <a:off x="7419577" y="2171041"/>
            <a:ext cx="380393" cy="363118"/>
            <a:chOff x="4126815" y="2760704"/>
            <a:chExt cx="380393" cy="363118"/>
          </a:xfrm>
        </p:grpSpPr>
        <p:sp>
          <p:nvSpPr>
            <p:cNvPr id="2402" name="Google Shape;2402;p88"/>
            <p:cNvSpPr/>
            <p:nvPr/>
          </p:nvSpPr>
          <p:spPr>
            <a:xfrm>
              <a:off x="4219825" y="2822435"/>
              <a:ext cx="103267" cy="29056"/>
            </a:xfrm>
            <a:custGeom>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03" name="Google Shape;2403;p88"/>
            <p:cNvSpPr/>
            <p:nvPr/>
          </p:nvSpPr>
          <p:spPr>
            <a:xfrm>
              <a:off x="4126815" y="2760704"/>
              <a:ext cx="380393" cy="363118"/>
            </a:xfrm>
            <a:custGeom>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04" name="Google Shape;2404;p88"/>
            <p:cNvSpPr/>
            <p:nvPr/>
          </p:nvSpPr>
          <p:spPr>
            <a:xfrm>
              <a:off x="4278826" y="2791379"/>
              <a:ext cx="103998" cy="201962"/>
            </a:xfrm>
            <a:custGeom>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05" name="Google Shape;2405;p88"/>
            <p:cNvSpPr/>
            <p:nvPr/>
          </p:nvSpPr>
          <p:spPr>
            <a:xfrm>
              <a:off x="4159332" y="2791379"/>
              <a:ext cx="105903" cy="201962"/>
            </a:xfrm>
            <a:custGeom>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
</file>

<file path=ppt/slides/slide5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409" name="Shape 2409"/>
        <p:cNvGrpSpPr/>
        <p:nvPr/>
      </p:nvGrpSpPr>
      <p:grpSpPr>
        <a:xfrm>
          <a:off x="0" y="0"/>
          <a:ext cx="0" cy="0"/>
        </a:xfrm>
      </p:grpSpPr>
      <p:sp>
        <p:nvSpPr>
          <p:cNvPr id="2410" name="Google Shape;2410;p89"/>
          <p:cNvSpPr/>
          <p:nvPr/>
        </p:nvSpPr>
        <p:spPr>
          <a:xfrm>
            <a:off x="3746500" y="19975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11" name="Google Shape;2411;p89"/>
          <p:cNvSpPr/>
          <p:nvPr/>
        </p:nvSpPr>
        <p:spPr>
          <a:xfrm>
            <a:off x="3633875" y="18804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12" name="Google Shape;2412;p89"/>
          <p:cNvSpPr txBox="1"/>
          <p:nvPr>
            <p:ph type="title"/>
          </p:nvPr>
        </p:nvSpPr>
        <p:spPr>
          <a:xfrm>
            <a:off x="491400" y="401400"/>
            <a:ext cx="51696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Правила выбора подрядчика</a:t>
            </a:r>
            <a:endParaRPr/>
          </a:p>
        </p:txBody>
      </p:sp>
      <p:sp>
        <p:nvSpPr>
          <p:cNvPr id="2413" name="Google Shape;2413;p89"/>
          <p:cNvSpPr txBox="1"/>
          <p:nvPr>
            <p:ph type="ctrTitle" idx="2"/>
          </p:nvPr>
        </p:nvSpPr>
        <p:spPr>
          <a:xfrm>
            <a:off x="607375" y="2644550"/>
            <a:ext cx="25587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Человеческий фактор</a:t>
            </a:r>
            <a:endParaRPr/>
          </a:p>
        </p:txBody>
      </p:sp>
      <p:sp>
        <p:nvSpPr>
          <p:cNvPr id="2414" name="Google Shape;2414;p89"/>
          <p:cNvSpPr txBox="1"/>
          <p:nvPr>
            <p:ph type="ctrTitle" idx="3"/>
          </p:nvPr>
        </p:nvSpPr>
        <p:spPr>
          <a:xfrm>
            <a:off x="3502449" y="2644549"/>
            <a:ext cx="2251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Перечень работ</a:t>
            </a:r>
            <a:endParaRPr/>
          </a:p>
        </p:txBody>
      </p:sp>
      <p:sp>
        <p:nvSpPr>
          <p:cNvPr id="2415" name="Google Shape;2415;p89"/>
          <p:cNvSpPr txBox="1"/>
          <p:nvPr>
            <p:ph type="ctrTitle" idx="5"/>
          </p:nvPr>
        </p:nvSpPr>
        <p:spPr>
          <a:xfrm>
            <a:off x="6323825" y="2644549"/>
            <a:ext cx="2251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Цена на 1 кв.м.</a:t>
            </a:r>
            <a:endParaRPr/>
          </a:p>
        </p:txBody>
      </p:sp>
      <p:sp>
        <p:nvSpPr>
          <p:cNvPr id="2416" name="Google Shape;2416;p89"/>
          <p:cNvSpPr txBox="1"/>
          <p:nvPr>
            <p:ph type="subTitle" idx="6"/>
          </p:nvPr>
        </p:nvSpPr>
        <p:spPr>
          <a:xfrm>
            <a:off x="3502450" y="3044550"/>
            <a:ext cx="2251800" cy="8352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Внимательно изучите перечень работ, указанных в смете</a:t>
            </a:r>
            <a:endParaRPr sz="1200"/>
          </a:p>
        </p:txBody>
      </p:sp>
      <p:sp>
        <p:nvSpPr>
          <p:cNvPr id="2417" name="Google Shape;2417;p89"/>
          <p:cNvSpPr/>
          <p:nvPr/>
        </p:nvSpPr>
        <p:spPr>
          <a:xfrm>
            <a:off x="832625" y="19975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18" name="Google Shape;2418;p89"/>
          <p:cNvSpPr/>
          <p:nvPr/>
        </p:nvSpPr>
        <p:spPr>
          <a:xfrm>
            <a:off x="720000" y="18804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419" name="Google Shape;2419;p89"/>
          <p:cNvGrpSpPr/>
          <p:nvPr/>
        </p:nvGrpSpPr>
        <p:grpSpPr>
          <a:xfrm>
            <a:off x="3759277" y="2033954"/>
            <a:ext cx="380393" cy="363118"/>
            <a:chOff x="4126815" y="2760704"/>
            <a:chExt cx="380393" cy="363118"/>
          </a:xfrm>
        </p:grpSpPr>
        <p:sp>
          <p:nvSpPr>
            <p:cNvPr id="2420" name="Google Shape;2420;p89"/>
            <p:cNvSpPr/>
            <p:nvPr/>
          </p:nvSpPr>
          <p:spPr>
            <a:xfrm>
              <a:off x="4219825" y="2822435"/>
              <a:ext cx="103267" cy="29056"/>
            </a:xfrm>
            <a:custGeom>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21" name="Google Shape;2421;p89"/>
            <p:cNvSpPr/>
            <p:nvPr/>
          </p:nvSpPr>
          <p:spPr>
            <a:xfrm>
              <a:off x="4126815" y="2760704"/>
              <a:ext cx="380393" cy="363118"/>
            </a:xfrm>
            <a:custGeom>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22" name="Google Shape;2422;p89"/>
            <p:cNvSpPr/>
            <p:nvPr/>
          </p:nvSpPr>
          <p:spPr>
            <a:xfrm>
              <a:off x="4278826" y="2791379"/>
              <a:ext cx="103998" cy="201962"/>
            </a:xfrm>
            <a:custGeom>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23" name="Google Shape;2423;p89"/>
            <p:cNvSpPr/>
            <p:nvPr/>
          </p:nvSpPr>
          <p:spPr>
            <a:xfrm>
              <a:off x="4159332" y="2791379"/>
              <a:ext cx="105903" cy="201962"/>
            </a:xfrm>
            <a:custGeom>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424" name="Google Shape;2424;p89"/>
          <p:cNvGrpSpPr/>
          <p:nvPr/>
        </p:nvGrpSpPr>
        <p:grpSpPr>
          <a:xfrm>
            <a:off x="874851" y="2011676"/>
            <a:ext cx="344065" cy="368644"/>
            <a:chOff x="4149138" y="4121151"/>
            <a:chExt cx="344065" cy="368644"/>
          </a:xfrm>
        </p:grpSpPr>
        <p:sp>
          <p:nvSpPr>
            <p:cNvPr id="2425" name="Google Shape;2425;p89"/>
            <p:cNvSpPr/>
            <p:nvPr/>
          </p:nvSpPr>
          <p:spPr>
            <a:xfrm>
              <a:off x="4205853" y="4182724"/>
              <a:ext cx="225746" cy="307071"/>
            </a:xfrm>
            <a:custGeom>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26" name="Google Shape;2426;p89"/>
            <p:cNvSpPr/>
            <p:nvPr/>
          </p:nvSpPr>
          <p:spPr>
            <a:xfrm>
              <a:off x="4444777" y="4287484"/>
              <a:ext cx="48426" cy="11400"/>
            </a:xfrm>
            <a:custGeom>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27" name="Google Shape;2427;p89"/>
            <p:cNvSpPr/>
            <p:nvPr/>
          </p:nvSpPr>
          <p:spPr>
            <a:xfrm>
              <a:off x="4149138" y="4287484"/>
              <a:ext cx="48426" cy="11400"/>
            </a:xfrm>
            <a:custGeom>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28" name="Google Shape;2428;p89"/>
            <p:cNvSpPr/>
            <p:nvPr/>
          </p:nvSpPr>
          <p:spPr>
            <a:xfrm>
              <a:off x="4315471" y="4121151"/>
              <a:ext cx="11400" cy="48045"/>
            </a:xfrm>
            <a:custGeom>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29" name="Google Shape;2429;p89"/>
            <p:cNvSpPr/>
            <p:nvPr/>
          </p:nvSpPr>
          <p:spPr>
            <a:xfrm>
              <a:off x="4378632" y="4159575"/>
              <a:ext cx="22705" cy="27754"/>
            </a:xfrm>
            <a:custGeom>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30" name="Google Shape;2430;p89"/>
            <p:cNvSpPr/>
            <p:nvPr/>
          </p:nvSpPr>
          <p:spPr>
            <a:xfrm>
              <a:off x="4240243" y="4399103"/>
              <a:ext cx="22705" cy="27563"/>
            </a:xfrm>
            <a:custGeom>
              <a:rect l="l" t="t" r="r" b="b"/>
              <a:pathLst>
                <a:path w="715" h="867"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31" name="Google Shape;2431;p89"/>
            <p:cNvSpPr/>
            <p:nvPr/>
          </p:nvSpPr>
          <p:spPr>
            <a:xfrm>
              <a:off x="4240243" y="4159130"/>
              <a:ext cx="22705" cy="28198"/>
            </a:xfrm>
            <a:custGeom>
              <a:rect l="l" t="t" r="r" b="b"/>
              <a:pathLst>
                <a:path w="715" h="887"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32" name="Google Shape;2432;p89"/>
            <p:cNvSpPr/>
            <p:nvPr/>
          </p:nvSpPr>
          <p:spPr>
            <a:xfrm>
              <a:off x="4378632" y="4399230"/>
              <a:ext cx="22705" cy="28198"/>
            </a:xfrm>
            <a:custGeom>
              <a:rect l="l" t="t" r="r" b="b"/>
              <a:pathLst>
                <a:path w="715" h="887"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33" name="Google Shape;2433;p89"/>
            <p:cNvSpPr/>
            <p:nvPr/>
          </p:nvSpPr>
          <p:spPr>
            <a:xfrm>
              <a:off x="4426264" y="4351851"/>
              <a:ext cx="29532" cy="21117"/>
            </a:xfrm>
            <a:custGeom>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34" name="Google Shape;2434;p89"/>
            <p:cNvSpPr/>
            <p:nvPr/>
          </p:nvSpPr>
          <p:spPr>
            <a:xfrm>
              <a:off x="4186196" y="4213463"/>
              <a:ext cx="29500" cy="21117"/>
            </a:xfrm>
            <a:custGeom>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35" name="Google Shape;2435;p89"/>
            <p:cNvSpPr/>
            <p:nvPr/>
          </p:nvSpPr>
          <p:spPr>
            <a:xfrm>
              <a:off x="4425883" y="4213590"/>
              <a:ext cx="29913" cy="21371"/>
            </a:xfrm>
            <a:custGeom>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36" name="Google Shape;2436;p89"/>
            <p:cNvSpPr/>
            <p:nvPr/>
          </p:nvSpPr>
          <p:spPr>
            <a:xfrm>
              <a:off x="4186196" y="4351978"/>
              <a:ext cx="29500" cy="21371"/>
            </a:xfrm>
            <a:custGeom>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437" name="Google Shape;2437;p89"/>
          <p:cNvSpPr txBox="1"/>
          <p:nvPr>
            <p:ph type="subTitle" idx="6"/>
          </p:nvPr>
        </p:nvSpPr>
        <p:spPr>
          <a:xfrm>
            <a:off x="6323825" y="3044550"/>
            <a:ext cx="1917600" cy="8352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Не должна превышать средних цен в вашем регионе</a:t>
            </a:r>
            <a:endParaRPr sz="1200"/>
          </a:p>
        </p:txBody>
      </p:sp>
      <p:sp>
        <p:nvSpPr>
          <p:cNvPr id="2438" name="Google Shape;2438;p89"/>
          <p:cNvSpPr txBox="1"/>
          <p:nvPr>
            <p:ph type="subTitle" idx="6"/>
          </p:nvPr>
        </p:nvSpPr>
        <p:spPr>
          <a:xfrm>
            <a:off x="607375" y="3044550"/>
            <a:ext cx="2558700" cy="7233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200"/>
              <a:t>Очень хорошо, если вы заранее познакомитесь с прорабом</a:t>
            </a:r>
            <a:endParaRPr sz="1200"/>
          </a:p>
        </p:txBody>
      </p:sp>
      <p:sp>
        <p:nvSpPr>
          <p:cNvPr id="2439" name="Google Shape;2439;p89"/>
          <p:cNvSpPr/>
          <p:nvPr/>
        </p:nvSpPr>
        <p:spPr>
          <a:xfrm>
            <a:off x="6510150" y="199757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40" name="Google Shape;2440;p89"/>
          <p:cNvSpPr/>
          <p:nvPr/>
        </p:nvSpPr>
        <p:spPr>
          <a:xfrm>
            <a:off x="6397525" y="188040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441" name="Google Shape;2441;p89"/>
          <p:cNvGrpSpPr/>
          <p:nvPr/>
        </p:nvGrpSpPr>
        <p:grpSpPr>
          <a:xfrm>
            <a:off x="6522927" y="2033954"/>
            <a:ext cx="380393" cy="363118"/>
            <a:chOff x="4126815" y="2760704"/>
            <a:chExt cx="380393" cy="363118"/>
          </a:xfrm>
        </p:grpSpPr>
        <p:sp>
          <p:nvSpPr>
            <p:cNvPr id="2442" name="Google Shape;2442;p89"/>
            <p:cNvSpPr/>
            <p:nvPr/>
          </p:nvSpPr>
          <p:spPr>
            <a:xfrm>
              <a:off x="4219825" y="2822435"/>
              <a:ext cx="103267" cy="29056"/>
            </a:xfrm>
            <a:custGeom>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43" name="Google Shape;2443;p89"/>
            <p:cNvSpPr/>
            <p:nvPr/>
          </p:nvSpPr>
          <p:spPr>
            <a:xfrm>
              <a:off x="4126815" y="2760704"/>
              <a:ext cx="380393" cy="363118"/>
            </a:xfrm>
            <a:custGeom>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44" name="Google Shape;2444;p89"/>
            <p:cNvSpPr/>
            <p:nvPr/>
          </p:nvSpPr>
          <p:spPr>
            <a:xfrm>
              <a:off x="4278826" y="2791379"/>
              <a:ext cx="103998" cy="201962"/>
            </a:xfrm>
            <a:custGeom>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45" name="Google Shape;2445;p89"/>
            <p:cNvSpPr/>
            <p:nvPr/>
          </p:nvSpPr>
          <p:spPr>
            <a:xfrm>
              <a:off x="4159332" y="2791379"/>
              <a:ext cx="105903" cy="201962"/>
            </a:xfrm>
            <a:custGeom>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446" name="Google Shape;2446;p89"/>
          <p:cNvSpPr txBox="1"/>
          <p:nvPr/>
        </p:nvSpPr>
        <p:spPr>
          <a:xfrm>
            <a:off x="794400" y="3879738"/>
            <a:ext cx="7250700" cy="6480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15000"/>
              </a:lnSpc>
              <a:spcBef>
                <a:spcPct val="0"/>
              </a:spcBef>
              <a:spcAft>
                <a:spcPct val="0"/>
              </a:spcAft>
              <a:buNone/>
            </a:pPr>
            <a:r>
              <a:rPr lang="en">
                <a:solidFill>
                  <a:schemeClr val="dk1"/>
                </a:solidFill>
                <a:latin typeface="Open Sans"/>
                <a:ea typeface="Open Sans"/>
                <a:cs typeface="Open Sans"/>
                <a:sym typeface="Open Sans"/>
              </a:rPr>
              <a:t>При выборе сторонних подрядчиков для ремонта помещения главное не продешевить, так как переделка ремонта выйдет в 2 раза дороже!</a:t>
            </a:r>
            <a:endParaRPr>
              <a:latin typeface="Open Sans"/>
              <a:ea typeface="Open Sans"/>
              <a:cs typeface="Open Sans"/>
              <a:sym typeface="Open Sans"/>
            </a:endParaRPr>
          </a:p>
        </p:txBody>
      </p:sp>
      <p:pic>
        <p:nvPicPr>
          <p:cNvPr id="2447" name="Google Shape;2447;p89"/>
          <p:cNvPicPr preferRelativeResize="0"/>
          <p:nvPr/>
        </p:nvPicPr>
        <p:blipFill>
          <a:blip r:embed="rId3">
            <a:alphaModFix/>
          </a:blip>
          <a:stretch>
            <a:fillRect/>
          </a:stretch>
        </p:blipFill>
        <p:spPr>
          <a:xfrm>
            <a:off x="416225" y="4047400"/>
            <a:ext cx="312675" cy="312675"/>
          </a:xfrm>
          <a:prstGeom prst="rect">
            <a:avLst/>
          </a:prstGeom>
          <a:noFill/>
          <a:ln>
            <a:noFill/>
          </a:ln>
        </p:spPr>
      </p:pic>
    </p:spTree>
  </p:cSld>
  <p:clrMapOvr>
    <a:masterClrMapping/>
  </p:clrMapOvr>
  <p:transition/>
  <p:timing/>
</p:sld>
</file>

<file path=ppt/slides/slide5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451" name="Shape 2451"/>
        <p:cNvGrpSpPr/>
        <p:nvPr/>
      </p:nvGrpSpPr>
      <p:grpSpPr>
        <a:xfrm>
          <a:off x="0" y="0"/>
          <a:ext cx="0" cy="0"/>
        </a:xfrm>
      </p:grpSpPr>
      <p:sp>
        <p:nvSpPr>
          <p:cNvPr id="2452" name="Google Shape;2452;p90"/>
          <p:cNvSpPr txBox="1"/>
          <p:nvPr/>
        </p:nvSpPr>
        <p:spPr>
          <a:xfrm>
            <a:off x="262800" y="3368275"/>
            <a:ext cx="1491900" cy="10749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Формирование планограмы и разработка дизайна помещения</a:t>
            </a:r>
            <a:endParaRPr sz="1000">
              <a:solidFill>
                <a:schemeClr val="accent5"/>
              </a:solidFill>
              <a:latin typeface="Open Sans"/>
              <a:ea typeface="Open Sans"/>
              <a:cs typeface="Open Sans"/>
              <a:sym typeface="Open Sans"/>
            </a:endParaRPr>
          </a:p>
        </p:txBody>
      </p:sp>
      <p:sp>
        <p:nvSpPr>
          <p:cNvPr id="2453" name="Google Shape;2453;p90"/>
          <p:cNvSpPr txBox="1"/>
          <p:nvPr>
            <p:ph type="title"/>
          </p:nvPr>
        </p:nvSpPr>
        <p:spPr>
          <a:xfrm>
            <a:off x="262800" y="96600"/>
            <a:ext cx="6222900" cy="13524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Алгоритм ремонта помещения </a:t>
            </a:r>
            <a:endParaRPr/>
          </a:p>
        </p:txBody>
      </p:sp>
      <p:grpSp>
        <p:nvGrpSpPr>
          <p:cNvPr id="2454" name="Google Shape;2454;p90"/>
          <p:cNvGrpSpPr/>
          <p:nvPr/>
        </p:nvGrpSpPr>
        <p:grpSpPr>
          <a:xfrm>
            <a:off x="338988" y="2114550"/>
            <a:ext cx="1629000" cy="812850"/>
            <a:chOff x="719988" y="2114550"/>
            <a:chExt cx="1629000" cy="812850"/>
          </a:xfrm>
        </p:grpSpPr>
        <p:sp>
          <p:nvSpPr>
            <p:cNvPr id="2455" name="Google Shape;2455;p90"/>
            <p:cNvSpPr/>
            <p:nvPr/>
          </p:nvSpPr>
          <p:spPr>
            <a:xfrm>
              <a:off x="719988" y="2260200"/>
              <a:ext cx="1629000" cy="667200"/>
            </a:xfrm>
            <a:prstGeom prst="homePlate">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56" name="Google Shape;2456;p90"/>
            <p:cNvSpPr/>
            <p:nvPr/>
          </p:nvSpPr>
          <p:spPr>
            <a:xfrm>
              <a:off x="719988" y="2114550"/>
              <a:ext cx="1629000" cy="667200"/>
            </a:xfrm>
            <a:prstGeom prst="homePlate">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457" name="Google Shape;2457;p90"/>
          <p:cNvGrpSpPr/>
          <p:nvPr/>
        </p:nvGrpSpPr>
        <p:grpSpPr>
          <a:xfrm>
            <a:off x="2044200" y="2128050"/>
            <a:ext cx="1629000" cy="812850"/>
            <a:chOff x="2349000" y="2128050"/>
            <a:chExt cx="1629000" cy="812850"/>
          </a:xfrm>
        </p:grpSpPr>
        <p:sp>
          <p:nvSpPr>
            <p:cNvPr id="2458" name="Google Shape;2458;p90"/>
            <p:cNvSpPr/>
            <p:nvPr/>
          </p:nvSpPr>
          <p:spPr>
            <a:xfrm>
              <a:off x="2349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59" name="Google Shape;2459;p90"/>
            <p:cNvSpPr/>
            <p:nvPr/>
          </p:nvSpPr>
          <p:spPr>
            <a:xfrm>
              <a:off x="2349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460" name="Google Shape;2460;p90"/>
          <p:cNvGrpSpPr/>
          <p:nvPr/>
        </p:nvGrpSpPr>
        <p:grpSpPr>
          <a:xfrm>
            <a:off x="3825600" y="2128050"/>
            <a:ext cx="1629000" cy="812850"/>
            <a:chOff x="3978000" y="2128050"/>
            <a:chExt cx="1629000" cy="812850"/>
          </a:xfrm>
        </p:grpSpPr>
        <p:sp>
          <p:nvSpPr>
            <p:cNvPr id="2461" name="Google Shape;2461;p90"/>
            <p:cNvSpPr/>
            <p:nvPr/>
          </p:nvSpPr>
          <p:spPr>
            <a:xfrm>
              <a:off x="3978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62" name="Google Shape;2462;p90"/>
            <p:cNvSpPr/>
            <p:nvPr/>
          </p:nvSpPr>
          <p:spPr>
            <a:xfrm>
              <a:off x="3978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463" name="Google Shape;2463;p90"/>
          <p:cNvGrpSpPr/>
          <p:nvPr/>
        </p:nvGrpSpPr>
        <p:grpSpPr>
          <a:xfrm>
            <a:off x="5530800" y="2128050"/>
            <a:ext cx="1629000" cy="812850"/>
            <a:chOff x="5607000" y="2128050"/>
            <a:chExt cx="1629000" cy="812850"/>
          </a:xfrm>
        </p:grpSpPr>
        <p:sp>
          <p:nvSpPr>
            <p:cNvPr id="2464" name="Google Shape;2464;p90"/>
            <p:cNvSpPr/>
            <p:nvPr/>
          </p:nvSpPr>
          <p:spPr>
            <a:xfrm>
              <a:off x="5607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65" name="Google Shape;2465;p90"/>
            <p:cNvSpPr/>
            <p:nvPr/>
          </p:nvSpPr>
          <p:spPr>
            <a:xfrm>
              <a:off x="5607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466" name="Google Shape;2466;p90"/>
          <p:cNvSpPr txBox="1"/>
          <p:nvPr/>
        </p:nvSpPr>
        <p:spPr>
          <a:xfrm>
            <a:off x="8487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1</a:t>
            </a:r>
            <a:endParaRPr sz="2800" b="1">
              <a:solidFill>
                <a:schemeClr val="dk1"/>
              </a:solidFill>
              <a:latin typeface="Open Sans"/>
              <a:ea typeface="Open Sans"/>
              <a:cs typeface="Open Sans"/>
              <a:sym typeface="Open Sans"/>
            </a:endParaRPr>
          </a:p>
        </p:txBody>
      </p:sp>
      <p:sp>
        <p:nvSpPr>
          <p:cNvPr id="2467" name="Google Shape;2467;p90"/>
          <p:cNvSpPr txBox="1"/>
          <p:nvPr/>
        </p:nvSpPr>
        <p:spPr>
          <a:xfrm>
            <a:off x="25539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2</a:t>
            </a:r>
            <a:endParaRPr sz="2800" b="1">
              <a:solidFill>
                <a:schemeClr val="dk1"/>
              </a:solidFill>
              <a:latin typeface="Open Sans"/>
              <a:ea typeface="Open Sans"/>
              <a:cs typeface="Open Sans"/>
              <a:sym typeface="Open Sans"/>
            </a:endParaRPr>
          </a:p>
        </p:txBody>
      </p:sp>
      <p:sp>
        <p:nvSpPr>
          <p:cNvPr id="2468" name="Google Shape;2468;p90"/>
          <p:cNvSpPr txBox="1"/>
          <p:nvPr/>
        </p:nvSpPr>
        <p:spPr>
          <a:xfrm>
            <a:off x="4335300" y="2318700"/>
            <a:ext cx="6096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3</a:t>
            </a:r>
            <a:endParaRPr sz="2800" b="1">
              <a:solidFill>
                <a:schemeClr val="dk1"/>
              </a:solidFill>
              <a:latin typeface="Open Sans"/>
              <a:ea typeface="Open Sans"/>
              <a:cs typeface="Open Sans"/>
              <a:sym typeface="Open Sans"/>
            </a:endParaRPr>
          </a:p>
        </p:txBody>
      </p:sp>
      <p:sp>
        <p:nvSpPr>
          <p:cNvPr id="2469" name="Google Shape;2469;p90"/>
          <p:cNvSpPr txBox="1"/>
          <p:nvPr/>
        </p:nvSpPr>
        <p:spPr>
          <a:xfrm>
            <a:off x="6040500" y="2318700"/>
            <a:ext cx="7401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4</a:t>
            </a:r>
            <a:endParaRPr sz="2800" b="1">
              <a:solidFill>
                <a:schemeClr val="dk1"/>
              </a:solidFill>
              <a:latin typeface="Open Sans"/>
              <a:ea typeface="Open Sans"/>
              <a:cs typeface="Open Sans"/>
              <a:sym typeface="Open Sans"/>
            </a:endParaRPr>
          </a:p>
        </p:txBody>
      </p:sp>
      <p:sp>
        <p:nvSpPr>
          <p:cNvPr id="2470" name="Google Shape;2470;p90"/>
          <p:cNvSpPr txBox="1"/>
          <p:nvPr/>
        </p:nvSpPr>
        <p:spPr>
          <a:xfrm>
            <a:off x="262800" y="2923775"/>
            <a:ext cx="1709700" cy="520800"/>
          </a:xfrm>
          <a:prstGeom prst="rect">
            <a:avLst/>
          </a:prstGeom>
          <a:no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Демонтаж</a:t>
            </a:r>
            <a:endParaRPr>
              <a:solidFill>
                <a:schemeClr val="dk1"/>
              </a:solidFill>
              <a:latin typeface="Raleway Black"/>
              <a:ea typeface="Raleway Black"/>
              <a:cs typeface="Raleway Black"/>
              <a:sym typeface="Raleway Black"/>
            </a:endParaRPr>
          </a:p>
        </p:txBody>
      </p:sp>
      <p:sp>
        <p:nvSpPr>
          <p:cNvPr id="2471" name="Google Shape;2471;p90"/>
          <p:cNvSpPr txBox="1"/>
          <p:nvPr/>
        </p:nvSpPr>
        <p:spPr>
          <a:xfrm>
            <a:off x="1972625" y="3673075"/>
            <a:ext cx="1709700" cy="10749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Отправляете планограмму из техническое задание на ремонт потенциальным подрядчикам и собираете их оценку работ</a:t>
            </a:r>
            <a:endParaRPr sz="1000">
              <a:solidFill>
                <a:schemeClr val="accent5"/>
              </a:solidFill>
              <a:latin typeface="Open Sans"/>
              <a:ea typeface="Open Sans"/>
              <a:cs typeface="Open Sans"/>
              <a:sym typeface="Open Sans"/>
            </a:endParaRPr>
          </a:p>
        </p:txBody>
      </p:sp>
      <p:sp>
        <p:nvSpPr>
          <p:cNvPr id="2472" name="Google Shape;2472;p90"/>
          <p:cNvSpPr txBox="1"/>
          <p:nvPr/>
        </p:nvSpPr>
        <p:spPr>
          <a:xfrm>
            <a:off x="3758650" y="3404725"/>
            <a:ext cx="1619700" cy="13524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Подготовка напольного покрытия, стен </a:t>
            </a:r>
            <a:br>
              <a:rPr lang="en" sz="1000">
                <a:solidFill>
                  <a:schemeClr val="accent5"/>
                </a:solidFill>
                <a:latin typeface="Open Sans"/>
                <a:ea typeface="Open Sans"/>
                <a:cs typeface="Open Sans"/>
                <a:sym typeface="Open Sans"/>
              </a:rPr>
            </a:br>
            <a:r>
              <a:rPr lang="en" sz="1000">
                <a:solidFill>
                  <a:schemeClr val="accent5"/>
                </a:solidFill>
                <a:latin typeface="Open Sans"/>
                <a:ea typeface="Open Sans"/>
                <a:cs typeface="Open Sans"/>
                <a:sym typeface="Open Sans"/>
              </a:rPr>
              <a:t>(при необходимости, возведение стен / гипсокартон), подготовка коммуникаций.</a:t>
            </a:r>
            <a:endParaRPr sz="1000">
              <a:solidFill>
                <a:schemeClr val="accent5"/>
              </a:solidFill>
              <a:latin typeface="Open Sans"/>
              <a:ea typeface="Open Sans"/>
              <a:cs typeface="Open Sans"/>
              <a:sym typeface="Open Sans"/>
            </a:endParaRPr>
          </a:p>
        </p:txBody>
      </p:sp>
      <p:sp>
        <p:nvSpPr>
          <p:cNvPr id="2473" name="Google Shape;2473;p90"/>
          <p:cNvSpPr txBox="1"/>
          <p:nvPr/>
        </p:nvSpPr>
        <p:spPr>
          <a:xfrm>
            <a:off x="5468475" y="3444475"/>
            <a:ext cx="1322100" cy="9438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Отправляете собранные данные нашему менеджеру для согласования</a:t>
            </a:r>
            <a:endParaRPr sz="1000">
              <a:solidFill>
                <a:schemeClr val="accent5"/>
              </a:solidFill>
              <a:latin typeface="Open Sans"/>
              <a:ea typeface="Open Sans"/>
              <a:cs typeface="Open Sans"/>
              <a:sym typeface="Open Sans"/>
            </a:endParaRPr>
          </a:p>
        </p:txBody>
      </p:sp>
      <p:sp>
        <p:nvSpPr>
          <p:cNvPr id="2474" name="Google Shape;2474;p90"/>
          <p:cNvSpPr txBox="1"/>
          <p:nvPr/>
        </p:nvSpPr>
        <p:spPr>
          <a:xfrm>
            <a:off x="1972625" y="2923775"/>
            <a:ext cx="1629000" cy="813000"/>
          </a:xfrm>
          <a:prstGeom prst="rect">
            <a:avLst/>
          </a:prstGeom>
          <a:no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Закупка строительных материалов</a:t>
            </a:r>
            <a:endParaRPr>
              <a:solidFill>
                <a:schemeClr val="dk1"/>
              </a:solidFill>
              <a:latin typeface="Raleway Black"/>
              <a:ea typeface="Raleway Black"/>
              <a:cs typeface="Raleway Black"/>
              <a:sym typeface="Raleway Black"/>
            </a:endParaRPr>
          </a:p>
        </p:txBody>
      </p:sp>
      <p:sp>
        <p:nvSpPr>
          <p:cNvPr id="2475" name="Google Shape;2475;p90"/>
          <p:cNvSpPr txBox="1"/>
          <p:nvPr/>
        </p:nvSpPr>
        <p:spPr>
          <a:xfrm>
            <a:off x="3758650" y="2923775"/>
            <a:ext cx="1322100" cy="572700"/>
          </a:xfrm>
          <a:prstGeom prst="rect">
            <a:avLst/>
          </a:prstGeom>
          <a:no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Черновые работы</a:t>
            </a:r>
            <a:endParaRPr>
              <a:solidFill>
                <a:schemeClr val="dk1"/>
              </a:solidFill>
              <a:latin typeface="Raleway Black"/>
              <a:ea typeface="Raleway Black"/>
              <a:cs typeface="Raleway Black"/>
              <a:sym typeface="Raleway Black"/>
            </a:endParaRPr>
          </a:p>
        </p:txBody>
      </p:sp>
      <p:sp>
        <p:nvSpPr>
          <p:cNvPr id="2476" name="Google Shape;2476;p90"/>
          <p:cNvSpPr txBox="1"/>
          <p:nvPr/>
        </p:nvSpPr>
        <p:spPr>
          <a:xfrm>
            <a:off x="5468475" y="2923775"/>
            <a:ext cx="1629000" cy="572700"/>
          </a:xfrm>
          <a:prstGeom prst="rect">
            <a:avLst/>
          </a:prstGeom>
          <a:no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Чистовые работы</a:t>
            </a:r>
            <a:endParaRPr>
              <a:solidFill>
                <a:schemeClr val="dk1"/>
              </a:solidFill>
              <a:latin typeface="Raleway Black"/>
              <a:ea typeface="Raleway Black"/>
              <a:cs typeface="Raleway Black"/>
              <a:sym typeface="Raleway Black"/>
            </a:endParaRPr>
          </a:p>
        </p:txBody>
      </p:sp>
      <p:grpSp>
        <p:nvGrpSpPr>
          <p:cNvPr id="2477" name="Google Shape;2477;p90"/>
          <p:cNvGrpSpPr/>
          <p:nvPr/>
        </p:nvGrpSpPr>
        <p:grpSpPr>
          <a:xfrm>
            <a:off x="7207200" y="2128050"/>
            <a:ext cx="1629000" cy="812850"/>
            <a:chOff x="5607000" y="2128050"/>
            <a:chExt cx="1629000" cy="812850"/>
          </a:xfrm>
        </p:grpSpPr>
        <p:sp>
          <p:nvSpPr>
            <p:cNvPr id="2478" name="Google Shape;2478;p90"/>
            <p:cNvSpPr/>
            <p:nvPr/>
          </p:nvSpPr>
          <p:spPr>
            <a:xfrm>
              <a:off x="5607000" y="2273700"/>
              <a:ext cx="1629000" cy="667200"/>
            </a:xfrm>
            <a:prstGeom prst="chevron">
              <a:avLst>
                <a:gd name="adj" fmla="val 50000"/>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79" name="Google Shape;2479;p90"/>
            <p:cNvSpPr/>
            <p:nvPr/>
          </p:nvSpPr>
          <p:spPr>
            <a:xfrm>
              <a:off x="5607000" y="2128050"/>
              <a:ext cx="1629000" cy="667200"/>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480" name="Google Shape;2480;p90"/>
          <p:cNvSpPr txBox="1"/>
          <p:nvPr/>
        </p:nvSpPr>
        <p:spPr>
          <a:xfrm>
            <a:off x="7716900" y="2318700"/>
            <a:ext cx="740100" cy="285900"/>
          </a:xfrm>
          <a:prstGeom prst="rect">
            <a:avLst/>
          </a:prstGeom>
          <a:noFill/>
          <a:ln>
            <a:noFill/>
          </a:ln>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sz="2800" b="1">
                <a:solidFill>
                  <a:schemeClr val="dk1"/>
                </a:solidFill>
                <a:latin typeface="Open Sans"/>
                <a:ea typeface="Open Sans"/>
                <a:cs typeface="Open Sans"/>
                <a:sym typeface="Open Sans"/>
              </a:rPr>
              <a:t>5</a:t>
            </a:r>
            <a:endParaRPr sz="2800" b="1">
              <a:solidFill>
                <a:schemeClr val="dk1"/>
              </a:solidFill>
              <a:latin typeface="Open Sans"/>
              <a:ea typeface="Open Sans"/>
              <a:cs typeface="Open Sans"/>
              <a:sym typeface="Open Sans"/>
            </a:endParaRPr>
          </a:p>
        </p:txBody>
      </p:sp>
      <p:sp>
        <p:nvSpPr>
          <p:cNvPr id="2481" name="Google Shape;2481;p90"/>
          <p:cNvSpPr txBox="1"/>
          <p:nvPr/>
        </p:nvSpPr>
        <p:spPr>
          <a:xfrm>
            <a:off x="7144875" y="3444475"/>
            <a:ext cx="1322100" cy="813000"/>
          </a:xfrm>
          <a:prstGeom prst="rect">
            <a:avLst/>
          </a:prstGeom>
          <a:noFill/>
          <a:ln>
            <a:noFill/>
          </a:ln>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000">
                <a:solidFill>
                  <a:schemeClr val="accent5"/>
                </a:solidFill>
                <a:latin typeface="Open Sans"/>
                <a:ea typeface="Open Sans"/>
                <a:cs typeface="Open Sans"/>
                <a:sym typeface="Open Sans"/>
              </a:rPr>
              <a:t>Согласовываете условия и въезжаете в помещение</a:t>
            </a:r>
            <a:endParaRPr sz="1000">
              <a:solidFill>
                <a:schemeClr val="accent5"/>
              </a:solidFill>
              <a:latin typeface="Open Sans"/>
              <a:ea typeface="Open Sans"/>
              <a:cs typeface="Open Sans"/>
              <a:sym typeface="Open Sans"/>
            </a:endParaRPr>
          </a:p>
        </p:txBody>
      </p:sp>
      <p:sp>
        <p:nvSpPr>
          <p:cNvPr id="2482" name="Google Shape;2482;p90"/>
          <p:cNvSpPr txBox="1"/>
          <p:nvPr/>
        </p:nvSpPr>
        <p:spPr>
          <a:xfrm>
            <a:off x="7144875" y="2923775"/>
            <a:ext cx="1629000" cy="572700"/>
          </a:xfrm>
          <a:prstGeom prst="rect">
            <a:avLst/>
          </a:prstGeom>
          <a:no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solidFill>
                  <a:schemeClr val="dk1"/>
                </a:solidFill>
                <a:latin typeface="Raleway Black"/>
                <a:ea typeface="Raleway Black"/>
                <a:cs typeface="Raleway Black"/>
                <a:sym typeface="Raleway Black"/>
              </a:rPr>
              <a:t>Приемка помещения</a:t>
            </a:r>
            <a:endParaRPr>
              <a:solidFill>
                <a:schemeClr val="dk1"/>
              </a:solidFill>
              <a:latin typeface="Raleway Black"/>
              <a:ea typeface="Raleway Black"/>
              <a:cs typeface="Raleway Black"/>
              <a:sym typeface="Raleway Black"/>
            </a:endParaRPr>
          </a:p>
        </p:txBody>
      </p:sp>
      <p:sp>
        <p:nvSpPr>
          <p:cNvPr id="2483" name="Google Shape;2483;p90"/>
          <p:cNvSpPr/>
          <p:nvPr/>
        </p:nvSpPr>
        <p:spPr>
          <a:xfrm rot="5400000">
            <a:off x="4300975" y="-2173600"/>
            <a:ext cx="238500" cy="81624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84" name="Google Shape;2484;p90"/>
          <p:cNvSpPr txBox="1"/>
          <p:nvPr>
            <p:ph type="subTitle" idx="4294967295"/>
          </p:nvPr>
        </p:nvSpPr>
        <p:spPr>
          <a:xfrm>
            <a:off x="3046825" y="1325600"/>
            <a:ext cx="2834100" cy="406800"/>
          </a:xfrm>
          <a:prstGeom prst="rect">
            <a:avLst/>
          </a:prstGeom>
        </p:spPr>
        <p:txBody>
          <a:bodyPr spcFirstLastPara="1" wrap="square" lIns="91425" tIns="91425" rIns="91425" bIns="91425" anchor="t" anchorCtr="0">
            <a:noAutofit/>
          </a:bodyPr>
          <a:lstStyle>
            <a:defPPr/>
          </a:lstStyle>
          <a:p>
            <a:pPr marL="0" lvl="0" indent="0" algn="ctr" rtl="0">
              <a:lnSpc>
                <a:spcPct val="150000"/>
              </a:lnSpc>
              <a:spcBef>
                <a:spcPct val="0"/>
              </a:spcBef>
              <a:spcAft>
                <a:spcPct val="0"/>
              </a:spcAft>
              <a:buNone/>
            </a:pPr>
            <a:r>
              <a:rPr lang="en" sz="1300">
                <a:solidFill>
                  <a:srgbClr val="212121"/>
                </a:solidFill>
                <a:latin typeface="Raleway"/>
                <a:ea typeface="Raleway"/>
                <a:cs typeface="Raleway"/>
                <a:sym typeface="Raleway"/>
              </a:rPr>
              <a:t>В среднем </a:t>
            </a:r>
            <a:r>
              <a:rPr lang="en" sz="1600" b="1">
                <a:solidFill>
                  <a:srgbClr val="212121"/>
                </a:solidFill>
                <a:latin typeface="Raleway"/>
                <a:ea typeface="Raleway"/>
                <a:cs typeface="Raleway"/>
                <a:sym typeface="Raleway"/>
              </a:rPr>
              <a:t>от 14 до 21 дней</a:t>
            </a:r>
            <a:endParaRPr sz="1700" b="1">
              <a:latin typeface="Raleway"/>
              <a:ea typeface="Raleway"/>
              <a:cs typeface="Raleway"/>
              <a:sym typeface="Raleway"/>
            </a:endParaRP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488" name="Shape 2488"/>
        <p:cNvGrpSpPr/>
        <p:nvPr/>
      </p:nvGrpSpPr>
      <p:grpSpPr>
        <a:xfrm>
          <a:off x="0" y="0"/>
          <a:ext cx="0" cy="0"/>
        </a:xfrm>
      </p:grpSpPr>
      <p:pic>
        <p:nvPicPr>
          <p:cNvPr id="2489" name="Google Shape;2489;p91"/>
          <p:cNvPicPr preferRelativeResize="0"/>
          <p:nvPr/>
        </p:nvPicPr>
        <p:blipFill>
          <a:blip r:embed="rId3">
            <a:alphaModFix/>
          </a:blip>
          <a:srcRect r="8466"/>
          <a:stretch>
            <a:fillRect/>
          </a:stretch>
        </p:blipFill>
        <p:spPr>
          <a:xfrm>
            <a:off x="5023525" y="1068750"/>
            <a:ext cx="4120476" cy="3006000"/>
          </a:xfrm>
          <a:prstGeom prst="rect">
            <a:avLst/>
          </a:prstGeom>
          <a:noFill/>
          <a:ln>
            <a:noFill/>
          </a:ln>
        </p:spPr>
      </p:pic>
      <p:sp>
        <p:nvSpPr>
          <p:cNvPr id="2490" name="Google Shape;2490;p91"/>
          <p:cNvSpPr/>
          <p:nvPr/>
        </p:nvSpPr>
        <p:spPr>
          <a:xfrm>
            <a:off x="4419600" y="1068750"/>
            <a:ext cx="2779200" cy="30060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91" name="Google Shape;2491;p91"/>
          <p:cNvSpPr/>
          <p:nvPr/>
        </p:nvSpPr>
        <p:spPr>
          <a:xfrm>
            <a:off x="465275" y="630000"/>
            <a:ext cx="5565600" cy="393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92" name="Google Shape;2492;p91"/>
          <p:cNvSpPr txBox="1"/>
          <p:nvPr>
            <p:ph type="title"/>
          </p:nvPr>
        </p:nvSpPr>
        <p:spPr>
          <a:xfrm>
            <a:off x="720000" y="3244225"/>
            <a:ext cx="4975200" cy="10437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ПОИСК И </a:t>
            </a:r>
            <a:br>
              <a:rPr lang="en"/>
            </a:br>
            <a:r>
              <a:rPr lang="en"/>
              <a:t>НАЙМ ПЕРСОНАЛА</a:t>
            </a:r>
            <a:endParaRPr/>
          </a:p>
        </p:txBody>
      </p:sp>
      <p:sp>
        <p:nvSpPr>
          <p:cNvPr id="2493" name="Google Shape;2493;p91"/>
          <p:cNvSpPr txBox="1"/>
          <p:nvPr>
            <p:ph type="title" idx="2"/>
          </p:nvPr>
        </p:nvSpPr>
        <p:spPr>
          <a:xfrm>
            <a:off x="3369625" y="801450"/>
            <a:ext cx="2325600" cy="1790700"/>
          </a:xfrm>
          <a:prstGeom prst="rect">
            <a:avLst/>
          </a:prstGeom>
        </p:spPr>
        <p:txBody>
          <a:bodyPr spcFirstLastPara="1" wrap="square" lIns="91425" tIns="91425" rIns="91425" bIns="91425" anchor="ctr" anchorCtr="0">
            <a:noAutofit/>
          </a:bodyPr>
          <a:lstStyle>
            <a:defPPr/>
          </a:lstStyle>
          <a:p>
            <a:pPr marL="0" lvl="0" indent="0" algn="r" rtl="0">
              <a:spcBef>
                <a:spcPct val="0"/>
              </a:spcBef>
              <a:spcAft>
                <a:spcPct val="0"/>
              </a:spcAft>
              <a:buNone/>
            </a:pPr>
            <a:r>
              <a:rPr lang="en"/>
              <a:t>04</a:t>
            </a:r>
            <a:endParaRPr/>
          </a:p>
        </p:txBody>
      </p:sp>
      <p:grpSp>
        <p:nvGrpSpPr>
          <p:cNvPr id="2494" name="Google Shape;2494;p91"/>
          <p:cNvGrpSpPr/>
          <p:nvPr/>
        </p:nvGrpSpPr>
        <p:grpSpPr>
          <a:xfrm>
            <a:off x="5923861" y="1725294"/>
            <a:ext cx="312682" cy="1748105"/>
            <a:chOff x="8954936" y="1923919"/>
            <a:chExt cx="312682" cy="1748105"/>
          </a:xfrm>
        </p:grpSpPr>
        <p:sp>
          <p:nvSpPr>
            <p:cNvPr id="2495" name="Google Shape;2495;p91"/>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96" name="Google Shape;2496;p91"/>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97" name="Google Shape;2497;p91"/>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98" name="Google Shape;2498;p91"/>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499" name="Google Shape;2499;p91"/>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00" name="Google Shape;2500;p91"/>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01" name="Google Shape;2501;p91"/>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02" name="Google Shape;2502;p91"/>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03" name="Google Shape;2503;p91"/>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04" name="Google Shape;2504;p91"/>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05" name="Google Shape;2505;p91"/>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06" name="Google Shape;2506;p91"/>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07" name="Google Shape;2507;p91"/>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08" name="Google Shape;2508;p91"/>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09" name="Google Shape;2509;p91"/>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10" name="Google Shape;2510;p91"/>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11" name="Google Shape;2511;p91"/>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12" name="Google Shape;2512;p91"/>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13" name="Google Shape;2513;p91"/>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14" name="Google Shape;2514;p91"/>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15" name="Google Shape;2515;p91"/>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16" name="Google Shape;2516;p91"/>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17" name="Google Shape;2517;p91"/>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18" name="Google Shape;2518;p91"/>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
</file>

<file path=ppt/slides/slide5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522" name="Shape 2522"/>
        <p:cNvGrpSpPr/>
        <p:nvPr/>
      </p:nvGrpSpPr>
      <p:grpSpPr>
        <a:xfrm>
          <a:off x="0" y="0"/>
          <a:ext cx="0" cy="0"/>
        </a:xfrm>
      </p:grpSpPr>
      <p:sp>
        <p:nvSpPr>
          <p:cNvPr id="2523" name="Google Shape;2523;p92"/>
          <p:cNvSpPr txBox="1"/>
          <p:nvPr>
            <p:ph type="subTitle" idx="1"/>
          </p:nvPr>
        </p:nvSpPr>
        <p:spPr>
          <a:xfrm>
            <a:off x="491400" y="1340975"/>
            <a:ext cx="7162500" cy="29826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sz="1300"/>
              <a:t>Данный раздел представляет собой выдержку ключевых пунктов главы “Персонал”.</a:t>
            </a:r>
            <a:endParaRPr sz="1300"/>
          </a:p>
          <a:p>
            <a:pPr marL="0" lvl="0" indent="0" algn="l" rtl="0">
              <a:lnSpc>
                <a:spcPct val="115000"/>
              </a:lnSpc>
              <a:spcBef>
                <a:spcPts val="1000"/>
              </a:spcBef>
              <a:spcAft>
                <a:spcPct val="0"/>
              </a:spcAft>
              <a:buNone/>
            </a:pPr>
            <a:r>
              <a:rPr lang="en" sz="1300"/>
              <a:t>В нем вы узнаете:</a:t>
            </a:r>
            <a:endParaRPr sz="1300"/>
          </a:p>
          <a:p>
            <a:pPr marL="457200" lvl="0" indent="-311150" algn="l" rtl="0">
              <a:lnSpc>
                <a:spcPct val="115000"/>
              </a:lnSpc>
              <a:spcBef>
                <a:spcPts val="1000"/>
              </a:spcBef>
              <a:spcAft>
                <a:spcPct val="0"/>
              </a:spcAft>
              <a:buClr>
                <a:schemeClr val="accent1"/>
              </a:buClr>
              <a:buSzPts val="1300"/>
              <a:buChar char="●"/>
            </a:pPr>
            <a:r>
              <a:rPr lang="en" sz="1300"/>
              <a:t>Штатное расписание и зоны ответственности сотрудников;</a:t>
            </a:r>
            <a:endParaRPr sz="1300"/>
          </a:p>
          <a:p>
            <a:pPr marL="457200" lvl="0" indent="-311150" algn="l" rtl="0">
              <a:lnSpc>
                <a:spcPct val="115000"/>
              </a:lnSpc>
              <a:spcBef>
                <a:spcPts val="1000"/>
              </a:spcBef>
              <a:spcAft>
                <a:spcPct val="0"/>
              </a:spcAft>
              <a:buClr>
                <a:schemeClr val="accent1"/>
              </a:buClr>
              <a:buSzPts val="1300"/>
              <a:buChar char="●"/>
            </a:pPr>
            <a:r>
              <a:rPr lang="en" sz="1300"/>
              <a:t>Рекомендации по поиску персонала;</a:t>
            </a:r>
            <a:endParaRPr sz="1300"/>
          </a:p>
          <a:p>
            <a:pPr marL="457200" lvl="0" indent="-311150" algn="l" rtl="0">
              <a:lnSpc>
                <a:spcPct val="115000"/>
              </a:lnSpc>
              <a:spcBef>
                <a:spcPts val="1000"/>
              </a:spcBef>
              <a:spcAft>
                <a:spcPct val="0"/>
              </a:spcAft>
              <a:buClr>
                <a:schemeClr val="accent1"/>
              </a:buClr>
              <a:buSzPts val="1300"/>
              <a:buChar char="●"/>
            </a:pPr>
            <a:r>
              <a:rPr lang="en" sz="1300"/>
              <a:t>Проведение собеседований;</a:t>
            </a:r>
            <a:endParaRPr sz="1300"/>
          </a:p>
          <a:p>
            <a:pPr marL="457200" lvl="0" indent="-311150" algn="l" rtl="0">
              <a:lnSpc>
                <a:spcPct val="115000"/>
              </a:lnSpc>
              <a:spcBef>
                <a:spcPts val="1000"/>
              </a:spcBef>
              <a:spcAft>
                <a:spcPct val="0"/>
              </a:spcAft>
              <a:buClr>
                <a:schemeClr val="accent1"/>
              </a:buClr>
              <a:buSzPts val="1300"/>
              <a:buChar char="●"/>
            </a:pPr>
            <a:r>
              <a:rPr lang="en" sz="1300"/>
              <a:t>Требования к сотрудникам барбершопа;</a:t>
            </a:r>
            <a:endParaRPr sz="1300"/>
          </a:p>
          <a:p>
            <a:pPr marL="457200" lvl="0" indent="-311150" algn="l" rtl="0">
              <a:lnSpc>
                <a:spcPct val="115000"/>
              </a:lnSpc>
              <a:spcBef>
                <a:spcPts val="1000"/>
              </a:spcBef>
              <a:spcAft>
                <a:spcPct val="0"/>
              </a:spcAft>
              <a:buClr>
                <a:schemeClr val="accent1"/>
              </a:buClr>
              <a:buSzPts val="1300"/>
              <a:buChar char="●"/>
            </a:pPr>
            <a:r>
              <a:rPr lang="en" sz="1300"/>
              <a:t>Трудоустройство сотрудников;</a:t>
            </a:r>
            <a:endParaRPr sz="1300"/>
          </a:p>
          <a:p>
            <a:pPr marL="457200" lvl="0" indent="-311150" algn="l" rtl="0">
              <a:lnSpc>
                <a:spcPct val="115000"/>
              </a:lnSpc>
              <a:spcBef>
                <a:spcPts val="1000"/>
              </a:spcBef>
              <a:spcAft>
                <a:spcPct val="0"/>
              </a:spcAft>
              <a:buClr>
                <a:schemeClr val="accent1"/>
              </a:buClr>
              <a:buSzPts val="1300"/>
              <a:buChar char="●"/>
            </a:pPr>
            <a:r>
              <a:rPr lang="en" sz="1300"/>
              <a:t>Трудовой договор и заявление о приёме на работу.</a:t>
            </a:r>
            <a:endParaRPr sz="1300"/>
          </a:p>
          <a:p>
            <a:pPr marL="0" lvl="0" indent="0" algn="l" rtl="0">
              <a:lnSpc>
                <a:spcPct val="115000"/>
              </a:lnSpc>
              <a:spcBef>
                <a:spcPts val="1000"/>
              </a:spcBef>
              <a:spcAft>
                <a:spcPct val="0"/>
              </a:spcAft>
              <a:buNone/>
            </a:pPr>
            <a:endParaRPr sz="1300"/>
          </a:p>
          <a:p>
            <a:pPr marL="0" lvl="0" indent="0" algn="l" rtl="0">
              <a:lnSpc>
                <a:spcPct val="115000"/>
              </a:lnSpc>
              <a:spcBef>
                <a:spcPts val="1000"/>
              </a:spcBef>
              <a:spcAft>
                <a:spcPts val="1000"/>
              </a:spcAft>
              <a:buClr>
                <a:schemeClr val="dk1"/>
              </a:buClr>
              <a:buSzPts val="1100"/>
              <a:buFont typeface="Arial"/>
              <a:buNone/>
            </a:pPr>
            <a:r>
              <a:rPr lang="en" sz="1300"/>
              <a:t>Подробнее в главе: </a:t>
            </a:r>
            <a:r>
              <a:rPr lang="en" sz="1300" u="sng">
                <a:solidFill>
                  <a:schemeClr val="hlink"/>
                </a:solidFill>
                <a:hlinkClick r:id="rId3"/>
              </a:rPr>
              <a:t>“Персонал”.</a:t>
            </a:r>
            <a:endParaRPr sz="1300"/>
          </a:p>
        </p:txBody>
      </p:sp>
      <p:sp>
        <p:nvSpPr>
          <p:cNvPr id="2524" name="Google Shape;2524;p92"/>
          <p:cNvSpPr txBox="1"/>
          <p:nvPr>
            <p:ph type="title"/>
          </p:nvPr>
        </p:nvSpPr>
        <p:spPr>
          <a:xfrm>
            <a:off x="491400" y="3252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Предисловие к разделу</a:t>
            </a:r>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383" name="Shape 1383"/>
        <p:cNvGrpSpPr/>
        <p:nvPr/>
      </p:nvGrpSpPr>
      <p:grpSpPr>
        <a:xfrm>
          <a:off x="0" y="0"/>
          <a:ext cx="0" cy="0"/>
        </a:xfrm>
      </p:grpSpPr>
      <p:sp>
        <p:nvSpPr>
          <p:cNvPr id="1384" name="Google Shape;1384;p39"/>
          <p:cNvSpPr txBox="1"/>
          <p:nvPr>
            <p:ph type="title" idx="5"/>
          </p:nvPr>
        </p:nvSpPr>
        <p:spPr>
          <a:xfrm>
            <a:off x="1204450" y="477600"/>
            <a:ext cx="6759600" cy="572700"/>
          </a:xfrm>
          <a:prstGeom prst="rect">
            <a:avLst/>
          </a:prstGeom>
        </p:spPr>
        <p:txBody>
          <a:bodyPr spcFirstLastPara="1" wrap="square" lIns="91425" tIns="91425" rIns="91425" bIns="91425" anchor="t" anchorCtr="0">
            <a:noAutofit/>
          </a:bodyPr>
          <a:lstStyle>
            <a:defPPr/>
          </a:lstStyle>
          <a:p>
            <a:pPr marL="0" lvl="0" indent="0" algn="ctr" rtl="0">
              <a:spcBef>
                <a:spcPct val="0"/>
              </a:spcBef>
              <a:spcAft>
                <a:spcPct val="0"/>
              </a:spcAft>
              <a:buNone/>
            </a:pPr>
            <a:r>
              <a:rPr lang="en"/>
              <a:t>Содержание бизнес-бука</a:t>
            </a:r>
            <a:endParaRPr/>
          </a:p>
        </p:txBody>
      </p:sp>
      <p:sp>
        <p:nvSpPr>
          <p:cNvPr id="1385" name="Google Shape;1385;p39"/>
          <p:cNvSpPr txBox="1"/>
          <p:nvPr>
            <p:ph type="title"/>
          </p:nvPr>
        </p:nvSpPr>
        <p:spPr>
          <a:xfrm>
            <a:off x="1286575" y="1977200"/>
            <a:ext cx="3788700" cy="577800"/>
          </a:xfrm>
          <a:prstGeom prst="rect">
            <a:avLst/>
          </a:prstGeom>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a:solidFill>
                  <a:srgbClr val="D6DBE0"/>
                </a:solidFill>
              </a:rPr>
              <a:t>05</a:t>
            </a:r>
            <a:endParaRPr>
              <a:solidFill>
                <a:srgbClr val="D6DBE0"/>
              </a:solidFill>
            </a:endParaRPr>
          </a:p>
        </p:txBody>
      </p:sp>
      <p:sp>
        <p:nvSpPr>
          <p:cNvPr id="1386" name="Google Shape;1386;p39"/>
          <p:cNvSpPr txBox="1"/>
          <p:nvPr>
            <p:ph type="ctrTitle" idx="6"/>
          </p:nvPr>
        </p:nvSpPr>
        <p:spPr>
          <a:xfrm>
            <a:off x="2131224" y="20097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РЕГЛАМЕНТЫ  И СТАНДАРТЫ ОКАЗАНИЯ УСЛУГ</a:t>
            </a:r>
            <a:endParaRPr/>
          </a:p>
        </p:txBody>
      </p:sp>
      <p:sp>
        <p:nvSpPr>
          <p:cNvPr id="1387" name="Google Shape;1387;p39"/>
          <p:cNvSpPr txBox="1"/>
          <p:nvPr>
            <p:ph type="title" idx="2"/>
          </p:nvPr>
        </p:nvSpPr>
        <p:spPr>
          <a:xfrm>
            <a:off x="1286575" y="3615500"/>
            <a:ext cx="3788700" cy="577800"/>
          </a:xfrm>
          <a:prstGeom prst="rect">
            <a:avLst/>
          </a:prstGeom>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a:solidFill>
                  <a:srgbClr val="D6DBE0"/>
                </a:solidFill>
              </a:rPr>
              <a:t>07</a:t>
            </a:r>
            <a:endParaRPr>
              <a:solidFill>
                <a:srgbClr val="D6DBE0"/>
              </a:solidFill>
            </a:endParaRPr>
          </a:p>
        </p:txBody>
      </p:sp>
      <p:sp>
        <p:nvSpPr>
          <p:cNvPr id="1388" name="Google Shape;1388;p39"/>
          <p:cNvSpPr txBox="1"/>
          <p:nvPr>
            <p:ph type="ctrTitle" idx="7"/>
          </p:nvPr>
        </p:nvSpPr>
        <p:spPr>
          <a:xfrm>
            <a:off x="2131224" y="36480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ВЕДЕНИЕ ОТЧЕТНОСТИ</a:t>
            </a:r>
            <a:endParaRPr/>
          </a:p>
        </p:txBody>
      </p:sp>
      <p:sp>
        <p:nvSpPr>
          <p:cNvPr id="1389" name="Google Shape;1389;p39"/>
          <p:cNvSpPr txBox="1"/>
          <p:nvPr>
            <p:ph type="title" idx="3"/>
          </p:nvPr>
        </p:nvSpPr>
        <p:spPr>
          <a:xfrm>
            <a:off x="4037825" y="1977200"/>
            <a:ext cx="3788700" cy="577800"/>
          </a:xfrm>
          <a:prstGeom prst="rect">
            <a:avLst/>
          </a:prstGeom>
        </p:spPr>
        <p:txBody>
          <a:bodyPr spcFirstLastPara="1" wrap="square" lIns="91425" tIns="91425" rIns="91425" bIns="91425" anchor="ctr" anchorCtr="0">
            <a:noAutofit/>
          </a:bodyPr>
          <a:lstStyle>
            <a:defPPr/>
          </a:lstStyle>
          <a:p>
            <a:pPr marL="0" lvl="0" indent="0" algn="ctr" rtl="0">
              <a:spcBef>
                <a:spcPct val="0"/>
              </a:spcBef>
              <a:spcAft>
                <a:spcPct val="0"/>
              </a:spcAft>
              <a:buNone/>
            </a:pPr>
            <a:r>
              <a:rPr lang="en">
                <a:solidFill>
                  <a:srgbClr val="D6DBE0"/>
                </a:solidFill>
              </a:rPr>
              <a:t>06</a:t>
            </a:r>
            <a:endParaRPr>
              <a:solidFill>
                <a:srgbClr val="D6DBE0"/>
              </a:solidFill>
            </a:endParaRPr>
          </a:p>
        </p:txBody>
      </p:sp>
      <p:sp>
        <p:nvSpPr>
          <p:cNvPr id="1390" name="Google Shape;1390;p39"/>
          <p:cNvSpPr txBox="1"/>
          <p:nvPr>
            <p:ph type="ctrTitle" idx="9"/>
          </p:nvPr>
        </p:nvSpPr>
        <p:spPr>
          <a:xfrm>
            <a:off x="4882474" y="2009774"/>
            <a:ext cx="2251800" cy="5022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ПОДГОТОВКА К ОТКРЫТИЮ И ПРОДВИЖЕНИЕ</a:t>
            </a:r>
            <a:endParaRP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528" name="Shape 2528"/>
        <p:cNvGrpSpPr/>
        <p:nvPr/>
      </p:nvGrpSpPr>
      <p:grpSpPr>
        <a:xfrm>
          <a:off x="0" y="0"/>
          <a:ext cx="0" cy="0"/>
        </a:xfrm>
      </p:grpSpPr>
      <p:pic>
        <p:nvPicPr>
          <p:cNvPr id="2529" name="Google Shape;2529;p93"/>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2530" name="Google Shape;2530;p93"/>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31" name="Google Shape;2531;p93"/>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532" name="Google Shape;2532;p93"/>
          <p:cNvGrpSpPr/>
          <p:nvPr/>
        </p:nvGrpSpPr>
        <p:grpSpPr>
          <a:xfrm>
            <a:off x="8831314" y="1474774"/>
            <a:ext cx="312682" cy="2193963"/>
            <a:chOff x="8954936" y="1478060"/>
            <a:chExt cx="312682" cy="2193963"/>
          </a:xfrm>
        </p:grpSpPr>
        <p:sp>
          <p:nvSpPr>
            <p:cNvPr id="2533" name="Google Shape;2533;p93"/>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34" name="Google Shape;2534;p93"/>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35" name="Google Shape;2535;p93"/>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36" name="Google Shape;2536;p93"/>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37" name="Google Shape;2537;p93"/>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38" name="Google Shape;2538;p93"/>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39" name="Google Shape;2539;p93"/>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40" name="Google Shape;2540;p93"/>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41" name="Google Shape;2541;p93"/>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42" name="Google Shape;2542;p93"/>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43" name="Google Shape;2543;p93"/>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44" name="Google Shape;2544;p93"/>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45" name="Google Shape;2545;p93"/>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46" name="Google Shape;2546;p93"/>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47" name="Google Shape;2547;p93"/>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48" name="Google Shape;2548;p93"/>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49" name="Google Shape;2549;p93"/>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50" name="Google Shape;2550;p93"/>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51" name="Google Shape;2551;p93"/>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52" name="Google Shape;2552;p93"/>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53" name="Google Shape;2553;p93"/>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54" name="Google Shape;2554;p93"/>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55" name="Google Shape;2555;p93"/>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56" name="Google Shape;2556;p93"/>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57" name="Google Shape;2557;p93"/>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58" name="Google Shape;2558;p93"/>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59" name="Google Shape;2559;p93"/>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60" name="Google Shape;2560;p93"/>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61" name="Google Shape;2561;p93"/>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62" name="Google Shape;2562;p93"/>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563" name="Google Shape;2563;p93"/>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4.1.</a:t>
            </a:r>
            <a:endParaRPr/>
          </a:p>
        </p:txBody>
      </p:sp>
      <p:sp>
        <p:nvSpPr>
          <p:cNvPr id="2564" name="Google Shape;2564;p93"/>
          <p:cNvSpPr txBox="1"/>
          <p:nvPr>
            <p:ph type="subTitle" idx="1"/>
          </p:nvPr>
        </p:nvSpPr>
        <p:spPr>
          <a:xfrm>
            <a:off x="720000" y="2680925"/>
            <a:ext cx="36063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sz="2500" b="1">
                <a:latin typeface="Raleway"/>
                <a:ea typeface="Raleway"/>
                <a:cs typeface="Raleway"/>
                <a:sym typeface="Raleway"/>
              </a:rPr>
              <a:t>Рекомендации по поиску персонала</a:t>
            </a:r>
            <a:endParaRPr sz="2500" b="1">
              <a:latin typeface="Raleway"/>
              <a:ea typeface="Raleway"/>
              <a:cs typeface="Raleway"/>
              <a:sym typeface="Raleway"/>
            </a:endParaRP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568" name="Shape 2568"/>
        <p:cNvGrpSpPr/>
        <p:nvPr/>
      </p:nvGrpSpPr>
      <p:grpSpPr>
        <a:xfrm>
          <a:off x="0" y="0"/>
          <a:ext cx="0" cy="0"/>
        </a:xfrm>
      </p:grpSpPr>
      <p:sp>
        <p:nvSpPr>
          <p:cNvPr id="2569" name="Google Shape;2569;p94"/>
          <p:cNvSpPr txBox="1"/>
          <p:nvPr>
            <p:ph type="title"/>
          </p:nvPr>
        </p:nvSpPr>
        <p:spPr>
          <a:xfrm>
            <a:off x="720000" y="317425"/>
            <a:ext cx="48918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Состав персонала для БарберШопа</a:t>
            </a:r>
            <a:endParaRPr/>
          </a:p>
        </p:txBody>
      </p:sp>
      <p:sp>
        <p:nvSpPr>
          <p:cNvPr id="2570" name="Google Shape;2570;p94"/>
          <p:cNvSpPr txBox="1"/>
          <p:nvPr>
            <p:ph type="subTitle" idx="4"/>
          </p:nvPr>
        </p:nvSpPr>
        <p:spPr>
          <a:xfrm>
            <a:off x="777150" y="1830025"/>
            <a:ext cx="6700200" cy="23613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700" b="1"/>
              <a:t>Штатное расписание</a:t>
            </a:r>
            <a:br>
              <a:rPr lang="en" sz="1700">
                <a:highlight>
                  <a:schemeClr val="accent5"/>
                </a:highlight>
              </a:rPr>
            </a:br>
            <a:endParaRPr sz="1700">
              <a:highlight>
                <a:schemeClr val="accent5"/>
              </a:highlight>
            </a:endParaRPr>
          </a:p>
          <a:p>
            <a:pPr marL="457200" lvl="0" indent="-336550" algn="l" rtl="0">
              <a:lnSpc>
                <a:spcPct val="115000"/>
              </a:lnSpc>
              <a:spcBef>
                <a:spcPct val="0"/>
              </a:spcBef>
              <a:spcAft>
                <a:spcPct val="0"/>
              </a:spcAft>
              <a:buClr>
                <a:schemeClr val="accent1"/>
              </a:buClr>
              <a:buSzPts val="1700"/>
              <a:buFont typeface="Open Sans"/>
              <a:buChar char="●"/>
            </a:pPr>
            <a:r>
              <a:rPr lang="en" sz="1700"/>
              <a:t>Управляющий (может быть собственник салона);</a:t>
            </a:r>
            <a:endParaRPr sz="1700"/>
          </a:p>
          <a:p>
            <a:pPr marL="457200" lvl="0" indent="-336550" algn="l" rtl="0">
              <a:lnSpc>
                <a:spcPct val="115000"/>
              </a:lnSpc>
              <a:spcBef>
                <a:spcPct val="0"/>
              </a:spcBef>
              <a:spcAft>
                <a:spcPct val="0"/>
              </a:spcAft>
              <a:buClr>
                <a:schemeClr val="accent1"/>
              </a:buClr>
              <a:buSzPts val="1700"/>
              <a:buFont typeface="Open Sans"/>
              <a:buChar char="●"/>
            </a:pPr>
            <a:r>
              <a:rPr lang="en" sz="1700"/>
              <a:t>Администраторы (2 чел.) - по 1 человеку в смене;</a:t>
            </a:r>
            <a:endParaRPr sz="1700"/>
          </a:p>
          <a:p>
            <a:pPr marL="457200" lvl="0" indent="-336550" algn="l" rtl="0">
              <a:lnSpc>
                <a:spcPct val="115000"/>
              </a:lnSpc>
              <a:spcBef>
                <a:spcPct val="0"/>
              </a:spcBef>
              <a:spcAft>
                <a:spcPct val="0"/>
              </a:spcAft>
              <a:buClr>
                <a:schemeClr val="accent1"/>
              </a:buClr>
              <a:buSzPts val="1700"/>
              <a:buFont typeface="Open Sans"/>
              <a:buChar char="●"/>
            </a:pPr>
            <a:r>
              <a:rPr lang="en" sz="1700"/>
              <a:t>Барберы (10 чел.) - по 5 человек в смене;</a:t>
            </a:r>
            <a:endParaRPr sz="1700"/>
          </a:p>
          <a:p>
            <a:pPr marL="457200" lvl="0" indent="-336550" algn="l" rtl="0">
              <a:lnSpc>
                <a:spcPct val="115000"/>
              </a:lnSpc>
              <a:spcBef>
                <a:spcPct val="0"/>
              </a:spcBef>
              <a:spcAft>
                <a:spcPct val="0"/>
              </a:spcAft>
              <a:buClr>
                <a:schemeClr val="accent1"/>
              </a:buClr>
              <a:buSzPts val="1700"/>
              <a:buFont typeface="Open Sans"/>
              <a:buChar char="●"/>
            </a:pPr>
            <a:r>
              <a:rPr lang="en" sz="1700"/>
              <a:t>Мастер чистоты;</a:t>
            </a:r>
            <a:endParaRPr sz="1700"/>
          </a:p>
          <a:p>
            <a:pPr marL="457200" lvl="0" indent="-336550" algn="l" rtl="0">
              <a:lnSpc>
                <a:spcPct val="115000"/>
              </a:lnSpc>
              <a:spcBef>
                <a:spcPct val="0"/>
              </a:spcBef>
              <a:spcAft>
                <a:spcPct val="0"/>
              </a:spcAft>
              <a:buClr>
                <a:schemeClr val="accent1"/>
              </a:buClr>
              <a:buSzPts val="1700"/>
              <a:buFont typeface="Open Sans"/>
              <a:buChar char="●"/>
            </a:pPr>
            <a:r>
              <a:rPr lang="en" sz="1700"/>
              <a:t>Промоутер.</a:t>
            </a:r>
            <a:endParaRPr sz="1700"/>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574" name="Shape 2574"/>
        <p:cNvGrpSpPr/>
        <p:nvPr/>
      </p:nvGrpSpPr>
      <p:grpSpPr>
        <a:xfrm>
          <a:off x="0" y="0"/>
          <a:ext cx="0" cy="0"/>
        </a:xfrm>
      </p:grpSpPr>
      <p:sp>
        <p:nvSpPr>
          <p:cNvPr id="2575" name="Google Shape;2575;p95"/>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Инструкция по поиску персонала</a:t>
            </a:r>
            <a:endParaRPr/>
          </a:p>
        </p:txBody>
      </p:sp>
      <p:sp>
        <p:nvSpPr>
          <p:cNvPr id="2576" name="Google Shape;2576;p95"/>
          <p:cNvSpPr txBox="1"/>
          <p:nvPr>
            <p:ph type="subTitle" idx="4"/>
          </p:nvPr>
        </p:nvSpPr>
        <p:spPr>
          <a:xfrm>
            <a:off x="1307350" y="2188938"/>
            <a:ext cx="7521000" cy="7656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800" b="1"/>
              <a:t>Начать поиск сотрудников необходимо уже на стадии открытия барбершопа, после регистрации юр. Лица. </a:t>
            </a:r>
            <a:endParaRPr sz="1800"/>
          </a:p>
        </p:txBody>
      </p:sp>
      <p:pic>
        <p:nvPicPr>
          <p:cNvPr id="2577" name="Google Shape;2577;p95"/>
          <p:cNvPicPr preferRelativeResize="0"/>
          <p:nvPr/>
        </p:nvPicPr>
        <p:blipFill>
          <a:blip r:embed="rId3">
            <a:alphaModFix/>
          </a:blip>
          <a:stretch>
            <a:fillRect/>
          </a:stretch>
        </p:blipFill>
        <p:spPr>
          <a:xfrm>
            <a:off x="720000" y="2415412"/>
            <a:ext cx="312675" cy="312675"/>
          </a:xfrm>
          <a:prstGeom prst="rect">
            <a:avLst/>
          </a:prstGeom>
          <a:noFill/>
          <a:ln>
            <a:noFill/>
          </a:ln>
        </p:spPr>
      </p:pic>
    </p:spTree>
  </p:cSld>
  <p:clrMapOvr>
    <a:masterClrMapping/>
  </p:clrMapOvr>
  <p:transition/>
  <p:timing/>
</p:sld>
</file>

<file path=ppt/slides/slide6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581" name="Shape 2581"/>
        <p:cNvGrpSpPr/>
        <p:nvPr/>
      </p:nvGrpSpPr>
      <p:grpSpPr>
        <a:xfrm>
          <a:off x="0" y="0"/>
          <a:ext cx="0" cy="0"/>
        </a:xfrm>
      </p:grpSpPr>
      <p:sp>
        <p:nvSpPr>
          <p:cNvPr id="2582" name="Google Shape;2582;p96"/>
          <p:cNvSpPr txBox="1"/>
          <p:nvPr>
            <p:ph type="title"/>
          </p:nvPr>
        </p:nvSpPr>
        <p:spPr>
          <a:xfrm>
            <a:off x="720000" y="4153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Каналы для поиска сотрудников</a:t>
            </a:r>
            <a:endParaRPr/>
          </a:p>
        </p:txBody>
      </p:sp>
      <p:sp>
        <p:nvSpPr>
          <p:cNvPr id="2583" name="Google Shape;2583;p96"/>
          <p:cNvSpPr txBox="1"/>
          <p:nvPr>
            <p:ph type="subTitle" idx="1"/>
          </p:nvPr>
        </p:nvSpPr>
        <p:spPr>
          <a:xfrm>
            <a:off x="805200" y="1831150"/>
            <a:ext cx="7533600" cy="19242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Clr>
                <a:schemeClr val="dk1"/>
              </a:buClr>
              <a:buSzPts val="1100"/>
              <a:buFont typeface="Arial"/>
              <a:buNone/>
            </a:pPr>
            <a:r>
              <a:rPr lang="en" sz="1400"/>
              <a:t>Мы пользуемся разными каналами для поиска сотрудников:</a:t>
            </a:r>
            <a:endParaRPr sz="1400"/>
          </a:p>
          <a:p>
            <a:pPr marL="0" lvl="0" indent="0" algn="l" rtl="0">
              <a:spcBef>
                <a:spcPct val="0"/>
              </a:spcBef>
              <a:spcAft>
                <a:spcPct val="0"/>
              </a:spcAft>
              <a:buNone/>
            </a:pPr>
            <a:br>
              <a:rPr lang="en" sz="1400">
                <a:highlight>
                  <a:schemeClr val="accent5"/>
                </a:highlight>
              </a:rPr>
            </a:br>
            <a:endParaRPr sz="1400">
              <a:highlight>
                <a:schemeClr val="accent5"/>
              </a:highlight>
            </a:endParaRPr>
          </a:p>
          <a:p>
            <a:pPr marL="457200" lvl="0" indent="-317500" algn="l" rtl="0">
              <a:spcBef>
                <a:spcPct val="0"/>
              </a:spcBef>
              <a:spcAft>
                <a:spcPct val="0"/>
              </a:spcAft>
              <a:buClr>
                <a:schemeClr val="accent1"/>
              </a:buClr>
              <a:buSzPts val="1400"/>
              <a:buFont typeface="Proxima Nova"/>
              <a:buChar char="●"/>
            </a:pPr>
            <a:r>
              <a:rPr lang="en" sz="1400"/>
              <a:t>Headhunter.ru, superjob.ru, job.ru, avito.ru. </a:t>
            </a:r>
            <a:endParaRPr sz="1400"/>
          </a:p>
          <a:p>
            <a:pPr marL="457200" lvl="0" indent="-317500" algn="l" rtl="0">
              <a:spcBef>
                <a:spcPct val="0"/>
              </a:spcBef>
              <a:spcAft>
                <a:spcPct val="0"/>
              </a:spcAft>
              <a:buClr>
                <a:schemeClr val="accent1"/>
              </a:buClr>
              <a:buSzPts val="1400"/>
              <a:buFont typeface="Proxima Nova"/>
              <a:buChar char="●"/>
            </a:pPr>
            <a:r>
              <a:rPr lang="en" sz="1400"/>
              <a:t>Осмотр резюме на сайте Headhunter.ru(для поиска администратора)</a:t>
            </a:r>
            <a:endParaRPr sz="1400"/>
          </a:p>
          <a:p>
            <a:pPr marL="457200" lvl="0" indent="-317500" algn="l" rtl="0">
              <a:spcBef>
                <a:spcPct val="0"/>
              </a:spcBef>
              <a:spcAft>
                <a:spcPct val="0"/>
              </a:spcAft>
              <a:buClr>
                <a:schemeClr val="accent1"/>
              </a:buClr>
              <a:buSzPts val="1400"/>
              <a:buFont typeface="Proxima Nova"/>
              <a:buChar char="●"/>
            </a:pPr>
            <a:r>
              <a:rPr lang="en" sz="1400"/>
              <a:t>Акция “Приведи друга”, когда часть штата уже набрана</a:t>
            </a:r>
            <a:endParaRPr sz="1400"/>
          </a:p>
          <a:p>
            <a:pPr marL="457200" lvl="0" indent="-317500" algn="l" rtl="0">
              <a:lnSpc>
                <a:spcPct val="115000"/>
              </a:lnSpc>
              <a:spcBef>
                <a:spcPct val="0"/>
              </a:spcBef>
              <a:spcAft>
                <a:spcPct val="0"/>
              </a:spcAft>
              <a:buClr>
                <a:schemeClr val="accent1"/>
              </a:buClr>
              <a:buSzPts val="1400"/>
              <a:buFont typeface="Arial"/>
              <a:buChar char="●"/>
            </a:pPr>
            <a:r>
              <a:rPr lang="en" sz="1400"/>
              <a:t>Местные источники(для поиска мастера чистоты</a:t>
            </a:r>
            <a:endParaRPr sz="1400"/>
          </a:p>
          <a:p>
            <a:pPr marL="0" lvl="0" indent="0" algn="l" rtl="0">
              <a:spcBef>
                <a:spcPts val="600"/>
              </a:spcBef>
              <a:spcAft>
                <a:spcPts val="1600"/>
              </a:spcAft>
              <a:buNone/>
            </a:pPr>
            <a:endParaRPr sz="1300"/>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587" name="Shape 2587"/>
        <p:cNvGrpSpPr/>
        <p:nvPr/>
      </p:nvGrpSpPr>
      <p:grpSpPr>
        <a:xfrm>
          <a:off x="0" y="0"/>
          <a:ext cx="0" cy="0"/>
        </a:xfrm>
      </p:grpSpPr>
      <p:sp>
        <p:nvSpPr>
          <p:cNvPr id="2588" name="Google Shape;2588;p97"/>
          <p:cNvSpPr/>
          <p:nvPr/>
        </p:nvSpPr>
        <p:spPr>
          <a:xfrm>
            <a:off x="3666250" y="151972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89" name="Google Shape;2589;p97"/>
          <p:cNvSpPr/>
          <p:nvPr/>
        </p:nvSpPr>
        <p:spPr>
          <a:xfrm>
            <a:off x="3553625" y="140255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90" name="Google Shape;2590;p97"/>
          <p:cNvSpPr/>
          <p:nvPr/>
        </p:nvSpPr>
        <p:spPr>
          <a:xfrm>
            <a:off x="6387250" y="151972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91" name="Google Shape;2591;p97"/>
          <p:cNvSpPr/>
          <p:nvPr/>
        </p:nvSpPr>
        <p:spPr>
          <a:xfrm>
            <a:off x="6274625" y="140255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592" name="Google Shape;2592;p97"/>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Поиск через Avito.ru</a:t>
            </a:r>
            <a:endParaRPr/>
          </a:p>
        </p:txBody>
      </p:sp>
      <p:sp>
        <p:nvSpPr>
          <p:cNvPr id="2593" name="Google Shape;2593;p97"/>
          <p:cNvSpPr txBox="1"/>
          <p:nvPr>
            <p:ph type="ctrTitle" idx="2"/>
          </p:nvPr>
        </p:nvSpPr>
        <p:spPr>
          <a:xfrm>
            <a:off x="719999" y="2150924"/>
            <a:ext cx="2251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Бюджет</a:t>
            </a:r>
            <a:endParaRPr/>
          </a:p>
        </p:txBody>
      </p:sp>
      <p:sp>
        <p:nvSpPr>
          <p:cNvPr id="2594" name="Google Shape;2594;p97"/>
          <p:cNvSpPr txBox="1"/>
          <p:nvPr>
            <p:ph type="subTitle" idx="1"/>
          </p:nvPr>
        </p:nvSpPr>
        <p:spPr>
          <a:xfrm>
            <a:off x="720000" y="2566700"/>
            <a:ext cx="2251800" cy="1231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Площадка для работодателей платная, нужно запланировать бюджет</a:t>
            </a:r>
            <a:endParaRPr/>
          </a:p>
        </p:txBody>
      </p:sp>
      <p:sp>
        <p:nvSpPr>
          <p:cNvPr id="2595" name="Google Shape;2595;p97"/>
          <p:cNvSpPr txBox="1"/>
          <p:nvPr>
            <p:ph type="ctrTitle" idx="3"/>
          </p:nvPr>
        </p:nvSpPr>
        <p:spPr>
          <a:xfrm>
            <a:off x="3446099" y="2227124"/>
            <a:ext cx="2251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Адрес и место работы</a:t>
            </a:r>
            <a:endParaRPr/>
          </a:p>
        </p:txBody>
      </p:sp>
      <p:sp>
        <p:nvSpPr>
          <p:cNvPr id="2596" name="Google Shape;2596;p97"/>
          <p:cNvSpPr txBox="1"/>
          <p:nvPr>
            <p:ph type="subTitle" idx="4"/>
          </p:nvPr>
        </p:nvSpPr>
        <p:spPr>
          <a:xfrm>
            <a:off x="3446100" y="2566700"/>
            <a:ext cx="22518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Соискатели зачастую выбирают работу рядом с домом и устанавливают фильтр Адрес для поиска</a:t>
            </a:r>
            <a:endParaRPr/>
          </a:p>
          <a:p>
            <a:pPr marL="0" lvl="0" indent="0" algn="l" rtl="0">
              <a:spcBef>
                <a:spcPct val="0"/>
              </a:spcBef>
              <a:spcAft>
                <a:spcPct val="0"/>
              </a:spcAft>
              <a:buNone/>
            </a:pPr>
            <a:endParaRPr/>
          </a:p>
        </p:txBody>
      </p:sp>
      <p:sp>
        <p:nvSpPr>
          <p:cNvPr id="2597" name="Google Shape;2597;p97"/>
          <p:cNvSpPr txBox="1"/>
          <p:nvPr>
            <p:ph type="ctrTitle" idx="5"/>
          </p:nvPr>
        </p:nvSpPr>
        <p:spPr>
          <a:xfrm>
            <a:off x="6172199" y="2150924"/>
            <a:ext cx="2251800" cy="5022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Продвижение</a:t>
            </a:r>
            <a:endParaRPr/>
          </a:p>
        </p:txBody>
      </p:sp>
      <p:sp>
        <p:nvSpPr>
          <p:cNvPr id="2598" name="Google Shape;2598;p97"/>
          <p:cNvSpPr txBox="1"/>
          <p:nvPr>
            <p:ph type="subTitle" idx="6"/>
          </p:nvPr>
        </p:nvSpPr>
        <p:spPr>
          <a:xfrm>
            <a:off x="6172200" y="2566700"/>
            <a:ext cx="2251800" cy="7578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Объявление не должно опускаться ниже 5-10 строчек</a:t>
            </a:r>
            <a:endParaRPr/>
          </a:p>
        </p:txBody>
      </p:sp>
      <p:sp>
        <p:nvSpPr>
          <p:cNvPr id="2599" name="Google Shape;2599;p97"/>
          <p:cNvSpPr/>
          <p:nvPr/>
        </p:nvSpPr>
        <p:spPr>
          <a:xfrm>
            <a:off x="945250" y="1519725"/>
            <a:ext cx="631200" cy="631200"/>
          </a:xfrm>
          <a:prstGeom prst="rect">
            <a:avLst/>
          </a:prstGeom>
          <a:solidFill>
            <a:schemeClr val="hlink">
              <a:alpha val="67450"/>
            </a:scheme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00" name="Google Shape;2600;p97"/>
          <p:cNvSpPr/>
          <p:nvPr/>
        </p:nvSpPr>
        <p:spPr>
          <a:xfrm>
            <a:off x="832625" y="1402550"/>
            <a:ext cx="631200" cy="631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601" name="Google Shape;2601;p97"/>
          <p:cNvGrpSpPr/>
          <p:nvPr/>
        </p:nvGrpSpPr>
        <p:grpSpPr>
          <a:xfrm>
            <a:off x="6387240" y="1554815"/>
            <a:ext cx="371883" cy="365691"/>
            <a:chOff x="860940" y="2746477"/>
            <a:chExt cx="371883" cy="365691"/>
          </a:xfrm>
        </p:grpSpPr>
        <p:sp>
          <p:nvSpPr>
            <p:cNvPr id="2602" name="Google Shape;2602;p97"/>
            <p:cNvSpPr/>
            <p:nvPr/>
          </p:nvSpPr>
          <p:spPr>
            <a:xfrm>
              <a:off x="908191" y="3026302"/>
              <a:ext cx="30294" cy="28961"/>
            </a:xfrm>
            <a:custGeom>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03" name="Google Shape;2603;p97"/>
            <p:cNvSpPr/>
            <p:nvPr/>
          </p:nvSpPr>
          <p:spPr>
            <a:xfrm>
              <a:off x="943757" y="3061836"/>
              <a:ext cx="30263" cy="28961"/>
            </a:xfrm>
            <a:custGeom>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04" name="Google Shape;2604;p97"/>
            <p:cNvSpPr/>
            <p:nvPr/>
          </p:nvSpPr>
          <p:spPr>
            <a:xfrm>
              <a:off x="926355" y="3044085"/>
              <a:ext cx="29881" cy="28579"/>
            </a:xfrm>
            <a:custGeom>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05" name="Google Shape;2605;p97"/>
            <p:cNvSpPr/>
            <p:nvPr/>
          </p:nvSpPr>
          <p:spPr>
            <a:xfrm>
              <a:off x="860940" y="2746477"/>
              <a:ext cx="371883" cy="365691"/>
            </a:xfrm>
            <a:custGeom>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06" name="Google Shape;2606;p97"/>
            <p:cNvSpPr/>
            <p:nvPr/>
          </p:nvSpPr>
          <p:spPr>
            <a:xfrm>
              <a:off x="1070396" y="2832057"/>
              <a:ext cx="90406" cy="69035"/>
            </a:xfrm>
            <a:custGeom>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607" name="Google Shape;2607;p97"/>
          <p:cNvGrpSpPr/>
          <p:nvPr/>
        </p:nvGrpSpPr>
        <p:grpSpPr>
          <a:xfrm>
            <a:off x="3679027" y="1556104"/>
            <a:ext cx="380393" cy="363118"/>
            <a:chOff x="4126815" y="2760704"/>
            <a:chExt cx="380393" cy="363118"/>
          </a:xfrm>
        </p:grpSpPr>
        <p:sp>
          <p:nvSpPr>
            <p:cNvPr id="2608" name="Google Shape;2608;p97"/>
            <p:cNvSpPr/>
            <p:nvPr/>
          </p:nvSpPr>
          <p:spPr>
            <a:xfrm>
              <a:off x="4219825" y="2822435"/>
              <a:ext cx="103267" cy="29056"/>
            </a:xfrm>
            <a:custGeom>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09" name="Google Shape;2609;p97"/>
            <p:cNvSpPr/>
            <p:nvPr/>
          </p:nvSpPr>
          <p:spPr>
            <a:xfrm>
              <a:off x="4126815" y="2760704"/>
              <a:ext cx="380393" cy="363118"/>
            </a:xfrm>
            <a:custGeom>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10" name="Google Shape;2610;p97"/>
            <p:cNvSpPr/>
            <p:nvPr/>
          </p:nvSpPr>
          <p:spPr>
            <a:xfrm>
              <a:off x="4278826" y="2791379"/>
              <a:ext cx="103998" cy="201962"/>
            </a:xfrm>
            <a:custGeom>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11" name="Google Shape;2611;p97"/>
            <p:cNvSpPr/>
            <p:nvPr/>
          </p:nvSpPr>
          <p:spPr>
            <a:xfrm>
              <a:off x="4159332" y="2791379"/>
              <a:ext cx="105903" cy="201962"/>
            </a:xfrm>
            <a:custGeom>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grpSp>
        <p:nvGrpSpPr>
          <p:cNvPr id="2612" name="Google Shape;2612;p97"/>
          <p:cNvGrpSpPr/>
          <p:nvPr/>
        </p:nvGrpSpPr>
        <p:grpSpPr>
          <a:xfrm>
            <a:off x="987476" y="1533826"/>
            <a:ext cx="344065" cy="368644"/>
            <a:chOff x="4149138" y="4121151"/>
            <a:chExt cx="344065" cy="368644"/>
          </a:xfrm>
        </p:grpSpPr>
        <p:sp>
          <p:nvSpPr>
            <p:cNvPr id="2613" name="Google Shape;2613;p97"/>
            <p:cNvSpPr/>
            <p:nvPr/>
          </p:nvSpPr>
          <p:spPr>
            <a:xfrm>
              <a:off x="4205853" y="4182724"/>
              <a:ext cx="225746" cy="307071"/>
            </a:xfrm>
            <a:custGeom>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14" name="Google Shape;2614;p97"/>
            <p:cNvSpPr/>
            <p:nvPr/>
          </p:nvSpPr>
          <p:spPr>
            <a:xfrm>
              <a:off x="4444777" y="4287484"/>
              <a:ext cx="48426" cy="11400"/>
            </a:xfrm>
            <a:custGeom>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15" name="Google Shape;2615;p97"/>
            <p:cNvSpPr/>
            <p:nvPr/>
          </p:nvSpPr>
          <p:spPr>
            <a:xfrm>
              <a:off x="4149138" y="4287484"/>
              <a:ext cx="48426" cy="11400"/>
            </a:xfrm>
            <a:custGeom>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16" name="Google Shape;2616;p97"/>
            <p:cNvSpPr/>
            <p:nvPr/>
          </p:nvSpPr>
          <p:spPr>
            <a:xfrm>
              <a:off x="4315471" y="4121151"/>
              <a:ext cx="11400" cy="48045"/>
            </a:xfrm>
            <a:custGeom>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17" name="Google Shape;2617;p97"/>
            <p:cNvSpPr/>
            <p:nvPr/>
          </p:nvSpPr>
          <p:spPr>
            <a:xfrm>
              <a:off x="4378632" y="4159575"/>
              <a:ext cx="22705" cy="27754"/>
            </a:xfrm>
            <a:custGeom>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18" name="Google Shape;2618;p97"/>
            <p:cNvSpPr/>
            <p:nvPr/>
          </p:nvSpPr>
          <p:spPr>
            <a:xfrm>
              <a:off x="4240243" y="4399103"/>
              <a:ext cx="22705" cy="27563"/>
            </a:xfrm>
            <a:custGeom>
              <a:rect l="l" t="t" r="r" b="b"/>
              <a:pathLst>
                <a:path w="715" h="867"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19" name="Google Shape;2619;p97"/>
            <p:cNvSpPr/>
            <p:nvPr/>
          </p:nvSpPr>
          <p:spPr>
            <a:xfrm>
              <a:off x="4240243" y="4159130"/>
              <a:ext cx="22705" cy="28198"/>
            </a:xfrm>
            <a:custGeom>
              <a:rect l="l" t="t" r="r" b="b"/>
              <a:pathLst>
                <a:path w="715" h="887"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20" name="Google Shape;2620;p97"/>
            <p:cNvSpPr/>
            <p:nvPr/>
          </p:nvSpPr>
          <p:spPr>
            <a:xfrm>
              <a:off x="4378632" y="4399230"/>
              <a:ext cx="22705" cy="28198"/>
            </a:xfrm>
            <a:custGeom>
              <a:rect l="l" t="t" r="r" b="b"/>
              <a:pathLst>
                <a:path w="715" h="887"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21" name="Google Shape;2621;p97"/>
            <p:cNvSpPr/>
            <p:nvPr/>
          </p:nvSpPr>
          <p:spPr>
            <a:xfrm>
              <a:off x="4426264" y="4351851"/>
              <a:ext cx="29532" cy="21117"/>
            </a:xfrm>
            <a:custGeom>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22" name="Google Shape;2622;p97"/>
            <p:cNvSpPr/>
            <p:nvPr/>
          </p:nvSpPr>
          <p:spPr>
            <a:xfrm>
              <a:off x="4186196" y="4213463"/>
              <a:ext cx="29500" cy="21117"/>
            </a:xfrm>
            <a:custGeom>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23" name="Google Shape;2623;p97"/>
            <p:cNvSpPr/>
            <p:nvPr/>
          </p:nvSpPr>
          <p:spPr>
            <a:xfrm>
              <a:off x="4425883" y="4213590"/>
              <a:ext cx="29913" cy="21371"/>
            </a:xfrm>
            <a:custGeom>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24" name="Google Shape;2624;p97"/>
            <p:cNvSpPr/>
            <p:nvPr/>
          </p:nvSpPr>
          <p:spPr>
            <a:xfrm>
              <a:off x="4186196" y="4351978"/>
              <a:ext cx="29500" cy="21371"/>
            </a:xfrm>
            <a:custGeom>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dk1"/>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625" name="Google Shape;2625;p97"/>
          <p:cNvSpPr txBox="1"/>
          <p:nvPr/>
        </p:nvSpPr>
        <p:spPr>
          <a:xfrm>
            <a:off x="1401900" y="4150750"/>
            <a:ext cx="7615800" cy="684900"/>
          </a:xfrm>
          <a:prstGeom prst="rect">
            <a:avLst/>
          </a:prstGeom>
          <a:noFill/>
          <a:ln>
            <a:noFill/>
          </a:ln>
        </p:spPr>
        <p:txBody>
          <a:bodyPr spcFirstLastPara="1" wrap="square" lIns="91425" tIns="91425" rIns="91425" bIns="91425" anchor="t" anchorCtr="0">
            <a:spAutoFit/>
          </a:bodyPr>
          <a:lstStyle>
            <a:defPPr/>
          </a:lstStyle>
          <a:p>
            <a:pPr marL="0" lvl="0" indent="0" algn="just" rtl="0">
              <a:lnSpc>
                <a:spcPct val="150000"/>
              </a:lnSpc>
              <a:spcBef>
                <a:spcPct val="0"/>
              </a:spcBef>
              <a:spcAft>
                <a:spcPct val="0"/>
              </a:spcAft>
              <a:buNone/>
            </a:pPr>
            <a:r>
              <a:rPr lang="en" sz="1300">
                <a:solidFill>
                  <a:schemeClr val="dk1"/>
                </a:solidFill>
                <a:latin typeface="Open Sans"/>
                <a:ea typeface="Open Sans"/>
                <a:cs typeface="Open Sans"/>
                <a:sym typeface="Open Sans"/>
              </a:rPr>
              <a:t>Обратите внимание также на </a:t>
            </a:r>
            <a:r>
              <a:rPr lang="en" sz="1300" u="sng">
                <a:solidFill>
                  <a:schemeClr val="hlink"/>
                </a:solidFill>
                <a:latin typeface="Open Sans"/>
                <a:ea typeface="Open Sans"/>
                <a:cs typeface="Open Sans"/>
                <a:sym typeface="Open Sans"/>
                <a:hlinkClick r:id="rId3"/>
              </a:rPr>
              <a:t>правила размещения вакансий на Avito</a:t>
            </a:r>
            <a:r>
              <a:rPr lang="en" sz="1300">
                <a:solidFill>
                  <a:schemeClr val="dk1"/>
                </a:solidFill>
                <a:latin typeface="Open Sans"/>
                <a:ea typeface="Open Sans"/>
                <a:cs typeface="Open Sans"/>
                <a:sym typeface="Open Sans"/>
              </a:rPr>
              <a:t>, которое имеет ряд ограничений.</a:t>
            </a:r>
            <a:endParaRPr sz="1300">
              <a:solidFill>
                <a:schemeClr val="dk1"/>
              </a:solidFill>
              <a:latin typeface="Open Sans"/>
              <a:ea typeface="Open Sans"/>
              <a:cs typeface="Open Sans"/>
              <a:sym typeface="Open Sans"/>
            </a:endParaRPr>
          </a:p>
        </p:txBody>
      </p:sp>
      <p:pic>
        <p:nvPicPr>
          <p:cNvPr id="2626" name="Google Shape;2626;p97"/>
          <p:cNvPicPr preferRelativeResize="0"/>
          <p:nvPr/>
        </p:nvPicPr>
        <p:blipFill>
          <a:blip r:embed="rId4">
            <a:alphaModFix/>
          </a:blip>
          <a:stretch>
            <a:fillRect/>
          </a:stretch>
        </p:blipFill>
        <p:spPr>
          <a:xfrm>
            <a:off x="832613" y="4331462"/>
            <a:ext cx="312675" cy="312675"/>
          </a:xfrm>
          <a:prstGeom prst="rect">
            <a:avLst/>
          </a:prstGeom>
          <a:noFill/>
          <a:ln>
            <a:noFill/>
          </a:ln>
        </p:spPr>
      </p:pic>
    </p:spTree>
  </p:cSld>
  <p:clrMapOvr>
    <a:masterClrMapping/>
  </p:clrMapOvr>
  <p:transition/>
  <p:timing/>
</p:sld>
</file>

<file path=ppt/slides/slide6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630" name="Shape 2630"/>
        <p:cNvGrpSpPr/>
        <p:nvPr/>
      </p:nvGrpSpPr>
      <p:grpSpPr>
        <a:xfrm>
          <a:off x="0" y="0"/>
          <a:ext cx="0" cy="0"/>
        </a:xfrm>
      </p:grpSpPr>
      <p:sp>
        <p:nvSpPr>
          <p:cNvPr id="2631" name="Google Shape;2631;p98"/>
          <p:cNvSpPr txBox="1"/>
          <p:nvPr>
            <p:ph type="title"/>
          </p:nvPr>
        </p:nvSpPr>
        <p:spPr>
          <a:xfrm>
            <a:off x="666625" y="299625"/>
            <a:ext cx="6135300" cy="12132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Каналы для поиска сотрудников</a:t>
            </a:r>
            <a:endParaRPr/>
          </a:p>
        </p:txBody>
      </p:sp>
      <p:sp>
        <p:nvSpPr>
          <p:cNvPr id="2632" name="Google Shape;2632;p98"/>
          <p:cNvSpPr txBox="1"/>
          <p:nvPr>
            <p:ph type="subTitle" idx="1"/>
          </p:nvPr>
        </p:nvSpPr>
        <p:spPr>
          <a:xfrm>
            <a:off x="604900" y="2091200"/>
            <a:ext cx="7533600" cy="1879800"/>
          </a:xfrm>
          <a:prstGeom prst="rect">
            <a:avLst/>
          </a:prstGeom>
        </p:spPr>
        <p:txBody>
          <a:bodyPr spcFirstLastPara="1" wrap="square" lIns="91425" tIns="91425" rIns="91425" bIns="91425" anchor="t" anchorCtr="0">
            <a:noAutofit/>
          </a:bodyPr>
          <a:lstStyle>
            <a:defPPr/>
          </a:lstStyle>
          <a:p>
            <a:pPr marL="457200" lvl="0" indent="-317500" algn="just" rtl="0">
              <a:lnSpc>
                <a:spcPct val="150000"/>
              </a:lnSpc>
              <a:spcBef>
                <a:spcPct val="0"/>
              </a:spcBef>
              <a:spcAft>
                <a:spcPct val="0"/>
              </a:spcAft>
              <a:buClr>
                <a:schemeClr val="accent1"/>
              </a:buClr>
              <a:buSzPts val="1400"/>
              <a:buFont typeface="Open Sans"/>
              <a:buChar char="●"/>
            </a:pPr>
            <a:r>
              <a:rPr lang="en" sz="1400">
                <a:solidFill>
                  <a:schemeClr val="dk1"/>
                </a:solidFill>
              </a:rPr>
              <a:t>Поиск администраторов происходит на сайте Headhunter.ru через отсмотр резюме.</a:t>
            </a:r>
            <a:endParaRPr sz="1400">
              <a:solidFill>
                <a:schemeClr val="dk1"/>
              </a:solidFill>
            </a:endParaRPr>
          </a:p>
          <a:p>
            <a:pPr marL="457200" lvl="0" indent="-317500" algn="just" rtl="0">
              <a:lnSpc>
                <a:spcPct val="150000"/>
              </a:lnSpc>
              <a:spcBef>
                <a:spcPct val="0"/>
              </a:spcBef>
              <a:spcAft>
                <a:spcPct val="0"/>
              </a:spcAft>
              <a:buClr>
                <a:schemeClr val="accent1"/>
              </a:buClr>
              <a:buSzPts val="1400"/>
              <a:buFont typeface="Open Sans"/>
              <a:buChar char="●"/>
            </a:pPr>
            <a:r>
              <a:rPr lang="en" sz="1400">
                <a:solidFill>
                  <a:schemeClr val="dk1"/>
                </a:solidFill>
              </a:rPr>
              <a:t>Для поиска мастера чистоты мы рекомендуем размещать объявления в местных газетах и пользоваться расклейкой объявлений в близлежащем от барбершопа районе.</a:t>
            </a:r>
            <a:endParaRPr sz="1300"/>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636" name="Shape 2636"/>
        <p:cNvGrpSpPr/>
        <p:nvPr/>
      </p:nvGrpSpPr>
      <p:grpSpPr>
        <a:xfrm>
          <a:off x="0" y="0"/>
          <a:ext cx="0" cy="0"/>
        </a:xfrm>
      </p:grpSpPr>
      <p:sp>
        <p:nvSpPr>
          <p:cNvPr id="2637" name="Google Shape;2637;p99"/>
          <p:cNvSpPr txBox="1"/>
          <p:nvPr>
            <p:ph type="title"/>
          </p:nvPr>
        </p:nvSpPr>
        <p:spPr>
          <a:xfrm>
            <a:off x="675525" y="219550"/>
            <a:ext cx="61953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Каналы для поиска сотрудников</a:t>
            </a:r>
            <a:endParaRPr/>
          </a:p>
        </p:txBody>
      </p:sp>
      <p:sp>
        <p:nvSpPr>
          <p:cNvPr id="2638" name="Google Shape;2638;p99"/>
          <p:cNvSpPr txBox="1"/>
          <p:nvPr>
            <p:ph type="subTitle" idx="1"/>
          </p:nvPr>
        </p:nvSpPr>
        <p:spPr>
          <a:xfrm>
            <a:off x="596000" y="1510525"/>
            <a:ext cx="7533600" cy="25563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ct val="0"/>
              </a:spcBef>
              <a:spcAft>
                <a:spcPct val="0"/>
              </a:spcAft>
              <a:buNone/>
            </a:pPr>
            <a:endParaRPr sz="1400">
              <a:solidFill>
                <a:schemeClr val="dk1"/>
              </a:solidFill>
            </a:endParaRPr>
          </a:p>
          <a:p>
            <a:pPr marL="457200" lvl="0" indent="-317500" algn="just" rtl="0">
              <a:lnSpc>
                <a:spcPct val="150000"/>
              </a:lnSpc>
              <a:spcBef>
                <a:spcPct val="0"/>
              </a:spcBef>
              <a:spcAft>
                <a:spcPct val="0"/>
              </a:spcAft>
              <a:buClr>
                <a:schemeClr val="accent1"/>
              </a:buClr>
              <a:buSzPts val="1400"/>
              <a:buFont typeface="Open Sans"/>
              <a:buChar char="●"/>
            </a:pPr>
            <a:r>
              <a:rPr lang="en" sz="1400">
                <a:solidFill>
                  <a:schemeClr val="dk1"/>
                </a:solidFill>
              </a:rPr>
              <a:t>Впоследствии, когда у вас уже будет собран штат, вы можете вводить программу «Приведи друга», которая действует для барберов. Если действующий сотрудник приводит нового, и тот отрабатывает больше 15 смен, то сотрудник получает премию в размере 5 000 рублей.</a:t>
            </a:r>
            <a:endParaRPr sz="1400">
              <a:solidFill>
                <a:schemeClr val="dk1"/>
              </a:solidFill>
            </a:endParaRPr>
          </a:p>
          <a:p>
            <a:pPr marL="457200" lvl="0" indent="-317500" algn="just" rtl="0">
              <a:lnSpc>
                <a:spcPct val="150000"/>
              </a:lnSpc>
              <a:spcBef>
                <a:spcPct val="0"/>
              </a:spcBef>
              <a:spcAft>
                <a:spcPct val="0"/>
              </a:spcAft>
              <a:buClr>
                <a:schemeClr val="accent1"/>
              </a:buClr>
              <a:buSzPts val="1400"/>
              <a:buFont typeface="Open Sans"/>
              <a:buChar char="●"/>
            </a:pPr>
            <a:r>
              <a:rPr lang="en" sz="1400">
                <a:solidFill>
                  <a:schemeClr val="dk1"/>
                </a:solidFill>
              </a:rPr>
              <a:t>Также бывают эффективны местные источники, в которых можно попробовать дать рекламу. </a:t>
            </a:r>
            <a:endParaRPr sz="1300"/>
          </a:p>
          <a:p>
            <a:pPr marL="0" lvl="0" indent="0" algn="l" rtl="0">
              <a:spcBef>
                <a:spcPct val="0"/>
              </a:spcBef>
              <a:spcAft>
                <a:spcPts val="1600"/>
              </a:spcAft>
              <a:buNone/>
            </a:pPr>
            <a:endParaRPr sz="1300"/>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642" name="Shape 2642"/>
        <p:cNvGrpSpPr/>
        <p:nvPr/>
      </p:nvGrpSpPr>
      <p:grpSpPr>
        <a:xfrm>
          <a:off x="0" y="0"/>
          <a:ext cx="0" cy="0"/>
        </a:xfrm>
      </p:grpSpPr>
      <p:sp>
        <p:nvSpPr>
          <p:cNvPr id="2643" name="Google Shape;2643;p100"/>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ВАЖНО!</a:t>
            </a:r>
            <a:endParaRPr/>
          </a:p>
        </p:txBody>
      </p:sp>
      <p:sp>
        <p:nvSpPr>
          <p:cNvPr id="2644" name="Google Shape;2644;p100"/>
          <p:cNvSpPr txBox="1"/>
          <p:nvPr>
            <p:ph type="subTitle" idx="1"/>
          </p:nvPr>
        </p:nvSpPr>
        <p:spPr>
          <a:xfrm>
            <a:off x="606325" y="1842650"/>
            <a:ext cx="7533600" cy="16053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ct val="0"/>
              </a:spcBef>
              <a:spcAft>
                <a:spcPct val="0"/>
              </a:spcAft>
              <a:buNone/>
            </a:pPr>
            <a:r>
              <a:rPr lang="en" sz="1300">
                <a:solidFill>
                  <a:schemeClr val="dk1"/>
                </a:solidFill>
              </a:rPr>
              <a:t>При подаче объявления (для барберов) не указывайте номер телефона барбершопа или администратора. Указывайте свой личный телефон, так как прием на работу осуществляет именно управляющий. </a:t>
            </a:r>
            <a:endParaRPr sz="1300"/>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648" name="Shape 2648"/>
        <p:cNvGrpSpPr/>
        <p:nvPr/>
      </p:nvGrpSpPr>
      <p:grpSpPr>
        <a:xfrm>
          <a:off x="0" y="0"/>
          <a:ext cx="0" cy="0"/>
        </a:xfrm>
      </p:grpSpPr>
      <p:sp>
        <p:nvSpPr>
          <p:cNvPr id="2649" name="Google Shape;2649;p101"/>
          <p:cNvSpPr txBox="1"/>
          <p:nvPr>
            <p:ph type="title"/>
          </p:nvPr>
        </p:nvSpPr>
        <p:spPr>
          <a:xfrm>
            <a:off x="720000" y="3797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Текст вакансии барбера</a:t>
            </a:r>
            <a:endParaRPr/>
          </a:p>
        </p:txBody>
      </p:sp>
      <p:sp>
        <p:nvSpPr>
          <p:cNvPr id="2650" name="Google Shape;2650;p101"/>
          <p:cNvSpPr txBox="1"/>
          <p:nvPr>
            <p:ph type="subTitle" idx="1"/>
          </p:nvPr>
        </p:nvSpPr>
        <p:spPr>
          <a:xfrm>
            <a:off x="526225" y="1362450"/>
            <a:ext cx="7533600" cy="1605300"/>
          </a:xfrm>
          <a:prstGeom prst="rect">
            <a:avLst/>
          </a:prstGeom>
        </p:spPr>
        <p:txBody>
          <a:bodyPr spcFirstLastPara="1" wrap="square" lIns="91425" tIns="91425" rIns="91425" bIns="91425" anchor="t" anchorCtr="0">
            <a:noAutofit/>
          </a:bodyPr>
          <a:lstStyle>
            <a:defPPr/>
          </a:lstStyle>
          <a:p>
            <a:pPr marL="0" lvl="0" indent="449580" algn="just" rtl="0">
              <a:lnSpc>
                <a:spcPct val="150000"/>
              </a:lnSpc>
              <a:spcBef>
                <a:spcPct val="0"/>
              </a:spcBef>
              <a:spcAft>
                <a:spcPct val="0"/>
              </a:spcAft>
              <a:buClr>
                <a:schemeClr val="dk1"/>
              </a:buClr>
              <a:buSzPts val="1100"/>
              <a:buFont typeface="Arial"/>
              <a:buNone/>
            </a:pPr>
            <a:r>
              <a:rPr lang="en" sz="1200" i="1">
                <a:solidFill>
                  <a:schemeClr val="dk1"/>
                </a:solidFill>
              </a:rPr>
              <a:t>«В федеральную сеть мужских парикмахерских «Barber Clan» формата LOW-COST приглашаем профессиональных барберов с опытом от 3 лет и с хорошей скоростью работы.  </a:t>
            </a:r>
            <a:endParaRPr sz="1200" i="1">
              <a:solidFill>
                <a:schemeClr val="dk1"/>
              </a:solidFill>
            </a:endParaRPr>
          </a:p>
          <a:p>
            <a:pPr marL="0" lvl="0" indent="449580" algn="just" rtl="0">
              <a:lnSpc>
                <a:spcPct val="150000"/>
              </a:lnSpc>
              <a:spcBef>
                <a:spcPct val="0"/>
              </a:spcBef>
              <a:spcAft>
                <a:spcPct val="0"/>
              </a:spcAft>
              <a:buClr>
                <a:schemeClr val="dk1"/>
              </a:buClr>
              <a:buSzPts val="1100"/>
              <a:buFont typeface="Arial"/>
              <a:buNone/>
            </a:pPr>
            <a:r>
              <a:rPr lang="en" sz="1200" i="1">
                <a:solidFill>
                  <a:schemeClr val="dk1"/>
                </a:solidFill>
              </a:rPr>
              <a:t>- Режим работы с 9-21ч, </a:t>
            </a:r>
            <a:endParaRPr sz="1200" i="1">
              <a:solidFill>
                <a:schemeClr val="dk1"/>
              </a:solidFill>
            </a:endParaRPr>
          </a:p>
          <a:p>
            <a:pPr marL="0" lvl="0" indent="449580" algn="just" rtl="0">
              <a:lnSpc>
                <a:spcPct val="150000"/>
              </a:lnSpc>
              <a:spcBef>
                <a:spcPct val="0"/>
              </a:spcBef>
              <a:spcAft>
                <a:spcPct val="0"/>
              </a:spcAft>
              <a:buClr>
                <a:schemeClr val="dk1"/>
              </a:buClr>
              <a:buSzPts val="1100"/>
              <a:buFont typeface="Arial"/>
              <a:buNone/>
            </a:pPr>
            <a:r>
              <a:rPr lang="en" sz="1200" i="1">
                <a:solidFill>
                  <a:schemeClr val="dk1"/>
                </a:solidFill>
              </a:rPr>
              <a:t>- График 2/2, </a:t>
            </a:r>
            <a:endParaRPr sz="1200" i="1">
              <a:solidFill>
                <a:schemeClr val="dk1"/>
              </a:solidFill>
            </a:endParaRPr>
          </a:p>
          <a:p>
            <a:pPr marL="0" lvl="0" indent="449580" algn="just" rtl="0">
              <a:lnSpc>
                <a:spcPct val="150000"/>
              </a:lnSpc>
              <a:spcBef>
                <a:spcPct val="0"/>
              </a:spcBef>
              <a:spcAft>
                <a:spcPct val="0"/>
              </a:spcAft>
              <a:buClr>
                <a:schemeClr val="dk1"/>
              </a:buClr>
              <a:buSzPts val="1100"/>
              <a:buFont typeface="Arial"/>
              <a:buNone/>
            </a:pPr>
            <a:r>
              <a:rPr lang="en" sz="1200" i="1">
                <a:solidFill>
                  <a:schemeClr val="dk1"/>
                </a:solidFill>
              </a:rPr>
              <a:t>- Расчёт зарплаты каждый день от 2500₽-4500₽. </a:t>
            </a:r>
            <a:endParaRPr sz="1200" i="1">
              <a:solidFill>
                <a:schemeClr val="dk1"/>
              </a:solidFill>
            </a:endParaRPr>
          </a:p>
          <a:p>
            <a:pPr marL="0" lvl="0" indent="449580" algn="just" rtl="0">
              <a:lnSpc>
                <a:spcPct val="150000"/>
              </a:lnSpc>
              <a:spcBef>
                <a:spcPct val="0"/>
              </a:spcBef>
              <a:spcAft>
                <a:spcPct val="0"/>
              </a:spcAft>
              <a:buClr>
                <a:schemeClr val="dk1"/>
              </a:buClr>
              <a:buSzPts val="1100"/>
              <a:buFont typeface="Arial"/>
              <a:buNone/>
            </a:pPr>
            <a:r>
              <a:rPr lang="en" sz="1200" i="1">
                <a:solidFill>
                  <a:schemeClr val="dk1"/>
                </a:solidFill>
              </a:rPr>
              <a:t>Если вы любите свою работу и подбираете барбершоп с возможностью получать стабильную достойную оплату труда, тогда вам точно к нам! В нашей сети есть все возможности для постоянного профессионального роста, технологи проводят мастер-классы, семинары, тренинги! В день у нас проходит от 60 до 140 клиентов! Вы где-нибудь такое видели?! </a:t>
            </a:r>
            <a:endParaRPr sz="1200" i="1">
              <a:solidFill>
                <a:schemeClr val="dk1"/>
              </a:solidFill>
            </a:endParaRPr>
          </a:p>
          <a:p>
            <a:pPr marL="0" lvl="0" indent="449580" algn="just" rtl="0">
              <a:lnSpc>
                <a:spcPct val="150000"/>
              </a:lnSpc>
              <a:spcBef>
                <a:spcPct val="0"/>
              </a:spcBef>
              <a:spcAft>
                <a:spcPct val="0"/>
              </a:spcAft>
              <a:buNone/>
            </a:pPr>
            <a:r>
              <a:rPr lang="en" sz="1200" i="1">
                <a:solidFill>
                  <a:schemeClr val="dk1"/>
                </a:solidFill>
              </a:rPr>
              <a:t>Приходите зарабатывать вместе с нами! Barber Clan – нас рекомендуют ваши друзья!»</a:t>
            </a:r>
            <a:endParaRPr sz="1200"/>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654" name="Shape 2654"/>
        <p:cNvGrpSpPr/>
        <p:nvPr/>
      </p:nvGrpSpPr>
      <p:grpSpPr>
        <a:xfrm>
          <a:off x="0" y="0"/>
          <a:ext cx="0" cy="0"/>
        </a:xfrm>
      </p:grpSpPr>
      <p:sp>
        <p:nvSpPr>
          <p:cNvPr id="2655" name="Google Shape;2655;p102"/>
          <p:cNvSpPr txBox="1"/>
          <p:nvPr>
            <p:ph type="title"/>
          </p:nvPr>
        </p:nvSpPr>
        <p:spPr>
          <a:xfrm>
            <a:off x="631575" y="299625"/>
            <a:ext cx="64467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Текст вакансии администратора</a:t>
            </a:r>
            <a:endParaRPr/>
          </a:p>
        </p:txBody>
      </p:sp>
      <p:sp>
        <p:nvSpPr>
          <p:cNvPr id="2656" name="Google Shape;2656;p102"/>
          <p:cNvSpPr txBox="1"/>
          <p:nvPr>
            <p:ph type="subTitle" idx="1"/>
          </p:nvPr>
        </p:nvSpPr>
        <p:spPr>
          <a:xfrm>
            <a:off x="631575" y="1673275"/>
            <a:ext cx="7533600" cy="2830500"/>
          </a:xfrm>
          <a:prstGeom prst="rect">
            <a:avLst/>
          </a:prstGeom>
        </p:spPr>
        <p:txBody>
          <a:bodyPr spcFirstLastPara="1" wrap="square" lIns="91425" tIns="91425" rIns="91425" bIns="91425" anchor="t" anchorCtr="0">
            <a:noAutofit/>
          </a:bodyPr>
          <a:lstStyle>
            <a:defPPr/>
          </a:lstStyle>
          <a:p>
            <a:pPr marL="0" lvl="0" indent="449580" algn="just" rtl="0">
              <a:lnSpc>
                <a:spcPct val="150000"/>
              </a:lnSpc>
              <a:spcBef>
                <a:spcPct val="0"/>
              </a:spcBef>
              <a:spcAft>
                <a:spcPct val="0"/>
              </a:spcAft>
              <a:buNone/>
            </a:pPr>
            <a:r>
              <a:rPr lang="en" sz="1400" i="1">
                <a:solidFill>
                  <a:schemeClr val="dk1"/>
                </a:solidFill>
              </a:rPr>
              <a:t>«В федеральную сеть мужских парикмахерских «BARBER CLAN» формата LOW-COST требуется администратор, ОБЯЗАТЕЛЕН опыт работы в нашей сфере от 1 года, без вредных привычек! </a:t>
            </a:r>
            <a:endParaRPr sz="1400" i="1">
              <a:solidFill>
                <a:schemeClr val="dk1"/>
              </a:solidFill>
            </a:endParaRPr>
          </a:p>
          <a:p>
            <a:pPr marL="0" lvl="0" indent="449580" algn="just" rtl="0">
              <a:lnSpc>
                <a:spcPct val="150000"/>
              </a:lnSpc>
              <a:spcBef>
                <a:spcPct val="0"/>
              </a:spcBef>
              <a:spcAft>
                <a:spcPct val="0"/>
              </a:spcAft>
              <a:buNone/>
            </a:pPr>
            <a:r>
              <a:rPr lang="en" sz="1400" i="1">
                <a:solidFill>
                  <a:schemeClr val="dk1"/>
                </a:solidFill>
              </a:rPr>
              <a:t>Нам в команду нужен ответственный, коммуникабельный, клиентоориентированный администратор с активной жизненной позицией, высокой скоростью мышления и умением организовывать логистику перемещения клиентского потока.</a:t>
            </a:r>
            <a:endParaRPr sz="1400" i="1">
              <a:solidFill>
                <a:schemeClr val="dk1"/>
              </a:solidFill>
            </a:endParaRPr>
          </a:p>
          <a:p>
            <a:pPr marL="0" lvl="0" indent="449580" algn="just" rtl="0">
              <a:lnSpc>
                <a:spcPct val="150000"/>
              </a:lnSpc>
              <a:spcBef>
                <a:spcPct val="0"/>
              </a:spcBef>
              <a:spcAft>
                <a:spcPct val="0"/>
              </a:spcAft>
              <a:buNone/>
            </a:pPr>
            <a:endParaRPr sz="1400" i="1">
              <a:solidFill>
                <a:schemeClr val="dk1"/>
              </a:solidFill>
            </a:endParaRPr>
          </a:p>
          <a:p>
            <a:pPr marL="0" lvl="0" indent="449580" algn="just" rtl="0">
              <a:lnSpc>
                <a:spcPct val="150000"/>
              </a:lnSpc>
              <a:spcBef>
                <a:spcPct val="0"/>
              </a:spcBef>
              <a:spcAft>
                <a:spcPct val="0"/>
              </a:spcAft>
              <a:buNone/>
            </a:pPr>
            <a:r>
              <a:rPr lang="en" sz="1400" i="1">
                <a:solidFill>
                  <a:schemeClr val="dk1"/>
                </a:solidFill>
              </a:rPr>
              <a:t>График работы 2/2 с 9:00 до 21:00.»</a:t>
            </a:r>
            <a:endParaRPr sz="1400" i="1">
              <a:solidFill>
                <a:schemeClr val="dk1"/>
              </a:solidFill>
            </a:endParaRPr>
          </a:p>
          <a:p>
            <a:pPr marL="0" lvl="0" indent="0" algn="l" rtl="0">
              <a:spcBef>
                <a:spcPct val="0"/>
              </a:spcBef>
              <a:spcAft>
                <a:spcPts val="1600"/>
              </a:spcAft>
              <a:buNone/>
            </a:pPr>
            <a:endParaRPr sz="1300"/>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394" name="Shape 1394"/>
        <p:cNvGrpSpPr/>
        <p:nvPr/>
      </p:nvGrpSpPr>
      <p:grpSpPr>
        <a:xfrm>
          <a:off x="0" y="0"/>
          <a:ext cx="0" cy="0"/>
        </a:xfrm>
      </p:grpSpPr>
      <p:sp>
        <p:nvSpPr>
          <p:cNvPr id="1395" name="Google Shape;1395;p40"/>
          <p:cNvSpPr txBox="1"/>
          <p:nvPr>
            <p:ph type="subTitle" idx="1"/>
          </p:nvPr>
        </p:nvSpPr>
        <p:spPr>
          <a:xfrm>
            <a:off x="729450" y="1234800"/>
            <a:ext cx="7685100" cy="34134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1400" b="1">
                <a:solidFill>
                  <a:srgbClr val="CE1B35"/>
                </a:solidFill>
                <a:latin typeface="Raleway"/>
                <a:ea typeface="Raleway"/>
                <a:cs typeface="Raleway"/>
                <a:sym typeface="Raleway"/>
              </a:rPr>
              <a:t>Ниже представлены разделы с кликабельными ссылками на слайды презентации для вашего удобства навигации по бизнес-буку.</a:t>
            </a:r>
            <a:endParaRPr sz="1400" b="1">
              <a:solidFill>
                <a:srgbClr val="CE1B35"/>
              </a:solidFill>
              <a:latin typeface="Raleway"/>
              <a:ea typeface="Raleway"/>
              <a:cs typeface="Raleway"/>
              <a:sym typeface="Raleway"/>
            </a:endParaRPr>
          </a:p>
          <a:p>
            <a:pPr marL="0" lvl="0" indent="0" algn="l" rtl="0">
              <a:spcBef>
                <a:spcPct val="0"/>
              </a:spcBef>
              <a:spcAft>
                <a:spcPct val="0"/>
              </a:spcAft>
              <a:buNone/>
            </a:pPr>
            <a:endParaRPr sz="1400">
              <a:latin typeface="Raleway"/>
              <a:ea typeface="Raleway"/>
              <a:cs typeface="Raleway"/>
              <a:sym typeface="Raleway"/>
            </a:endParaRPr>
          </a:p>
          <a:p>
            <a:pPr marL="457200" lvl="0" indent="-317500" algn="l" rtl="0">
              <a:spcBef>
                <a:spcPct val="0"/>
              </a:spcBef>
              <a:spcAft>
                <a:spcPct val="0"/>
              </a:spcAft>
              <a:buSzPts val="1400"/>
              <a:buFont typeface="Raleway"/>
              <a:buAutoNum type="arabicPeriod"/>
            </a:pPr>
            <a:r>
              <a:rPr lang="en" sz="1400" b="1" u="sng">
                <a:solidFill>
                  <a:schemeClr val="hlink"/>
                </a:solidFill>
                <a:latin typeface="Raleway"/>
                <a:ea typeface="Raleway"/>
                <a:cs typeface="Raleway"/>
                <a:sym typeface="Raleway"/>
                <a:hlinkClick r:id="rId3" action="ppaction://hlinksldjump"/>
              </a:rPr>
              <a:t>Бренд и продукт</a:t>
            </a:r>
            <a:endParaRPr sz="1400" b="1">
              <a:latin typeface="Raleway"/>
              <a:ea typeface="Raleway"/>
              <a:cs typeface="Raleway"/>
              <a:sym typeface="Raleway"/>
            </a:endParaRPr>
          </a:p>
          <a:p>
            <a:pPr marL="457200" lvl="0" indent="-317500" algn="l" rtl="0">
              <a:spcBef>
                <a:spcPts val="1000"/>
              </a:spcBef>
              <a:spcAft>
                <a:spcPct val="0"/>
              </a:spcAft>
              <a:buSzPts val="1400"/>
              <a:buFont typeface="Raleway"/>
              <a:buAutoNum type="arabicPeriod"/>
            </a:pPr>
            <a:r>
              <a:rPr lang="en" sz="1400" b="1" u="sng">
                <a:solidFill>
                  <a:schemeClr val="hlink"/>
                </a:solidFill>
                <a:latin typeface="Raleway"/>
                <a:ea typeface="Raleway"/>
                <a:cs typeface="Raleway"/>
                <a:sym typeface="Raleway"/>
                <a:hlinkClick r:id="rId4" action="ppaction://hlinksldjump"/>
              </a:rPr>
              <a:t>Запуск и регистрация бизнеса</a:t>
            </a:r>
            <a:endParaRPr sz="1400" b="1">
              <a:latin typeface="Raleway"/>
              <a:ea typeface="Raleway"/>
              <a:cs typeface="Raleway"/>
              <a:sym typeface="Raleway"/>
            </a:endParaRPr>
          </a:p>
          <a:p>
            <a:pPr marL="457200" lvl="0" indent="-317500" algn="l" rtl="0">
              <a:spcBef>
                <a:spcPts val="1000"/>
              </a:spcBef>
              <a:spcAft>
                <a:spcPct val="0"/>
              </a:spcAft>
              <a:buSzPts val="1400"/>
              <a:buFont typeface="Raleway"/>
              <a:buAutoNum type="arabicPeriod"/>
            </a:pPr>
            <a:r>
              <a:rPr lang="en" sz="1400" b="1" u="sng">
                <a:solidFill>
                  <a:schemeClr val="hlink"/>
                </a:solidFill>
                <a:latin typeface="Raleway"/>
                <a:ea typeface="Raleway"/>
                <a:cs typeface="Raleway"/>
                <a:sym typeface="Raleway"/>
                <a:hlinkClick r:id="rId5" action="ppaction://hlinksldjump"/>
              </a:rPr>
              <a:t>Поиск и ремонт помещения</a:t>
            </a:r>
            <a:endParaRPr sz="1400" b="1">
              <a:latin typeface="Raleway"/>
              <a:ea typeface="Raleway"/>
              <a:cs typeface="Raleway"/>
              <a:sym typeface="Raleway"/>
            </a:endParaRPr>
          </a:p>
          <a:p>
            <a:pPr marL="457200" lvl="0" indent="-317500" algn="l" rtl="0">
              <a:spcBef>
                <a:spcPts val="1000"/>
              </a:spcBef>
              <a:spcAft>
                <a:spcPct val="0"/>
              </a:spcAft>
              <a:buSzPts val="1400"/>
              <a:buFont typeface="Raleway"/>
              <a:buAutoNum type="arabicPeriod"/>
            </a:pPr>
            <a:r>
              <a:rPr lang="en" sz="1400" b="1" u="sng">
                <a:solidFill>
                  <a:schemeClr val="hlink"/>
                </a:solidFill>
                <a:latin typeface="Raleway"/>
                <a:ea typeface="Raleway"/>
                <a:cs typeface="Raleway"/>
                <a:sym typeface="Raleway"/>
                <a:hlinkClick r:id="rId6" action="ppaction://hlinksldjump"/>
              </a:rPr>
              <a:t>Поиск и найм персонала</a:t>
            </a:r>
            <a:endParaRPr sz="1400" b="1">
              <a:latin typeface="Raleway"/>
              <a:ea typeface="Raleway"/>
              <a:cs typeface="Raleway"/>
              <a:sym typeface="Raleway"/>
            </a:endParaRPr>
          </a:p>
          <a:p>
            <a:pPr marL="457200" lvl="0" indent="-317500" algn="l" rtl="0">
              <a:spcBef>
                <a:spcPts val="1000"/>
              </a:spcBef>
              <a:spcAft>
                <a:spcPct val="0"/>
              </a:spcAft>
              <a:buSzPts val="1400"/>
              <a:buFont typeface="Raleway"/>
              <a:buAutoNum type="arabicPeriod"/>
            </a:pPr>
            <a:r>
              <a:rPr lang="en" sz="1400" b="1" u="sng">
                <a:solidFill>
                  <a:schemeClr val="hlink"/>
                </a:solidFill>
                <a:latin typeface="Raleway"/>
                <a:ea typeface="Raleway"/>
                <a:cs typeface="Raleway"/>
                <a:sym typeface="Raleway"/>
                <a:hlinkClick r:id="rId7" action="ppaction://hlinksldjump"/>
              </a:rPr>
              <a:t>Регламенты и стандарты оказания услуг</a:t>
            </a:r>
            <a:endParaRPr sz="1400" b="1">
              <a:latin typeface="Raleway"/>
              <a:ea typeface="Raleway"/>
              <a:cs typeface="Raleway"/>
              <a:sym typeface="Raleway"/>
            </a:endParaRPr>
          </a:p>
          <a:p>
            <a:pPr marL="457200" lvl="0" indent="-317500" algn="l" rtl="0">
              <a:spcBef>
                <a:spcPts val="1000"/>
              </a:spcBef>
              <a:spcAft>
                <a:spcPct val="0"/>
              </a:spcAft>
              <a:buSzPts val="1400"/>
              <a:buFont typeface="Raleway"/>
              <a:buAutoNum type="arabicPeriod"/>
            </a:pPr>
            <a:r>
              <a:rPr lang="en" sz="1400" b="1" u="sng">
                <a:solidFill>
                  <a:schemeClr val="hlink"/>
                </a:solidFill>
                <a:latin typeface="Raleway"/>
                <a:ea typeface="Raleway"/>
                <a:cs typeface="Raleway"/>
                <a:sym typeface="Raleway"/>
                <a:hlinkClick/>
              </a:rPr>
              <a:t>Механики продаж и повышения чека</a:t>
            </a:r>
            <a:endParaRPr sz="1400" b="1">
              <a:latin typeface="Raleway"/>
              <a:ea typeface="Raleway"/>
              <a:cs typeface="Raleway"/>
              <a:sym typeface="Raleway"/>
            </a:endParaRPr>
          </a:p>
          <a:p>
            <a:pPr marL="457200" lvl="0" indent="-317500" algn="l" rtl="0">
              <a:spcBef>
                <a:spcPts val="1000"/>
              </a:spcBef>
              <a:spcAft>
                <a:spcPct val="0"/>
              </a:spcAft>
              <a:buSzPts val="1400"/>
              <a:buFont typeface="Raleway"/>
              <a:buAutoNum type="arabicPeriod"/>
            </a:pPr>
            <a:r>
              <a:rPr lang="en" sz="1400" b="1" u="sng">
                <a:solidFill>
                  <a:schemeClr val="hlink"/>
                </a:solidFill>
                <a:latin typeface="Raleway"/>
                <a:ea typeface="Raleway"/>
                <a:cs typeface="Raleway"/>
                <a:sym typeface="Raleway"/>
                <a:hlinkClick r:id="rId8" action="ppaction://hlinksldjump"/>
              </a:rPr>
              <a:t>Подготовка к открытию и продвижение</a:t>
            </a:r>
            <a:endParaRPr sz="1400" b="1">
              <a:latin typeface="Raleway"/>
              <a:ea typeface="Raleway"/>
              <a:cs typeface="Raleway"/>
              <a:sym typeface="Raleway"/>
            </a:endParaRPr>
          </a:p>
          <a:p>
            <a:pPr marL="457200" lvl="0" indent="-317500" algn="l" rtl="0">
              <a:spcBef>
                <a:spcPts val="1000"/>
              </a:spcBef>
              <a:spcAft>
                <a:spcPct val="0"/>
              </a:spcAft>
              <a:buSzPts val="1400"/>
              <a:buFont typeface="Raleway"/>
              <a:buAutoNum type="arabicPeriod"/>
            </a:pPr>
            <a:r>
              <a:rPr lang="en" sz="1400" b="1" u="sng">
                <a:solidFill>
                  <a:schemeClr val="hlink"/>
                </a:solidFill>
                <a:latin typeface="Raleway"/>
                <a:ea typeface="Raleway"/>
                <a:cs typeface="Raleway"/>
                <a:sym typeface="Raleway"/>
                <a:hlinkClick r:id="rId9" action="ppaction://hlinksldjump"/>
              </a:rPr>
              <a:t>Ведение отчетности </a:t>
            </a:r>
            <a:endParaRPr sz="1400" b="1">
              <a:latin typeface="Raleway"/>
              <a:ea typeface="Raleway"/>
              <a:cs typeface="Raleway"/>
              <a:sym typeface="Raleway"/>
            </a:endParaRPr>
          </a:p>
          <a:p>
            <a:pPr marL="0" lvl="0" indent="0" algn="l" rtl="0">
              <a:spcBef>
                <a:spcPts val="1000"/>
              </a:spcBef>
              <a:spcAft>
                <a:spcPts val="1600"/>
              </a:spcAft>
              <a:buNone/>
            </a:pPr>
            <a:endParaRPr sz="1400">
              <a:latin typeface="Raleway"/>
              <a:ea typeface="Raleway"/>
              <a:cs typeface="Raleway"/>
              <a:sym typeface="Raleway"/>
            </a:endParaRPr>
          </a:p>
        </p:txBody>
      </p:sp>
      <p:sp>
        <p:nvSpPr>
          <p:cNvPr id="1396" name="Google Shape;1396;p40"/>
          <p:cNvSpPr txBox="1"/>
          <p:nvPr>
            <p:ph type="title"/>
          </p:nvPr>
        </p:nvSpPr>
        <p:spPr>
          <a:xfrm>
            <a:off x="720000" y="325200"/>
            <a:ext cx="32598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Оглавление</a:t>
            </a:r>
            <a:endParaRP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660" name="Shape 2660"/>
        <p:cNvGrpSpPr/>
        <p:nvPr/>
      </p:nvGrpSpPr>
      <p:grpSpPr>
        <a:xfrm>
          <a:off x="0" y="0"/>
          <a:ext cx="0" cy="0"/>
        </a:xfrm>
      </p:grpSpPr>
      <p:pic>
        <p:nvPicPr>
          <p:cNvPr id="2661" name="Google Shape;2661;p103"/>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2662" name="Google Shape;2662;p103"/>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63" name="Google Shape;2663;p103"/>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664" name="Google Shape;2664;p103"/>
          <p:cNvGrpSpPr/>
          <p:nvPr/>
        </p:nvGrpSpPr>
        <p:grpSpPr>
          <a:xfrm>
            <a:off x="8831314" y="1474774"/>
            <a:ext cx="312682" cy="2193963"/>
            <a:chOff x="8954936" y="1478060"/>
            <a:chExt cx="312682" cy="2193963"/>
          </a:xfrm>
        </p:grpSpPr>
        <p:sp>
          <p:nvSpPr>
            <p:cNvPr id="2665" name="Google Shape;2665;p103"/>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66" name="Google Shape;2666;p103"/>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67" name="Google Shape;2667;p103"/>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68" name="Google Shape;2668;p103"/>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69" name="Google Shape;2669;p103"/>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70" name="Google Shape;2670;p103"/>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71" name="Google Shape;2671;p103"/>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72" name="Google Shape;2672;p103"/>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73" name="Google Shape;2673;p103"/>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74" name="Google Shape;2674;p103"/>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75" name="Google Shape;2675;p103"/>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76" name="Google Shape;2676;p103"/>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77" name="Google Shape;2677;p103"/>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78" name="Google Shape;2678;p103"/>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79" name="Google Shape;2679;p103"/>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80" name="Google Shape;2680;p103"/>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81" name="Google Shape;2681;p103"/>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82" name="Google Shape;2682;p103"/>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83" name="Google Shape;2683;p103"/>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84" name="Google Shape;2684;p103"/>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85" name="Google Shape;2685;p103"/>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86" name="Google Shape;2686;p103"/>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87" name="Google Shape;2687;p103"/>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88" name="Google Shape;2688;p103"/>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89" name="Google Shape;2689;p103"/>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90" name="Google Shape;2690;p103"/>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91" name="Google Shape;2691;p103"/>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92" name="Google Shape;2692;p103"/>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93" name="Google Shape;2693;p103"/>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694" name="Google Shape;2694;p103"/>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695" name="Google Shape;2695;p103"/>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4.2.</a:t>
            </a:r>
            <a:endParaRPr/>
          </a:p>
        </p:txBody>
      </p:sp>
      <p:sp>
        <p:nvSpPr>
          <p:cNvPr id="2696" name="Google Shape;2696;p103"/>
          <p:cNvSpPr txBox="1"/>
          <p:nvPr>
            <p:ph type="subTitle" idx="1"/>
          </p:nvPr>
        </p:nvSpPr>
        <p:spPr>
          <a:xfrm>
            <a:off x="720000" y="2680925"/>
            <a:ext cx="36063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sz="2500" b="1">
                <a:latin typeface="Raleway"/>
                <a:ea typeface="Raleway"/>
                <a:cs typeface="Raleway"/>
                <a:sym typeface="Raleway"/>
              </a:rPr>
              <a:t>Проведение собеседований</a:t>
            </a:r>
            <a:endParaRPr sz="2500" b="1">
              <a:latin typeface="Raleway"/>
              <a:ea typeface="Raleway"/>
              <a:cs typeface="Raleway"/>
              <a:sym typeface="Raleway"/>
            </a:endParaRPr>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700" name="Shape 2700"/>
        <p:cNvGrpSpPr/>
        <p:nvPr/>
      </p:nvGrpSpPr>
      <p:grpSpPr>
        <a:xfrm>
          <a:off x="0" y="0"/>
          <a:ext cx="0" cy="0"/>
        </a:xfrm>
      </p:grpSpPr>
      <p:sp>
        <p:nvSpPr>
          <p:cNvPr id="2701" name="Google Shape;2701;p104"/>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Поиск администратора</a:t>
            </a:r>
            <a:endParaRPr/>
          </a:p>
        </p:txBody>
      </p:sp>
      <p:sp>
        <p:nvSpPr>
          <p:cNvPr id="2702" name="Google Shape;2702;p104"/>
          <p:cNvSpPr txBox="1"/>
          <p:nvPr>
            <p:ph type="subTitle" idx="1"/>
          </p:nvPr>
        </p:nvSpPr>
        <p:spPr>
          <a:xfrm>
            <a:off x="669450" y="1691100"/>
            <a:ext cx="7533600" cy="1628100"/>
          </a:xfrm>
          <a:prstGeom prst="rect">
            <a:avLst/>
          </a:prstGeom>
        </p:spPr>
        <p:txBody>
          <a:bodyPr spcFirstLastPara="1" wrap="square" lIns="91425" tIns="91425" rIns="91425" bIns="91425" anchor="t" anchorCtr="0">
            <a:noAutofit/>
          </a:bodyPr>
          <a:lstStyle>
            <a:defPPr/>
          </a:lstStyle>
          <a:p>
            <a:pPr marL="0" lvl="0" indent="449580" algn="just" rtl="0">
              <a:lnSpc>
                <a:spcPct val="150000"/>
              </a:lnSpc>
              <a:spcBef>
                <a:spcPct val="0"/>
              </a:spcBef>
              <a:spcAft>
                <a:spcPct val="0"/>
              </a:spcAft>
              <a:buNone/>
            </a:pPr>
            <a:r>
              <a:rPr lang="en" sz="1400">
                <a:solidFill>
                  <a:schemeClr val="dk1"/>
                </a:solidFill>
              </a:rPr>
              <a:t>Лучше первичное интервью с администратором проводить по телефону. В ходе разговора можно задать вопросы, определяющие компетенцию будущего администратора. Это позволит отсеять некомпетентных соискателей и не тратить ваше время на личное общение. </a:t>
            </a:r>
            <a:endParaRPr sz="1400" i="1">
              <a:solidFill>
                <a:schemeClr val="dk1"/>
              </a:solidFill>
            </a:endParaRPr>
          </a:p>
          <a:p>
            <a:pPr marL="0" lvl="0" indent="0" algn="l" rtl="0">
              <a:spcBef>
                <a:spcPct val="0"/>
              </a:spcBef>
              <a:spcAft>
                <a:spcPts val="1600"/>
              </a:spcAft>
              <a:buNone/>
            </a:pPr>
            <a:endParaRPr sz="1300"/>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706" name="Shape 2706"/>
        <p:cNvGrpSpPr/>
        <p:nvPr/>
      </p:nvGrpSpPr>
      <p:grpSpPr>
        <a:xfrm>
          <a:off x="0" y="0"/>
          <a:ext cx="0" cy="0"/>
        </a:xfrm>
      </p:grpSpPr>
      <p:sp>
        <p:nvSpPr>
          <p:cNvPr id="2707" name="Google Shape;2707;p105"/>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Поиск Барбера</a:t>
            </a:r>
            <a:endParaRPr/>
          </a:p>
        </p:txBody>
      </p:sp>
      <p:sp>
        <p:nvSpPr>
          <p:cNvPr id="2708" name="Google Shape;2708;p105"/>
          <p:cNvSpPr txBox="1"/>
          <p:nvPr>
            <p:ph type="subTitle" idx="1"/>
          </p:nvPr>
        </p:nvSpPr>
        <p:spPr>
          <a:xfrm>
            <a:off x="644200" y="1261700"/>
            <a:ext cx="7533600" cy="2830500"/>
          </a:xfrm>
          <a:prstGeom prst="rect">
            <a:avLst/>
          </a:prstGeom>
        </p:spPr>
        <p:txBody>
          <a:bodyPr spcFirstLastPara="1" wrap="square" lIns="91425" tIns="91425" rIns="91425" bIns="91425" anchor="t" anchorCtr="0">
            <a:noAutofit/>
          </a:bodyPr>
          <a:lstStyle>
            <a:defPPr/>
          </a:lstStyle>
          <a:p>
            <a:pPr marL="0" lvl="0" indent="449580" algn="just" rtl="0">
              <a:lnSpc>
                <a:spcPct val="150000"/>
              </a:lnSpc>
              <a:spcBef>
                <a:spcPct val="0"/>
              </a:spcBef>
              <a:spcAft>
                <a:spcPct val="0"/>
              </a:spcAft>
              <a:buNone/>
            </a:pPr>
            <a:r>
              <a:rPr lang="en" sz="1300">
                <a:solidFill>
                  <a:schemeClr val="dk1"/>
                </a:solidFill>
              </a:rPr>
              <a:t>Барберы — это специалисты в большом дефиците, поэтому, если вам позвонит кандидат, лучше пригласить его на собеседование в салон в ближайшее время. </a:t>
            </a:r>
            <a:endParaRPr sz="1300">
              <a:solidFill>
                <a:schemeClr val="dk1"/>
              </a:solidFill>
            </a:endParaRPr>
          </a:p>
          <a:p>
            <a:pPr marL="0" lvl="0" indent="449580" algn="just" rtl="0">
              <a:lnSpc>
                <a:spcPct val="150000"/>
              </a:lnSpc>
              <a:spcBef>
                <a:spcPct val="0"/>
              </a:spcBef>
              <a:spcAft>
                <a:spcPct val="0"/>
              </a:spcAft>
              <a:buNone/>
            </a:pPr>
            <a:endParaRPr sz="1300">
              <a:solidFill>
                <a:schemeClr val="dk1"/>
              </a:solidFill>
            </a:endParaRPr>
          </a:p>
          <a:p>
            <a:pPr marL="0" lvl="0" indent="449580" algn="just" rtl="0">
              <a:lnSpc>
                <a:spcPct val="150000"/>
              </a:lnSpc>
              <a:spcBef>
                <a:spcPct val="0"/>
              </a:spcBef>
              <a:spcAft>
                <a:spcPct val="0"/>
              </a:spcAft>
              <a:buNone/>
            </a:pPr>
            <a:r>
              <a:rPr lang="en" sz="1200">
                <a:solidFill>
                  <a:schemeClr val="dk1"/>
                </a:solidFill>
              </a:rPr>
              <a:t>Если собеседование будет проходить через несколько дней, то соискатель позвонит по следующему объявлению и уйдёт в другой салон красоты, поэтому лучше приглашать соискателя на собеседование в этот же или на следующий день. </a:t>
            </a:r>
            <a:endParaRPr sz="1200">
              <a:solidFill>
                <a:schemeClr val="dk1"/>
              </a:solidFill>
            </a:endParaRPr>
          </a:p>
          <a:p>
            <a:pPr marL="0" lvl="0" indent="449580" algn="just" rtl="0">
              <a:lnSpc>
                <a:spcPct val="150000"/>
              </a:lnSpc>
              <a:spcBef>
                <a:spcPct val="0"/>
              </a:spcBef>
              <a:spcAft>
                <a:spcPct val="0"/>
              </a:spcAft>
              <a:buNone/>
            </a:pPr>
            <a:r>
              <a:rPr lang="en" sz="1200">
                <a:solidFill>
                  <a:schemeClr val="dk1"/>
                </a:solidFill>
              </a:rPr>
              <a:t>Перед собеседованием необходимо подготовить барбера к тому, чтобы он был готов к пробному дню на работе. Для этого предупредите взять его собственные инструменты. Это максимально эффективный способ удержать сотрудника. </a:t>
            </a:r>
            <a:endParaRPr sz="1200">
              <a:solidFill>
                <a:schemeClr val="dk1"/>
              </a:solidFill>
            </a:endParaRPr>
          </a:p>
          <a:p>
            <a:pPr marL="0" lvl="0" indent="449580" algn="just" rtl="0">
              <a:lnSpc>
                <a:spcPct val="150000"/>
              </a:lnSpc>
              <a:spcBef>
                <a:spcPct val="0"/>
              </a:spcBef>
              <a:spcAft>
                <a:spcPct val="0"/>
              </a:spcAft>
              <a:buNone/>
            </a:pPr>
            <a:r>
              <a:rPr lang="en" sz="1200" i="1" u="sng">
                <a:solidFill>
                  <a:schemeClr val="dk1"/>
                </a:solidFill>
              </a:rPr>
              <a:t>Что мы понимаем под квалификацией мастера - доволен клиент или не доволен.</a:t>
            </a:r>
            <a:r>
              <a:rPr lang="en" sz="1200">
                <a:solidFill>
                  <a:schemeClr val="dk1"/>
                </a:solidFill>
              </a:rPr>
              <a:t> Если все клиенты ушли довольные, то ваша задача удержать данного сотрудника. </a:t>
            </a:r>
            <a:endParaRPr sz="1200"/>
          </a:p>
        </p:txBody>
      </p:sp>
      <p:pic>
        <p:nvPicPr>
          <p:cNvPr id="2709" name="Google Shape;2709;p105"/>
          <p:cNvPicPr preferRelativeResize="0"/>
          <p:nvPr/>
        </p:nvPicPr>
        <p:blipFill>
          <a:blip r:embed="rId3">
            <a:alphaModFix/>
          </a:blip>
          <a:stretch>
            <a:fillRect/>
          </a:stretch>
        </p:blipFill>
        <p:spPr>
          <a:xfrm>
            <a:off x="149988" y="1328512"/>
            <a:ext cx="312675" cy="312675"/>
          </a:xfrm>
          <a:prstGeom prst="rect">
            <a:avLst/>
          </a:prstGeom>
          <a:noFill/>
          <a:ln>
            <a:noFill/>
          </a:ln>
        </p:spPr>
      </p:pic>
    </p:spTree>
  </p:cSld>
  <p:clrMapOvr>
    <a:masterClrMapping/>
  </p:clrMapOvr>
  <p:transition/>
  <p:timing/>
</p:sld>
</file>

<file path=ppt/slides/slide7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713" name="Shape 2713"/>
        <p:cNvGrpSpPr/>
        <p:nvPr/>
      </p:nvGrpSpPr>
      <p:grpSpPr>
        <a:xfrm>
          <a:off x="0" y="0"/>
          <a:ext cx="0" cy="0"/>
        </a:xfrm>
      </p:grpSpPr>
      <p:sp>
        <p:nvSpPr>
          <p:cNvPr id="2714" name="Google Shape;2714;p106"/>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Поиск Мастера чистоты</a:t>
            </a:r>
            <a:endParaRPr/>
          </a:p>
        </p:txBody>
      </p:sp>
      <p:sp>
        <p:nvSpPr>
          <p:cNvPr id="2715" name="Google Shape;2715;p106"/>
          <p:cNvSpPr txBox="1"/>
          <p:nvPr>
            <p:ph type="subTitle" idx="1"/>
          </p:nvPr>
        </p:nvSpPr>
        <p:spPr>
          <a:xfrm>
            <a:off x="656825" y="1956350"/>
            <a:ext cx="7533600" cy="1416300"/>
          </a:xfrm>
          <a:prstGeom prst="rect">
            <a:avLst/>
          </a:prstGeom>
        </p:spPr>
        <p:txBody>
          <a:bodyPr spcFirstLastPara="1" wrap="square" lIns="91425" tIns="91425" rIns="91425" bIns="91425" anchor="t" anchorCtr="0">
            <a:noAutofit/>
          </a:bodyPr>
          <a:lstStyle>
            <a:defPPr/>
          </a:lstStyle>
          <a:p>
            <a:pPr marL="0" lvl="0" indent="449580" algn="just" rtl="0">
              <a:lnSpc>
                <a:spcPct val="150000"/>
              </a:lnSpc>
              <a:spcBef>
                <a:spcPct val="0"/>
              </a:spcBef>
              <a:spcAft>
                <a:spcPct val="0"/>
              </a:spcAft>
              <a:buNone/>
            </a:pPr>
            <a:r>
              <a:rPr lang="en" sz="1400">
                <a:solidFill>
                  <a:schemeClr val="dk1"/>
                </a:solidFill>
              </a:rPr>
              <a:t>С мастером чистоты большую роль играет личное собеседование. Есть большая вероятность того, что у них есть вредные привычки (серьезные алкогольные зависимости). Важно выявить это на 1 собеседовании, чтобы в дальнейшем это не оказалось для вас сюрпризом.  </a:t>
            </a:r>
            <a:endParaRPr sz="1400">
              <a:solidFill>
                <a:schemeClr val="dk1"/>
              </a:solidFill>
            </a:endParaRPr>
          </a:p>
          <a:p>
            <a:pPr marL="0" lvl="0" indent="0" algn="l" rtl="0">
              <a:spcBef>
                <a:spcPct val="0"/>
              </a:spcBef>
              <a:spcAft>
                <a:spcPts val="1600"/>
              </a:spcAft>
              <a:buNone/>
            </a:pPr>
            <a:endParaRPr sz="1300"/>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719" name="Shape 2719"/>
        <p:cNvGrpSpPr/>
        <p:nvPr/>
      </p:nvGrpSpPr>
      <p:grpSpPr>
        <a:xfrm>
          <a:off x="0" y="0"/>
          <a:ext cx="0" cy="0"/>
        </a:xfrm>
      </p:grpSpPr>
      <p:pic>
        <p:nvPicPr>
          <p:cNvPr id="2720" name="Google Shape;2720;p107"/>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2721" name="Google Shape;2721;p107"/>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22" name="Google Shape;2722;p107"/>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723" name="Google Shape;2723;p107"/>
          <p:cNvGrpSpPr/>
          <p:nvPr/>
        </p:nvGrpSpPr>
        <p:grpSpPr>
          <a:xfrm>
            <a:off x="8831314" y="1474774"/>
            <a:ext cx="312682" cy="2193963"/>
            <a:chOff x="8954936" y="1478060"/>
            <a:chExt cx="312682" cy="2193963"/>
          </a:xfrm>
        </p:grpSpPr>
        <p:sp>
          <p:nvSpPr>
            <p:cNvPr id="2724" name="Google Shape;2724;p107"/>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25" name="Google Shape;2725;p107"/>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26" name="Google Shape;2726;p107"/>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27" name="Google Shape;2727;p107"/>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28" name="Google Shape;2728;p107"/>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29" name="Google Shape;2729;p107"/>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30" name="Google Shape;2730;p107"/>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31" name="Google Shape;2731;p107"/>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32" name="Google Shape;2732;p107"/>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33" name="Google Shape;2733;p107"/>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34" name="Google Shape;2734;p107"/>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35" name="Google Shape;2735;p107"/>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36" name="Google Shape;2736;p107"/>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37" name="Google Shape;2737;p107"/>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38" name="Google Shape;2738;p107"/>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39" name="Google Shape;2739;p107"/>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40" name="Google Shape;2740;p107"/>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41" name="Google Shape;2741;p107"/>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42" name="Google Shape;2742;p107"/>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43" name="Google Shape;2743;p107"/>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44" name="Google Shape;2744;p107"/>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45" name="Google Shape;2745;p107"/>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46" name="Google Shape;2746;p107"/>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47" name="Google Shape;2747;p107"/>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48" name="Google Shape;2748;p107"/>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49" name="Google Shape;2749;p107"/>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50" name="Google Shape;2750;p107"/>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51" name="Google Shape;2751;p107"/>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52" name="Google Shape;2752;p107"/>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53" name="Google Shape;2753;p107"/>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754" name="Google Shape;2754;p107"/>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4.3.</a:t>
            </a:r>
            <a:endParaRPr/>
          </a:p>
        </p:txBody>
      </p:sp>
      <p:sp>
        <p:nvSpPr>
          <p:cNvPr id="2755" name="Google Shape;2755;p107"/>
          <p:cNvSpPr txBox="1"/>
          <p:nvPr>
            <p:ph type="subTitle" idx="1"/>
          </p:nvPr>
        </p:nvSpPr>
        <p:spPr>
          <a:xfrm>
            <a:off x="720000" y="2680925"/>
            <a:ext cx="41286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b="1">
                <a:latin typeface="Raleway"/>
                <a:ea typeface="Raleway"/>
                <a:cs typeface="Raleway"/>
                <a:sym typeface="Raleway"/>
              </a:rPr>
              <a:t>Требования к сотрудникам барбершопа</a:t>
            </a:r>
            <a:endParaRPr b="1">
              <a:latin typeface="Raleway"/>
              <a:ea typeface="Raleway"/>
              <a:cs typeface="Raleway"/>
              <a:sym typeface="Raleway"/>
            </a:endParaRP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759" name="Shape 2759"/>
        <p:cNvGrpSpPr/>
        <p:nvPr/>
      </p:nvGrpSpPr>
      <p:grpSpPr>
        <a:xfrm>
          <a:off x="0" y="0"/>
          <a:ext cx="0" cy="0"/>
        </a:xfrm>
      </p:grpSpPr>
      <p:sp>
        <p:nvSpPr>
          <p:cNvPr id="2760" name="Google Shape;2760;p108"/>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Требования к барберам:</a:t>
            </a:r>
            <a:endParaRPr/>
          </a:p>
        </p:txBody>
      </p:sp>
      <p:sp>
        <p:nvSpPr>
          <p:cNvPr id="2761" name="Google Shape;2761;p108"/>
          <p:cNvSpPr txBox="1"/>
          <p:nvPr>
            <p:ph type="subTitle" idx="1"/>
          </p:nvPr>
        </p:nvSpPr>
        <p:spPr>
          <a:xfrm>
            <a:off x="805200" y="1665825"/>
            <a:ext cx="7533600" cy="2294100"/>
          </a:xfrm>
          <a:prstGeom prst="rect">
            <a:avLst/>
          </a:prstGeom>
        </p:spPr>
        <p:txBody>
          <a:bodyPr spcFirstLastPara="1" wrap="square" lIns="91425" tIns="91425" rIns="91425" bIns="91425" anchor="t" anchorCtr="0">
            <a:noAutofit/>
          </a:bodyPr>
          <a:lstStyle>
            <a:defPPr/>
          </a:lstStyle>
          <a:p>
            <a:pPr marL="457200" lvl="0" indent="-317500" algn="just" rtl="0">
              <a:lnSpc>
                <a:spcPct val="150000"/>
              </a:lnSpc>
              <a:spcBef>
                <a:spcPct val="0"/>
              </a:spcBef>
              <a:spcAft>
                <a:spcPct val="0"/>
              </a:spcAft>
              <a:buClr>
                <a:schemeClr val="accent1"/>
              </a:buClr>
              <a:buSzPts val="1400"/>
              <a:buFont typeface="Open Sans"/>
              <a:buChar char="●"/>
            </a:pPr>
            <a:r>
              <a:rPr lang="en" sz="1400">
                <a:solidFill>
                  <a:schemeClr val="dk1"/>
                </a:solidFill>
              </a:rPr>
              <a:t>довольные клиенты - хорошие отзывы о барбере в соц сетях, досках объявлений, Yclients, </a:t>
            </a:r>
            <a:endParaRPr sz="1400">
              <a:solidFill>
                <a:schemeClr val="dk1"/>
              </a:solidFill>
            </a:endParaRPr>
          </a:p>
          <a:p>
            <a:pPr marL="457200" lvl="0" indent="-317500" algn="just" rtl="0">
              <a:lnSpc>
                <a:spcPct val="150000"/>
              </a:lnSpc>
              <a:spcBef>
                <a:spcPct val="0"/>
              </a:spcBef>
              <a:spcAft>
                <a:spcPct val="0"/>
              </a:spcAft>
              <a:buClr>
                <a:schemeClr val="accent1"/>
              </a:buClr>
              <a:buSzPts val="1400"/>
              <a:buFont typeface="Open Sans"/>
              <a:buChar char="●"/>
            </a:pPr>
            <a:r>
              <a:rPr lang="en" sz="1400">
                <a:solidFill>
                  <a:schemeClr val="dk1"/>
                </a:solidFill>
              </a:rPr>
              <a:t>опыт работы от 3 лет,</a:t>
            </a:r>
            <a:endParaRPr sz="1400">
              <a:solidFill>
                <a:schemeClr val="dk1"/>
              </a:solidFill>
            </a:endParaRPr>
          </a:p>
          <a:p>
            <a:pPr marL="457200" lvl="0" indent="-317500" algn="just" rtl="0">
              <a:lnSpc>
                <a:spcPct val="150000"/>
              </a:lnSpc>
              <a:spcBef>
                <a:spcPct val="0"/>
              </a:spcBef>
              <a:spcAft>
                <a:spcPct val="0"/>
              </a:spcAft>
              <a:buClr>
                <a:schemeClr val="accent1"/>
              </a:buClr>
              <a:buSzPts val="1400"/>
              <a:buFont typeface="Open Sans"/>
              <a:buChar char="●"/>
            </a:pPr>
            <a:r>
              <a:rPr lang="en" sz="1400">
                <a:solidFill>
                  <a:schemeClr val="dk1"/>
                </a:solidFill>
              </a:rPr>
              <a:t>развитые коммуникативные навыки,</a:t>
            </a:r>
            <a:endParaRPr sz="1400">
              <a:solidFill>
                <a:schemeClr val="dk1"/>
              </a:solidFill>
            </a:endParaRPr>
          </a:p>
          <a:p>
            <a:pPr marL="457200" lvl="0" indent="-317500" algn="just" rtl="0">
              <a:lnSpc>
                <a:spcPct val="150000"/>
              </a:lnSpc>
              <a:spcBef>
                <a:spcPct val="0"/>
              </a:spcBef>
              <a:spcAft>
                <a:spcPct val="0"/>
              </a:spcAft>
              <a:buClr>
                <a:schemeClr val="accent1"/>
              </a:buClr>
              <a:buSzPts val="1400"/>
              <a:buFont typeface="Open Sans"/>
              <a:buChar char="●"/>
            </a:pPr>
            <a:r>
              <a:rPr lang="en" sz="1400">
                <a:solidFill>
                  <a:schemeClr val="dk1"/>
                </a:solidFill>
              </a:rPr>
              <a:t>высокая скорость работы,</a:t>
            </a:r>
            <a:endParaRPr sz="1400">
              <a:solidFill>
                <a:schemeClr val="dk1"/>
              </a:solidFill>
            </a:endParaRPr>
          </a:p>
          <a:p>
            <a:pPr marL="457200" lvl="0" indent="-317500" algn="just" rtl="0">
              <a:lnSpc>
                <a:spcPct val="150000"/>
              </a:lnSpc>
              <a:spcBef>
                <a:spcPct val="0"/>
              </a:spcBef>
              <a:spcAft>
                <a:spcPct val="0"/>
              </a:spcAft>
              <a:buClr>
                <a:schemeClr val="accent1"/>
              </a:buClr>
              <a:buSzPts val="1400"/>
              <a:buFont typeface="Open Sans"/>
              <a:buChar char="●"/>
            </a:pPr>
            <a:r>
              <a:rPr lang="en" sz="1400">
                <a:solidFill>
                  <a:schemeClr val="dk1"/>
                </a:solidFill>
              </a:rPr>
              <a:t>опрятный внешний вид.</a:t>
            </a:r>
            <a:endParaRPr sz="1400">
              <a:solidFill>
                <a:schemeClr val="dk1"/>
              </a:solidFill>
            </a:endParaRPr>
          </a:p>
          <a:p>
            <a:pPr marL="0" lvl="0" indent="0" algn="just" rtl="0">
              <a:lnSpc>
                <a:spcPct val="150000"/>
              </a:lnSpc>
              <a:spcBef>
                <a:spcPct val="0"/>
              </a:spcBef>
              <a:spcAft>
                <a:spcPct val="0"/>
              </a:spcAft>
              <a:buNone/>
            </a:pPr>
            <a:endParaRPr sz="1300"/>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765" name="Shape 2765"/>
        <p:cNvGrpSpPr/>
        <p:nvPr/>
      </p:nvGrpSpPr>
      <p:grpSpPr>
        <a:xfrm>
          <a:off x="0" y="0"/>
          <a:ext cx="0" cy="0"/>
        </a:xfrm>
      </p:grpSpPr>
      <p:sp>
        <p:nvSpPr>
          <p:cNvPr id="2766" name="Google Shape;2766;p109"/>
          <p:cNvSpPr txBox="1"/>
          <p:nvPr>
            <p:ph type="title"/>
          </p:nvPr>
        </p:nvSpPr>
        <p:spPr>
          <a:xfrm>
            <a:off x="684400" y="249750"/>
            <a:ext cx="72537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Требования к администраторам:</a:t>
            </a:r>
            <a:endParaRPr/>
          </a:p>
        </p:txBody>
      </p:sp>
      <p:sp>
        <p:nvSpPr>
          <p:cNvPr id="2767" name="Google Shape;2767;p109"/>
          <p:cNvSpPr txBox="1"/>
          <p:nvPr>
            <p:ph type="subTitle" idx="1"/>
          </p:nvPr>
        </p:nvSpPr>
        <p:spPr>
          <a:xfrm>
            <a:off x="503700" y="1476075"/>
            <a:ext cx="8136600" cy="3080100"/>
          </a:xfrm>
          <a:prstGeom prst="rect">
            <a:avLst/>
          </a:prstGeom>
        </p:spPr>
        <p:txBody>
          <a:bodyPr spcFirstLastPara="1" wrap="square" lIns="91425" tIns="91425" rIns="91425" bIns="91425" anchor="t" anchorCtr="0">
            <a:noAutofit/>
          </a:bodyPr>
          <a:lstStyle>
            <a:defPPr/>
          </a:lstStyle>
          <a:p>
            <a:pPr marL="457200" lvl="0" indent="-311150" algn="just" rtl="0">
              <a:lnSpc>
                <a:spcPct val="150000"/>
              </a:lnSpc>
              <a:spcBef>
                <a:spcPct val="0"/>
              </a:spcBef>
              <a:spcAft>
                <a:spcPct val="0"/>
              </a:spcAft>
              <a:buClr>
                <a:schemeClr val="accent1"/>
              </a:buClr>
              <a:buSzPts val="1300"/>
              <a:buFont typeface="Open Sans"/>
              <a:buChar char="●"/>
            </a:pPr>
            <a:r>
              <a:rPr lang="en" sz="1300">
                <a:solidFill>
                  <a:schemeClr val="dk1"/>
                </a:solidFill>
              </a:rPr>
              <a:t>возраст: от 23 до 45 лет (слишком молодой администратор может быть проблемой, потому что ему нужно будет управлять барберами, а в силу своего возраста он не сможет стать авторитетом),</a:t>
            </a:r>
            <a:endParaRPr sz="1300">
              <a:solidFill>
                <a:schemeClr val="dk1"/>
              </a:solidFill>
            </a:endParaRPr>
          </a:p>
          <a:p>
            <a:pPr marL="457200" lvl="0" indent="-311150" algn="just" rtl="0">
              <a:lnSpc>
                <a:spcPct val="150000"/>
              </a:lnSpc>
              <a:spcBef>
                <a:spcPct val="0"/>
              </a:spcBef>
              <a:spcAft>
                <a:spcPct val="0"/>
              </a:spcAft>
              <a:buClr>
                <a:schemeClr val="accent1"/>
              </a:buClr>
              <a:buSzPts val="1300"/>
              <a:buFont typeface="Open Sans"/>
              <a:buChar char="●"/>
            </a:pPr>
            <a:r>
              <a:rPr lang="en" sz="1300">
                <a:solidFill>
                  <a:schemeClr val="dk1"/>
                </a:solidFill>
              </a:rPr>
              <a:t>гражданство РФ,</a:t>
            </a:r>
            <a:endParaRPr sz="1300">
              <a:solidFill>
                <a:schemeClr val="dk1"/>
              </a:solidFill>
            </a:endParaRPr>
          </a:p>
          <a:p>
            <a:pPr marL="457200" lvl="0" indent="-311150" algn="just" rtl="0">
              <a:lnSpc>
                <a:spcPct val="150000"/>
              </a:lnSpc>
              <a:spcBef>
                <a:spcPct val="0"/>
              </a:spcBef>
              <a:spcAft>
                <a:spcPct val="0"/>
              </a:spcAft>
              <a:buClr>
                <a:schemeClr val="accent1"/>
              </a:buClr>
              <a:buSzPts val="1300"/>
              <a:buFont typeface="Open Sans"/>
              <a:buChar char="●"/>
            </a:pPr>
            <a:r>
              <a:rPr lang="en" sz="1300">
                <a:solidFill>
                  <a:schemeClr val="dk1"/>
                </a:solidFill>
              </a:rPr>
              <a:t>развитые коммуникативные навыки,</a:t>
            </a:r>
            <a:endParaRPr sz="1300">
              <a:solidFill>
                <a:schemeClr val="dk1"/>
              </a:solidFill>
            </a:endParaRPr>
          </a:p>
          <a:p>
            <a:pPr marL="457200" lvl="0" indent="-311150" algn="just" rtl="0">
              <a:lnSpc>
                <a:spcPct val="150000"/>
              </a:lnSpc>
              <a:spcBef>
                <a:spcPct val="0"/>
              </a:spcBef>
              <a:spcAft>
                <a:spcPct val="0"/>
              </a:spcAft>
              <a:buClr>
                <a:schemeClr val="accent1"/>
              </a:buClr>
              <a:buSzPts val="1300"/>
              <a:buFont typeface="Open Sans"/>
              <a:buChar char="●"/>
            </a:pPr>
            <a:r>
              <a:rPr lang="en" sz="1300">
                <a:solidFill>
                  <a:schemeClr val="dk1"/>
                </a:solidFill>
              </a:rPr>
              <a:t>клиентоориентированность, способность поддерживать высокий уровень сервиса,</a:t>
            </a:r>
            <a:endParaRPr sz="1300">
              <a:solidFill>
                <a:schemeClr val="dk1"/>
              </a:solidFill>
            </a:endParaRPr>
          </a:p>
          <a:p>
            <a:pPr marL="457200" lvl="0" indent="-311150" algn="just" rtl="0">
              <a:lnSpc>
                <a:spcPct val="150000"/>
              </a:lnSpc>
              <a:spcBef>
                <a:spcPct val="0"/>
              </a:spcBef>
              <a:spcAft>
                <a:spcPct val="0"/>
              </a:spcAft>
              <a:buClr>
                <a:schemeClr val="accent1"/>
              </a:buClr>
              <a:buSzPts val="1300"/>
              <a:buFont typeface="Open Sans"/>
              <a:buChar char="●"/>
            </a:pPr>
            <a:r>
              <a:rPr lang="en" sz="1300">
                <a:solidFill>
                  <a:schemeClr val="dk1"/>
                </a:solidFill>
              </a:rPr>
              <a:t>опыт работы администратором, менеджером по продажам, консультантом. Желательно, чтобы у соискателя на предыдущем месте работы было не менее 5-ти подчинённых,</a:t>
            </a:r>
            <a:endParaRPr sz="1300">
              <a:solidFill>
                <a:schemeClr val="dk1"/>
              </a:solidFill>
            </a:endParaRPr>
          </a:p>
          <a:p>
            <a:pPr marL="457200" lvl="0" indent="-311150" algn="just" rtl="0">
              <a:lnSpc>
                <a:spcPct val="150000"/>
              </a:lnSpc>
              <a:spcBef>
                <a:spcPts val="900"/>
              </a:spcBef>
              <a:spcAft>
                <a:spcPts val="900"/>
              </a:spcAft>
              <a:buClr>
                <a:schemeClr val="accent1"/>
              </a:buClr>
              <a:buSzPts val="1300"/>
              <a:buFont typeface="Open Sans"/>
              <a:buChar char="●"/>
            </a:pPr>
            <a:r>
              <a:rPr lang="en" sz="1300">
                <a:solidFill>
                  <a:schemeClr val="dk1"/>
                </a:solidFill>
              </a:rPr>
              <a:t>хорошее знание: Word, Excel, работа с кассовым аппаратом,</a:t>
            </a:r>
            <a:endParaRPr sz="1300"/>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771" name="Shape 2771"/>
        <p:cNvGrpSpPr/>
        <p:nvPr/>
      </p:nvGrpSpPr>
      <p:grpSpPr>
        <a:xfrm>
          <a:off x="0" y="0"/>
          <a:ext cx="0" cy="0"/>
        </a:xfrm>
      </p:grpSpPr>
      <p:sp>
        <p:nvSpPr>
          <p:cNvPr id="2772" name="Google Shape;2772;p110"/>
          <p:cNvSpPr txBox="1"/>
          <p:nvPr>
            <p:ph type="title"/>
          </p:nvPr>
        </p:nvSpPr>
        <p:spPr>
          <a:xfrm>
            <a:off x="634700" y="169075"/>
            <a:ext cx="69963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Требования к администраторам:</a:t>
            </a:r>
            <a:endParaRPr/>
          </a:p>
        </p:txBody>
      </p:sp>
      <p:sp>
        <p:nvSpPr>
          <p:cNvPr id="2773" name="Google Shape;2773;p110"/>
          <p:cNvSpPr txBox="1"/>
          <p:nvPr>
            <p:ph type="subTitle" idx="1"/>
          </p:nvPr>
        </p:nvSpPr>
        <p:spPr>
          <a:xfrm>
            <a:off x="341000" y="1387975"/>
            <a:ext cx="7997700" cy="3297600"/>
          </a:xfrm>
          <a:prstGeom prst="rect">
            <a:avLst/>
          </a:prstGeom>
        </p:spPr>
        <p:txBody>
          <a:bodyPr spcFirstLastPara="1" wrap="square" lIns="91425" tIns="91425" rIns="91425" bIns="91425" anchor="t" anchorCtr="0">
            <a:noAutofit/>
          </a:bodyPr>
          <a:lstStyle>
            <a:defPPr/>
          </a:lstStyle>
          <a:p>
            <a:pPr marL="457200" lvl="0" indent="-304800" algn="just" rtl="0">
              <a:lnSpc>
                <a:spcPct val="150000"/>
              </a:lnSpc>
              <a:spcBef>
                <a:spcPct val="0"/>
              </a:spcBef>
              <a:spcAft>
                <a:spcPct val="0"/>
              </a:spcAft>
              <a:buClr>
                <a:schemeClr val="accent1"/>
              </a:buClr>
              <a:buSzPts val="1200"/>
              <a:buFont typeface="Open Sans"/>
              <a:buChar char="●"/>
            </a:pPr>
            <a:r>
              <a:rPr lang="en" sz="1200">
                <a:solidFill>
                  <a:schemeClr val="dk1"/>
                </a:solidFill>
              </a:rPr>
              <a:t>для администратора важную роль играет внешний вид - он является лицом салона,</a:t>
            </a:r>
            <a:endParaRPr sz="1200">
              <a:solidFill>
                <a:schemeClr val="dk1"/>
              </a:solidFill>
            </a:endParaRPr>
          </a:p>
          <a:p>
            <a:pPr marL="457200" lvl="0" indent="-304800" algn="just" rtl="0">
              <a:lnSpc>
                <a:spcPct val="150000"/>
              </a:lnSpc>
              <a:spcBef>
                <a:spcPts val="900"/>
              </a:spcBef>
              <a:spcAft>
                <a:spcPct val="0"/>
              </a:spcAft>
              <a:buClr>
                <a:schemeClr val="accent1"/>
              </a:buClr>
              <a:buSzPts val="1200"/>
              <a:buFont typeface="Open Sans"/>
              <a:buChar char="●"/>
            </a:pPr>
            <a:r>
              <a:rPr lang="en" sz="1200">
                <a:solidFill>
                  <a:schemeClr val="dk1"/>
                </a:solidFill>
              </a:rPr>
              <a:t>продолжительность работы на последнем или предпоследнем месте работы от 2 лет (если меньше, то есть вероятность того, что этот человек и здесь надолго не задержится),</a:t>
            </a:r>
            <a:endParaRPr sz="1200">
              <a:solidFill>
                <a:schemeClr val="dk1"/>
              </a:solidFill>
            </a:endParaRPr>
          </a:p>
          <a:p>
            <a:pPr marL="457200" lvl="0" indent="-304800" algn="just" rtl="0">
              <a:lnSpc>
                <a:spcPct val="150000"/>
              </a:lnSpc>
              <a:spcBef>
                <a:spcPct val="0"/>
              </a:spcBef>
              <a:spcAft>
                <a:spcPct val="0"/>
              </a:spcAft>
              <a:buClr>
                <a:schemeClr val="accent1"/>
              </a:buClr>
              <a:buSzPts val="1200"/>
              <a:buFont typeface="Open Sans"/>
              <a:buChar char="●"/>
            </a:pPr>
            <a:r>
              <a:rPr lang="en" sz="1200">
                <a:solidFill>
                  <a:schemeClr val="dk1"/>
                </a:solidFill>
              </a:rPr>
              <a:t>будет не лишней рекомендация с предыдущего места работы, обязателен телефон бывшего работодателя, с которым вам необходимо выйти на связь и навести справки про администратора, </a:t>
            </a:r>
            <a:endParaRPr sz="1200">
              <a:solidFill>
                <a:schemeClr val="dk1"/>
              </a:solidFill>
            </a:endParaRPr>
          </a:p>
          <a:p>
            <a:pPr marL="457200" lvl="0" indent="-304800" algn="just" rtl="0">
              <a:lnSpc>
                <a:spcPct val="150000"/>
              </a:lnSpc>
              <a:spcBef>
                <a:spcPct val="0"/>
              </a:spcBef>
              <a:spcAft>
                <a:spcPct val="0"/>
              </a:spcAft>
              <a:buClr>
                <a:schemeClr val="accent1"/>
              </a:buClr>
              <a:buSzPts val="1200"/>
              <a:buFont typeface="Open Sans"/>
              <a:buChar char="●"/>
            </a:pPr>
            <a:r>
              <a:rPr lang="en" sz="1200">
                <a:solidFill>
                  <a:schemeClr val="dk1"/>
                </a:solidFill>
              </a:rPr>
              <a:t>также рекомендуем посмотреть кредитную историю администратора. Если у него будет много финансовых просрочек, то его не следует брать на работу, так как он будет работать с деньгами и возможны сильные нарушения кассовой дисциплины в вашем салоне. Также если у сотрудника очень большая кредитная нагрузка, это тоже должно смущать, так как такой администратор может взять деньги из кассы и решить свои проблемы вашими деньгами. </a:t>
            </a:r>
            <a:endParaRPr sz="1200">
              <a:solidFill>
                <a:schemeClr val="dk1"/>
              </a:solidFill>
            </a:endParaRPr>
          </a:p>
        </p:txBody>
      </p:sp>
    </p:spTree>
  </p:cSld>
  <p:clrMapOvr>
    <a:masterClrMapping/>
  </p:clrMapOvr>
  <p:transition/>
  <p:timing/>
</p:sld>
</file>

<file path=ppt/slides/slide7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777" name="Shape 2777"/>
        <p:cNvGrpSpPr/>
        <p:nvPr/>
      </p:nvGrpSpPr>
      <p:grpSpPr>
        <a:xfrm>
          <a:off x="0" y="0"/>
          <a:ext cx="0" cy="0"/>
        </a:xfrm>
      </p:grpSpPr>
      <p:sp>
        <p:nvSpPr>
          <p:cNvPr id="2778" name="Google Shape;2778;p111"/>
          <p:cNvSpPr txBox="1"/>
          <p:nvPr>
            <p:ph type="title"/>
          </p:nvPr>
        </p:nvSpPr>
        <p:spPr>
          <a:xfrm>
            <a:off x="720000" y="477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Требования к уборщице:</a:t>
            </a:r>
            <a:endParaRPr/>
          </a:p>
        </p:txBody>
      </p:sp>
      <p:sp>
        <p:nvSpPr>
          <p:cNvPr id="2779" name="Google Shape;2779;p111"/>
          <p:cNvSpPr txBox="1"/>
          <p:nvPr>
            <p:ph type="subTitle" idx="1"/>
          </p:nvPr>
        </p:nvSpPr>
        <p:spPr>
          <a:xfrm>
            <a:off x="528250" y="2040600"/>
            <a:ext cx="7997700" cy="1062300"/>
          </a:xfrm>
          <a:prstGeom prst="rect">
            <a:avLst/>
          </a:prstGeom>
        </p:spPr>
        <p:txBody>
          <a:bodyPr spcFirstLastPara="1" wrap="square" lIns="91425" tIns="91425" rIns="91425" bIns="91425" anchor="t" anchorCtr="0">
            <a:noAutofit/>
          </a:bodyPr>
          <a:lstStyle>
            <a:defPPr/>
          </a:lstStyle>
          <a:p>
            <a:pPr marL="457200" lvl="0" indent="-317500" algn="just" rtl="0">
              <a:lnSpc>
                <a:spcPct val="150000"/>
              </a:lnSpc>
              <a:spcBef>
                <a:spcPct val="0"/>
              </a:spcBef>
              <a:spcAft>
                <a:spcPct val="0"/>
              </a:spcAft>
              <a:buClr>
                <a:schemeClr val="accent1"/>
              </a:buClr>
              <a:buSzPts val="1400"/>
              <a:buFont typeface="Open Sans"/>
              <a:buChar char="●"/>
            </a:pPr>
            <a:r>
              <a:rPr lang="en" sz="1400">
                <a:solidFill>
                  <a:schemeClr val="dk1"/>
                </a:solidFill>
              </a:rPr>
              <a:t>аккуратность, прилежность, трудолюбие,</a:t>
            </a:r>
            <a:endParaRPr sz="1400">
              <a:solidFill>
                <a:schemeClr val="dk1"/>
              </a:solidFill>
            </a:endParaRPr>
          </a:p>
          <a:p>
            <a:pPr marL="457200" lvl="0" indent="-317500" algn="just" rtl="0">
              <a:lnSpc>
                <a:spcPct val="150000"/>
              </a:lnSpc>
              <a:spcBef>
                <a:spcPct val="0"/>
              </a:spcBef>
              <a:spcAft>
                <a:spcPct val="0"/>
              </a:spcAft>
              <a:buClr>
                <a:schemeClr val="accent1"/>
              </a:buClr>
              <a:buSzPts val="1400"/>
              <a:buFont typeface="Open Sans"/>
              <a:buChar char="●"/>
            </a:pPr>
            <a:r>
              <a:rPr lang="en" sz="1400">
                <a:solidFill>
                  <a:schemeClr val="dk1"/>
                </a:solidFill>
              </a:rPr>
              <a:t>отсутствие вредных привычек. </a:t>
            </a:r>
            <a:endParaRPr sz="1400">
              <a:solidFill>
                <a:schemeClr val="dk1"/>
              </a:solidFill>
            </a:endParaRP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783" name="Shape 2783"/>
        <p:cNvGrpSpPr/>
        <p:nvPr/>
      </p:nvGrpSpPr>
      <p:grpSpPr>
        <a:xfrm>
          <a:off x="0" y="0"/>
          <a:ext cx="0" cy="0"/>
        </a:xfrm>
      </p:grpSpPr>
      <p:pic>
        <p:nvPicPr>
          <p:cNvPr id="2784" name="Google Shape;2784;p112"/>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2785" name="Google Shape;2785;p112"/>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86" name="Google Shape;2786;p112"/>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787" name="Google Shape;2787;p112"/>
          <p:cNvGrpSpPr/>
          <p:nvPr/>
        </p:nvGrpSpPr>
        <p:grpSpPr>
          <a:xfrm>
            <a:off x="8831314" y="1474774"/>
            <a:ext cx="312682" cy="2193963"/>
            <a:chOff x="8954936" y="1478060"/>
            <a:chExt cx="312682" cy="2193963"/>
          </a:xfrm>
        </p:grpSpPr>
        <p:sp>
          <p:nvSpPr>
            <p:cNvPr id="2788" name="Google Shape;2788;p112"/>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89" name="Google Shape;2789;p112"/>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90" name="Google Shape;2790;p112"/>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91" name="Google Shape;2791;p112"/>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92" name="Google Shape;2792;p112"/>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93" name="Google Shape;2793;p112"/>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94" name="Google Shape;2794;p112"/>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95" name="Google Shape;2795;p112"/>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96" name="Google Shape;2796;p112"/>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97" name="Google Shape;2797;p112"/>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98" name="Google Shape;2798;p112"/>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799" name="Google Shape;2799;p112"/>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00" name="Google Shape;2800;p112"/>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01" name="Google Shape;2801;p112"/>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02" name="Google Shape;2802;p112"/>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03" name="Google Shape;2803;p112"/>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04" name="Google Shape;2804;p112"/>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05" name="Google Shape;2805;p112"/>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06" name="Google Shape;2806;p112"/>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07" name="Google Shape;2807;p112"/>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08" name="Google Shape;2808;p112"/>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09" name="Google Shape;2809;p112"/>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10" name="Google Shape;2810;p112"/>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11" name="Google Shape;2811;p112"/>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12" name="Google Shape;2812;p112"/>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13" name="Google Shape;2813;p112"/>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14" name="Google Shape;2814;p112"/>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15" name="Google Shape;2815;p112"/>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16" name="Google Shape;2816;p112"/>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17" name="Google Shape;2817;p112"/>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818" name="Google Shape;2818;p112"/>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4.4.</a:t>
            </a:r>
            <a:endParaRPr/>
          </a:p>
        </p:txBody>
      </p:sp>
      <p:sp>
        <p:nvSpPr>
          <p:cNvPr id="2819" name="Google Shape;2819;p112"/>
          <p:cNvSpPr txBox="1"/>
          <p:nvPr>
            <p:ph type="subTitle" idx="1"/>
          </p:nvPr>
        </p:nvSpPr>
        <p:spPr>
          <a:xfrm>
            <a:off x="720000" y="2680925"/>
            <a:ext cx="41286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b="1">
                <a:latin typeface="Raleway"/>
                <a:ea typeface="Raleway"/>
                <a:cs typeface="Raleway"/>
                <a:sym typeface="Raleway"/>
              </a:rPr>
              <a:t>Инструкция по трудоустройству</a:t>
            </a:r>
            <a:endParaRPr b="1">
              <a:latin typeface="Raleway"/>
              <a:ea typeface="Raleway"/>
              <a:cs typeface="Raleway"/>
              <a:sym typeface="Raleway"/>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400" name="Shape 1400"/>
        <p:cNvGrpSpPr/>
        <p:nvPr/>
      </p:nvGrpSpPr>
      <p:grpSpPr>
        <a:xfrm>
          <a:off x="0" y="0"/>
          <a:ext cx="0" cy="0"/>
        </a:xfrm>
      </p:grpSpPr>
      <p:pic>
        <p:nvPicPr>
          <p:cNvPr id="1401" name="Google Shape;1401;p41"/>
          <p:cNvPicPr preferRelativeResize="0"/>
          <p:nvPr/>
        </p:nvPicPr>
        <p:blipFill>
          <a:blip r:embed="rId3">
            <a:alphaModFix/>
          </a:blip>
          <a:srcRect r="8642"/>
          <a:stretch>
            <a:fillRect/>
          </a:stretch>
        </p:blipFill>
        <p:spPr>
          <a:xfrm>
            <a:off x="5023525" y="1068750"/>
            <a:ext cx="4120474" cy="3006000"/>
          </a:xfrm>
          <a:prstGeom prst="rect">
            <a:avLst/>
          </a:prstGeom>
          <a:noFill/>
          <a:ln>
            <a:noFill/>
          </a:ln>
        </p:spPr>
      </p:pic>
      <p:sp>
        <p:nvSpPr>
          <p:cNvPr id="1402" name="Google Shape;1402;p41"/>
          <p:cNvSpPr/>
          <p:nvPr/>
        </p:nvSpPr>
        <p:spPr>
          <a:xfrm>
            <a:off x="4419600" y="1068750"/>
            <a:ext cx="2779200" cy="30060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03" name="Google Shape;1403;p41"/>
          <p:cNvSpPr/>
          <p:nvPr/>
        </p:nvSpPr>
        <p:spPr>
          <a:xfrm>
            <a:off x="465275" y="630000"/>
            <a:ext cx="5565600" cy="3938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04" name="Google Shape;1404;p41"/>
          <p:cNvSpPr txBox="1"/>
          <p:nvPr>
            <p:ph type="title"/>
          </p:nvPr>
        </p:nvSpPr>
        <p:spPr>
          <a:xfrm>
            <a:off x="720000" y="3244225"/>
            <a:ext cx="3997200" cy="1043700"/>
          </a:xfrm>
          <a:prstGeom prst="rect">
            <a:avLst/>
          </a:prstGeom>
        </p:spPr>
        <p:txBody>
          <a:bodyPr spcFirstLastPara="1" wrap="square" lIns="91425" tIns="91425" rIns="91425" bIns="91425" anchor="ctr" anchorCtr="0">
            <a:noAutofit/>
          </a:bodyPr>
          <a:lstStyle>
            <a:defPPr/>
          </a:lstStyle>
          <a:p>
            <a:pPr marL="0" lvl="0" indent="0" algn="l" rtl="0">
              <a:spcBef>
                <a:spcPct val="0"/>
              </a:spcBef>
              <a:spcAft>
                <a:spcPct val="0"/>
              </a:spcAft>
              <a:buNone/>
            </a:pPr>
            <a:r>
              <a:rPr lang="en"/>
              <a:t>БРЕНД И ПРОДУКТ</a:t>
            </a:r>
            <a:endParaRPr/>
          </a:p>
          <a:p>
            <a:pPr marL="0" lvl="0" indent="0" algn="l" rtl="0">
              <a:spcBef>
                <a:spcPct val="0"/>
              </a:spcBef>
              <a:spcAft>
                <a:spcPct val="0"/>
              </a:spcAft>
              <a:buNone/>
            </a:pPr>
            <a:endParaRPr/>
          </a:p>
        </p:txBody>
      </p:sp>
      <p:sp>
        <p:nvSpPr>
          <p:cNvPr id="1405" name="Google Shape;1405;p41"/>
          <p:cNvSpPr txBox="1"/>
          <p:nvPr>
            <p:ph type="title" idx="2"/>
          </p:nvPr>
        </p:nvSpPr>
        <p:spPr>
          <a:xfrm>
            <a:off x="3369625" y="801450"/>
            <a:ext cx="2325600" cy="1790700"/>
          </a:xfrm>
          <a:prstGeom prst="rect">
            <a:avLst/>
          </a:prstGeom>
        </p:spPr>
        <p:txBody>
          <a:bodyPr spcFirstLastPara="1" wrap="square" lIns="91425" tIns="91425" rIns="91425" bIns="91425" anchor="ctr" anchorCtr="0">
            <a:noAutofit/>
          </a:bodyPr>
          <a:lstStyle>
            <a:defPPr/>
          </a:lstStyle>
          <a:p>
            <a:pPr marL="0" lvl="0" indent="0" algn="r" rtl="0">
              <a:spcBef>
                <a:spcPct val="0"/>
              </a:spcBef>
              <a:spcAft>
                <a:spcPct val="0"/>
              </a:spcAft>
              <a:buNone/>
            </a:pPr>
            <a:r>
              <a:rPr lang="en"/>
              <a:t>01</a:t>
            </a:r>
            <a:endParaRPr/>
          </a:p>
        </p:txBody>
      </p:sp>
      <p:grpSp>
        <p:nvGrpSpPr>
          <p:cNvPr id="1406" name="Google Shape;1406;p41"/>
          <p:cNvGrpSpPr/>
          <p:nvPr/>
        </p:nvGrpSpPr>
        <p:grpSpPr>
          <a:xfrm>
            <a:off x="5923861" y="1725294"/>
            <a:ext cx="312682" cy="1748105"/>
            <a:chOff x="8954936" y="1923919"/>
            <a:chExt cx="312682" cy="1748105"/>
          </a:xfrm>
        </p:grpSpPr>
        <p:sp>
          <p:nvSpPr>
            <p:cNvPr id="1407" name="Google Shape;1407;p41"/>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08" name="Google Shape;1408;p41"/>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09" name="Google Shape;1409;p41"/>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10" name="Google Shape;1410;p41"/>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11" name="Google Shape;1411;p41"/>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12" name="Google Shape;1412;p41"/>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13" name="Google Shape;1413;p41"/>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14" name="Google Shape;1414;p41"/>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15" name="Google Shape;1415;p41"/>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16" name="Google Shape;1416;p41"/>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17" name="Google Shape;1417;p41"/>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18" name="Google Shape;1418;p41"/>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19" name="Google Shape;1419;p41"/>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20" name="Google Shape;1420;p41"/>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21" name="Google Shape;1421;p41"/>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22" name="Google Shape;1422;p41"/>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23" name="Google Shape;1423;p41"/>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24" name="Google Shape;1424;p41"/>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25" name="Google Shape;1425;p41"/>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26" name="Google Shape;1426;p41"/>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27" name="Google Shape;1427;p41"/>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28" name="Google Shape;1428;p41"/>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29" name="Google Shape;1429;p41"/>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30" name="Google Shape;1430;p41"/>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Tree>
  </p:cSld>
  <p:clrMapOvr>
    <a:masterClrMapping/>
  </p:clrMapOvr>
  <p:transition/>
  <p:timing/>
</p:sld>
</file>

<file path=ppt/slides/slide8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823" name="Shape 2823"/>
        <p:cNvGrpSpPr/>
        <p:nvPr/>
      </p:nvGrpSpPr>
      <p:grpSpPr>
        <a:xfrm>
          <a:off x="0" y="0"/>
          <a:ext cx="0" cy="0"/>
        </a:xfrm>
      </p:grpSpPr>
      <p:sp>
        <p:nvSpPr>
          <p:cNvPr id="2824" name="Google Shape;2824;p113"/>
          <p:cNvSpPr txBox="1"/>
          <p:nvPr>
            <p:ph type="title"/>
          </p:nvPr>
        </p:nvSpPr>
        <p:spPr>
          <a:xfrm>
            <a:off x="329725" y="3142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Список документов для официального трудоустройства</a:t>
            </a:r>
            <a:endParaRPr/>
          </a:p>
        </p:txBody>
      </p:sp>
      <p:sp>
        <p:nvSpPr>
          <p:cNvPr id="2825" name="Google Shape;2825;p113"/>
          <p:cNvSpPr txBox="1"/>
          <p:nvPr>
            <p:ph type="subTitle" idx="1"/>
          </p:nvPr>
        </p:nvSpPr>
        <p:spPr>
          <a:xfrm>
            <a:off x="340175" y="1573100"/>
            <a:ext cx="8136600" cy="3180000"/>
          </a:xfrm>
          <a:prstGeom prst="rect">
            <a:avLst/>
          </a:prstGeom>
        </p:spPr>
        <p:txBody>
          <a:bodyPr spcFirstLastPara="1" wrap="square" lIns="91425" tIns="91425" rIns="91425" bIns="91425" anchor="t" anchorCtr="0">
            <a:noAutofit/>
          </a:bodyPr>
          <a:lstStyle>
            <a:defPPr/>
          </a:lstStyle>
          <a:p>
            <a:pPr marL="457200" lvl="0" indent="-304800" algn="just" rtl="0">
              <a:lnSpc>
                <a:spcPct val="150000"/>
              </a:lnSpc>
              <a:spcBef>
                <a:spcPts val="1400"/>
              </a:spcBef>
              <a:spcAft>
                <a:spcPct val="0"/>
              </a:spcAft>
              <a:buClr>
                <a:schemeClr val="accent1"/>
              </a:buClr>
              <a:buSzPts val="1200"/>
              <a:buFont typeface="Open Sans"/>
              <a:buChar char="●"/>
            </a:pPr>
            <a:r>
              <a:rPr lang="en" sz="1200">
                <a:solidFill>
                  <a:schemeClr val="dk1"/>
                </a:solidFill>
              </a:rPr>
              <a:t>Документ, удостоверяющий личность (паспорт, военный билет);</a:t>
            </a:r>
            <a:endParaRPr sz="1200">
              <a:solidFill>
                <a:schemeClr val="dk1"/>
              </a:solidFill>
            </a:endParaRPr>
          </a:p>
          <a:p>
            <a:pPr marL="457200" lvl="0" indent="-304800" algn="just" rtl="0">
              <a:lnSpc>
                <a:spcPct val="150000"/>
              </a:lnSpc>
              <a:spcBef>
                <a:spcPct val="0"/>
              </a:spcBef>
              <a:spcAft>
                <a:spcPct val="0"/>
              </a:spcAft>
              <a:buClr>
                <a:schemeClr val="accent1"/>
              </a:buClr>
              <a:buSzPts val="1200"/>
              <a:buFont typeface="Open Sans"/>
              <a:buChar char="●"/>
            </a:pPr>
            <a:r>
              <a:rPr lang="en" sz="1200">
                <a:solidFill>
                  <a:schemeClr val="dk1"/>
                </a:solidFill>
              </a:rPr>
              <a:t>Трудовая книжка (за исключением трудоустройства сотрудников, впервые поступающих на работу и совместителей);</a:t>
            </a:r>
            <a:endParaRPr sz="1200">
              <a:solidFill>
                <a:schemeClr val="dk1"/>
              </a:solidFill>
            </a:endParaRPr>
          </a:p>
          <a:p>
            <a:pPr marL="457200" lvl="0" indent="-304800" algn="just" rtl="0">
              <a:lnSpc>
                <a:spcPct val="150000"/>
              </a:lnSpc>
              <a:spcBef>
                <a:spcPct val="0"/>
              </a:spcBef>
              <a:spcAft>
                <a:spcPct val="0"/>
              </a:spcAft>
              <a:buClr>
                <a:schemeClr val="accent1"/>
              </a:buClr>
              <a:buSzPts val="1200"/>
              <a:buFont typeface="Open Sans"/>
              <a:buChar char="●"/>
            </a:pPr>
            <a:r>
              <a:rPr lang="en" sz="1200">
                <a:solidFill>
                  <a:schemeClr val="dk1"/>
                </a:solidFill>
              </a:rPr>
              <a:t>Страховое свидетельство обязательного пенсионного страхования (при его наличии у сотрудника);</a:t>
            </a:r>
            <a:endParaRPr sz="1200">
              <a:solidFill>
                <a:schemeClr val="dk1"/>
              </a:solidFill>
            </a:endParaRPr>
          </a:p>
          <a:p>
            <a:pPr marL="457200" lvl="0" indent="-304800" algn="just" rtl="0">
              <a:lnSpc>
                <a:spcPct val="150000"/>
              </a:lnSpc>
              <a:spcBef>
                <a:spcPct val="0"/>
              </a:spcBef>
              <a:spcAft>
                <a:spcPct val="0"/>
              </a:spcAft>
              <a:buClr>
                <a:schemeClr val="accent1"/>
              </a:buClr>
              <a:buSzPts val="1200"/>
              <a:buFont typeface="Open Sans"/>
              <a:buChar char="●"/>
            </a:pPr>
            <a:r>
              <a:rPr lang="en" sz="1200">
                <a:solidFill>
                  <a:schemeClr val="dk1"/>
                </a:solidFill>
              </a:rPr>
              <a:t>Документ об образовании;</a:t>
            </a:r>
            <a:endParaRPr sz="1200">
              <a:solidFill>
                <a:schemeClr val="dk1"/>
              </a:solidFill>
            </a:endParaRPr>
          </a:p>
          <a:p>
            <a:pPr marL="457200" lvl="0" indent="-304800" algn="just" rtl="0">
              <a:lnSpc>
                <a:spcPct val="150000"/>
              </a:lnSpc>
              <a:spcBef>
                <a:spcPct val="0"/>
              </a:spcBef>
              <a:spcAft>
                <a:spcPct val="0"/>
              </a:spcAft>
              <a:buClr>
                <a:schemeClr val="accent1"/>
              </a:buClr>
              <a:buSzPts val="1200"/>
              <a:buFont typeface="Open Sans"/>
              <a:buChar char="●"/>
            </a:pPr>
            <a:r>
              <a:rPr lang="en" sz="1200">
                <a:solidFill>
                  <a:schemeClr val="dk1"/>
                </a:solidFill>
              </a:rPr>
              <a:t>Свидетельство о браке /о рождении детей (при наличии);</a:t>
            </a:r>
            <a:endParaRPr sz="1200">
              <a:solidFill>
                <a:schemeClr val="dk1"/>
              </a:solidFill>
            </a:endParaRPr>
          </a:p>
          <a:p>
            <a:pPr marL="457200" lvl="0" indent="-304800" algn="just" rtl="0">
              <a:lnSpc>
                <a:spcPct val="150000"/>
              </a:lnSpc>
              <a:spcBef>
                <a:spcPct val="0"/>
              </a:spcBef>
              <a:spcAft>
                <a:spcPct val="0"/>
              </a:spcAft>
              <a:buClr>
                <a:schemeClr val="accent1"/>
              </a:buClr>
              <a:buSzPts val="1200"/>
              <a:buFont typeface="Open Sans"/>
              <a:buChar char="●"/>
            </a:pPr>
            <a:r>
              <a:rPr lang="en" sz="1200">
                <a:solidFill>
                  <a:schemeClr val="dk1"/>
                </a:solidFill>
              </a:rPr>
              <a:t>Справка 182 Н и 2НДФЛ с предыдущего места работы (при наличии);</a:t>
            </a:r>
            <a:endParaRPr sz="1200">
              <a:solidFill>
                <a:schemeClr val="dk1"/>
              </a:solidFill>
            </a:endParaRPr>
          </a:p>
          <a:p>
            <a:pPr marL="457200" lvl="0" indent="-304800" algn="just" rtl="0">
              <a:lnSpc>
                <a:spcPct val="150000"/>
              </a:lnSpc>
              <a:spcBef>
                <a:spcPct val="0"/>
              </a:spcBef>
              <a:spcAft>
                <a:spcPct val="0"/>
              </a:spcAft>
              <a:buClr>
                <a:schemeClr val="accent1"/>
              </a:buClr>
              <a:buSzPts val="1200"/>
              <a:buFont typeface="Open Sans"/>
              <a:buChar char="●"/>
            </a:pPr>
            <a:r>
              <a:rPr lang="en" sz="1200">
                <a:solidFill>
                  <a:schemeClr val="dk1"/>
                </a:solidFill>
              </a:rPr>
              <a:t>Реквизиты банковской карты для перечисления заработной платы;</a:t>
            </a:r>
            <a:endParaRPr sz="1200">
              <a:solidFill>
                <a:schemeClr val="dk1"/>
              </a:solidFill>
            </a:endParaRPr>
          </a:p>
          <a:p>
            <a:pPr marL="457200" lvl="0" indent="-304800" algn="just" rtl="0">
              <a:lnSpc>
                <a:spcPct val="150000"/>
              </a:lnSpc>
              <a:spcBef>
                <a:spcPct val="0"/>
              </a:spcBef>
              <a:spcAft>
                <a:spcPct val="0"/>
              </a:spcAft>
              <a:buClr>
                <a:schemeClr val="accent1"/>
              </a:buClr>
              <a:buSzPts val="1200"/>
              <a:buFont typeface="Open Sans"/>
              <a:buChar char="●"/>
            </a:pPr>
            <a:r>
              <a:rPr lang="en" sz="1200">
                <a:solidFill>
                  <a:schemeClr val="dk1"/>
                </a:solidFill>
              </a:rPr>
              <a:t>Полис ОМС; </a:t>
            </a:r>
            <a:endParaRPr sz="1200">
              <a:solidFill>
                <a:schemeClr val="dk1"/>
              </a:solidFill>
            </a:endParaRPr>
          </a:p>
          <a:p>
            <a:pPr marL="457200" lvl="0" indent="-304800" algn="just" rtl="0">
              <a:lnSpc>
                <a:spcPct val="150000"/>
              </a:lnSpc>
              <a:spcBef>
                <a:spcPct val="0"/>
              </a:spcBef>
              <a:spcAft>
                <a:spcPts val="1400"/>
              </a:spcAft>
              <a:buClr>
                <a:schemeClr val="accent1"/>
              </a:buClr>
              <a:buSzPts val="1200"/>
              <a:buFont typeface="Open Sans"/>
              <a:buChar char="●"/>
            </a:pPr>
            <a:r>
              <a:rPr lang="en" sz="1200">
                <a:solidFill>
                  <a:schemeClr val="dk1"/>
                </a:solidFill>
              </a:rPr>
              <a:t>Заявление в свободной форме о приеме на работу.</a:t>
            </a:r>
            <a:endParaRPr sz="1200">
              <a:solidFill>
                <a:schemeClr val="dk1"/>
              </a:solidFill>
            </a:endParaRP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829" name="Shape 2829"/>
        <p:cNvGrpSpPr/>
        <p:nvPr/>
      </p:nvGrpSpPr>
      <p:grpSpPr>
        <a:xfrm>
          <a:off x="0" y="0"/>
          <a:ext cx="0" cy="0"/>
        </a:xfrm>
      </p:grpSpPr>
      <p:sp>
        <p:nvSpPr>
          <p:cNvPr id="2830" name="Google Shape;2830;p114"/>
          <p:cNvSpPr txBox="1"/>
          <p:nvPr>
            <p:ph type="title"/>
          </p:nvPr>
        </p:nvSpPr>
        <p:spPr>
          <a:xfrm>
            <a:off x="101125" y="1618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Список документов для официального трудоустройства</a:t>
            </a:r>
            <a:endParaRPr/>
          </a:p>
        </p:txBody>
      </p:sp>
      <p:sp>
        <p:nvSpPr>
          <p:cNvPr id="2831" name="Google Shape;2831;p114"/>
          <p:cNvSpPr txBox="1"/>
          <p:nvPr>
            <p:ph type="subTitle" idx="1"/>
          </p:nvPr>
        </p:nvSpPr>
        <p:spPr>
          <a:xfrm>
            <a:off x="1377550" y="2415425"/>
            <a:ext cx="7158900" cy="7356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ct val="0"/>
              </a:spcBef>
              <a:spcAft>
                <a:spcPts val="1400"/>
              </a:spcAft>
              <a:buNone/>
            </a:pPr>
            <a:r>
              <a:rPr lang="en" sz="1400">
                <a:solidFill>
                  <a:schemeClr val="dk1"/>
                </a:solidFill>
              </a:rPr>
              <a:t>Документы, которые соискатель должен предоставить в течении месяца</a:t>
            </a:r>
            <a:endParaRPr sz="1400">
              <a:solidFill>
                <a:schemeClr val="dk1"/>
              </a:solidFill>
            </a:endParaRPr>
          </a:p>
        </p:txBody>
      </p:sp>
      <p:pic>
        <p:nvPicPr>
          <p:cNvPr id="2832" name="Google Shape;2832;p114"/>
          <p:cNvPicPr preferRelativeResize="0"/>
          <p:nvPr/>
        </p:nvPicPr>
        <p:blipFill>
          <a:blip r:embed="rId3">
            <a:alphaModFix/>
          </a:blip>
          <a:stretch>
            <a:fillRect/>
          </a:stretch>
        </p:blipFill>
        <p:spPr>
          <a:xfrm>
            <a:off x="579138" y="2468725"/>
            <a:ext cx="312675" cy="312675"/>
          </a:xfrm>
          <a:prstGeom prst="rect">
            <a:avLst/>
          </a:prstGeom>
          <a:noFill/>
          <a:ln>
            <a:noFill/>
          </a:ln>
        </p:spPr>
      </p:pic>
    </p:spTree>
  </p:cSld>
  <p:clrMapOvr>
    <a:masterClrMapping/>
  </p:clrMapOvr>
  <p:transition/>
  <p:timing/>
</p:sld>
</file>

<file path=ppt/slides/slide8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836" name="Shape 2836"/>
        <p:cNvGrpSpPr/>
        <p:nvPr/>
      </p:nvGrpSpPr>
      <p:grpSpPr>
        <a:xfrm>
          <a:off x="0" y="0"/>
          <a:ext cx="0" cy="0"/>
        </a:xfrm>
      </p:grpSpPr>
      <p:sp>
        <p:nvSpPr>
          <p:cNvPr id="2837" name="Google Shape;2837;p115"/>
          <p:cNvSpPr txBox="1"/>
          <p:nvPr>
            <p:ph type="title"/>
          </p:nvPr>
        </p:nvSpPr>
        <p:spPr>
          <a:xfrm>
            <a:off x="225700" y="3929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Перечень документов от соискателя с гражданством РФ</a:t>
            </a:r>
            <a:endParaRPr/>
          </a:p>
        </p:txBody>
      </p:sp>
      <p:sp>
        <p:nvSpPr>
          <p:cNvPr id="2838" name="Google Shape;2838;p115"/>
          <p:cNvSpPr txBox="1"/>
          <p:nvPr>
            <p:ph type="subTitle" idx="1"/>
          </p:nvPr>
        </p:nvSpPr>
        <p:spPr>
          <a:xfrm>
            <a:off x="350500" y="1880500"/>
            <a:ext cx="8136600" cy="18327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ts val="1400"/>
              </a:spcBef>
              <a:spcAft>
                <a:spcPct val="0"/>
              </a:spcAft>
              <a:buNone/>
            </a:pPr>
            <a:r>
              <a:rPr lang="en" sz="1400">
                <a:solidFill>
                  <a:schemeClr val="dk1"/>
                </a:solidFill>
              </a:rPr>
              <a:t>1) Паспорт (обязательно)</a:t>
            </a:r>
            <a:endParaRPr sz="1400">
              <a:solidFill>
                <a:schemeClr val="dk1"/>
              </a:solidFill>
            </a:endParaRPr>
          </a:p>
          <a:p>
            <a:pPr marL="0" lvl="0" indent="0" algn="just" rtl="0">
              <a:lnSpc>
                <a:spcPct val="150000"/>
              </a:lnSpc>
              <a:spcBef>
                <a:spcPts val="1400"/>
              </a:spcBef>
              <a:spcAft>
                <a:spcPct val="0"/>
              </a:spcAft>
              <a:buNone/>
            </a:pPr>
            <a:r>
              <a:rPr lang="en" sz="1400">
                <a:solidFill>
                  <a:schemeClr val="dk1"/>
                </a:solidFill>
              </a:rPr>
              <a:t>2) Диплом об окончании курсов (может донести позже в течение 5 дней) </a:t>
            </a:r>
            <a:endParaRPr sz="1400">
              <a:solidFill>
                <a:schemeClr val="dk1"/>
              </a:solidFill>
            </a:endParaRPr>
          </a:p>
          <a:p>
            <a:pPr marL="0" lvl="0" indent="0" algn="just" rtl="0">
              <a:lnSpc>
                <a:spcPct val="150000"/>
              </a:lnSpc>
              <a:spcBef>
                <a:spcPts val="1400"/>
              </a:spcBef>
              <a:spcAft>
                <a:spcPts val="1400"/>
              </a:spcAft>
              <a:buNone/>
            </a:pPr>
            <a:r>
              <a:rPr lang="en" sz="1400">
                <a:solidFill>
                  <a:schemeClr val="dk1"/>
                </a:solidFill>
              </a:rPr>
              <a:t>3) Мед. книжка (может донести позже)</a:t>
            </a:r>
            <a:endParaRPr sz="1400">
              <a:solidFill>
                <a:schemeClr val="dk1"/>
              </a:solidFill>
            </a:endParaRP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842" name="Shape 2842"/>
        <p:cNvGrpSpPr/>
        <p:nvPr/>
      </p:nvGrpSpPr>
      <p:grpSpPr>
        <a:xfrm>
          <a:off x="0" y="0"/>
          <a:ext cx="0" cy="0"/>
        </a:xfrm>
      </p:grpSpPr>
      <p:sp>
        <p:nvSpPr>
          <p:cNvPr id="2843" name="Google Shape;2843;p116"/>
          <p:cNvSpPr txBox="1"/>
          <p:nvPr>
            <p:ph type="title"/>
          </p:nvPr>
        </p:nvSpPr>
        <p:spPr>
          <a:xfrm>
            <a:off x="0" y="1872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Перечень документов от соискателя с гражданством Армении, Белоруссии, Казахстана, Киргизии:</a:t>
            </a:r>
            <a:endParaRPr/>
          </a:p>
        </p:txBody>
      </p:sp>
      <p:sp>
        <p:nvSpPr>
          <p:cNvPr id="2844" name="Google Shape;2844;p116"/>
          <p:cNvSpPr txBox="1"/>
          <p:nvPr>
            <p:ph type="subTitle" idx="1"/>
          </p:nvPr>
        </p:nvSpPr>
        <p:spPr>
          <a:xfrm>
            <a:off x="120725" y="2555925"/>
            <a:ext cx="8136600" cy="21138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ts val="1400"/>
              </a:spcBef>
              <a:spcAft>
                <a:spcPct val="0"/>
              </a:spcAft>
              <a:buClr>
                <a:schemeClr val="dk1"/>
              </a:buClr>
              <a:buSzPts val="1100"/>
              <a:buFont typeface="Arial"/>
              <a:buNone/>
            </a:pPr>
            <a:r>
              <a:rPr lang="en" sz="1300">
                <a:solidFill>
                  <a:schemeClr val="dk1"/>
                </a:solidFill>
              </a:rPr>
              <a:t>1) Паспорт (обязательно)</a:t>
            </a:r>
            <a:endParaRPr sz="1300">
              <a:solidFill>
                <a:schemeClr val="dk1"/>
              </a:solidFill>
            </a:endParaRPr>
          </a:p>
          <a:p>
            <a:pPr marL="0" lvl="0" indent="0" algn="just" rtl="0">
              <a:lnSpc>
                <a:spcPct val="150000"/>
              </a:lnSpc>
              <a:spcBef>
                <a:spcPts val="1400"/>
              </a:spcBef>
              <a:spcAft>
                <a:spcPct val="0"/>
              </a:spcAft>
              <a:buClr>
                <a:schemeClr val="dk1"/>
              </a:buClr>
              <a:buSzPts val="1100"/>
              <a:buFont typeface="Arial"/>
              <a:buNone/>
            </a:pPr>
            <a:r>
              <a:rPr lang="en" sz="1300">
                <a:solidFill>
                  <a:schemeClr val="dk1"/>
                </a:solidFill>
              </a:rPr>
              <a:t>2) Регистрация. (обязательно! + смотреть чтобы совпадали города приёма и регистрации)</a:t>
            </a:r>
            <a:endParaRPr sz="1300">
              <a:solidFill>
                <a:schemeClr val="dk1"/>
              </a:solidFill>
            </a:endParaRPr>
          </a:p>
          <a:p>
            <a:pPr marL="0" lvl="0" indent="0" algn="just" rtl="0">
              <a:lnSpc>
                <a:spcPct val="150000"/>
              </a:lnSpc>
              <a:spcBef>
                <a:spcPts val="1400"/>
              </a:spcBef>
              <a:spcAft>
                <a:spcPct val="0"/>
              </a:spcAft>
              <a:buClr>
                <a:schemeClr val="dk1"/>
              </a:buClr>
              <a:buSzPts val="1100"/>
              <a:buFont typeface="Arial"/>
              <a:buNone/>
            </a:pPr>
            <a:r>
              <a:rPr lang="en" sz="1300">
                <a:solidFill>
                  <a:schemeClr val="dk1"/>
                </a:solidFill>
              </a:rPr>
              <a:t>3) Мед. книжка (может донести позже).</a:t>
            </a:r>
            <a:endParaRPr sz="1300">
              <a:solidFill>
                <a:schemeClr val="dk1"/>
              </a:solidFill>
            </a:endParaRPr>
          </a:p>
          <a:p>
            <a:pPr marL="0" lvl="0" indent="0" algn="just" rtl="0">
              <a:lnSpc>
                <a:spcPct val="150000"/>
              </a:lnSpc>
              <a:spcBef>
                <a:spcPts val="1400"/>
              </a:spcBef>
              <a:spcAft>
                <a:spcPts val="1400"/>
              </a:spcAft>
              <a:buClr>
                <a:schemeClr val="dk1"/>
              </a:buClr>
              <a:buSzPts val="1100"/>
              <a:buFont typeface="Arial"/>
              <a:buNone/>
            </a:pPr>
            <a:r>
              <a:rPr lang="en" sz="1300">
                <a:solidFill>
                  <a:schemeClr val="dk1"/>
                </a:solidFill>
              </a:rPr>
              <a:t>4) Диплом (может донести позже в течение 5 дней) </a:t>
            </a:r>
            <a:endParaRPr sz="1300">
              <a:solidFill>
                <a:schemeClr val="dk1"/>
              </a:solidFill>
            </a:endParaRPr>
          </a:p>
        </p:txBody>
      </p:sp>
    </p:spTree>
  </p:cSld>
  <p:clrMapOvr>
    <a:masterClrMapping/>
  </p:clrMapOvr>
  <p:transition/>
  <p:timing/>
</p:sld>
</file>

<file path=ppt/slides/slide8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848" name="Shape 2848"/>
        <p:cNvGrpSpPr/>
        <p:nvPr/>
      </p:nvGrpSpPr>
      <p:grpSpPr>
        <a:xfrm>
          <a:off x="0" y="0"/>
          <a:ext cx="0" cy="0"/>
        </a:xfrm>
      </p:grpSpPr>
      <p:sp>
        <p:nvSpPr>
          <p:cNvPr id="2849" name="Google Shape;2849;p117"/>
          <p:cNvSpPr txBox="1"/>
          <p:nvPr>
            <p:ph type="title"/>
          </p:nvPr>
        </p:nvSpPr>
        <p:spPr>
          <a:xfrm>
            <a:off x="119450" y="40082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Перечень документов для остальных стран СНГ:</a:t>
            </a:r>
            <a:endParaRPr/>
          </a:p>
        </p:txBody>
      </p:sp>
      <p:sp>
        <p:nvSpPr>
          <p:cNvPr id="2850" name="Google Shape;2850;p117"/>
          <p:cNvSpPr txBox="1"/>
          <p:nvPr>
            <p:ph type="subTitle" idx="1"/>
          </p:nvPr>
        </p:nvSpPr>
        <p:spPr>
          <a:xfrm>
            <a:off x="306325" y="1864000"/>
            <a:ext cx="8136600" cy="24603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ts val="1400"/>
              </a:spcBef>
              <a:spcAft>
                <a:spcPct val="0"/>
              </a:spcAft>
              <a:buNone/>
            </a:pPr>
            <a:r>
              <a:rPr lang="en" sz="1200">
                <a:solidFill>
                  <a:schemeClr val="dk1"/>
                </a:solidFill>
              </a:rPr>
              <a:t>1) Паспорт (обязательно)</a:t>
            </a:r>
            <a:endParaRPr sz="1200">
              <a:solidFill>
                <a:schemeClr val="dk1"/>
              </a:solidFill>
            </a:endParaRPr>
          </a:p>
          <a:p>
            <a:pPr marL="0" lvl="0" indent="0" algn="just" rtl="0">
              <a:lnSpc>
                <a:spcPct val="150000"/>
              </a:lnSpc>
              <a:spcBef>
                <a:spcPts val="1400"/>
              </a:spcBef>
              <a:spcAft>
                <a:spcPct val="0"/>
              </a:spcAft>
              <a:buNone/>
            </a:pPr>
            <a:r>
              <a:rPr lang="en" sz="1200">
                <a:solidFill>
                  <a:schemeClr val="dk1"/>
                </a:solidFill>
              </a:rPr>
              <a:t>2) Патент (обязательно и должен совпадать с городом (барбершопа) + дата выдачи не более 11 месяцев назад)</a:t>
            </a:r>
            <a:endParaRPr sz="1200">
              <a:solidFill>
                <a:schemeClr val="dk1"/>
              </a:solidFill>
            </a:endParaRPr>
          </a:p>
          <a:p>
            <a:pPr marL="0" lvl="0" indent="0" algn="just" rtl="0">
              <a:lnSpc>
                <a:spcPct val="150000"/>
              </a:lnSpc>
              <a:spcBef>
                <a:spcPts val="1400"/>
              </a:spcBef>
              <a:spcAft>
                <a:spcPct val="0"/>
              </a:spcAft>
              <a:buNone/>
            </a:pPr>
            <a:r>
              <a:rPr lang="en" sz="1200">
                <a:solidFill>
                  <a:schemeClr val="dk1"/>
                </a:solidFill>
              </a:rPr>
              <a:t>3) Регистрация (обязательно, но можно донести позднее, должна совпадать с городом (барбершопа)</a:t>
            </a:r>
            <a:endParaRPr sz="1200">
              <a:solidFill>
                <a:schemeClr val="dk1"/>
              </a:solidFill>
            </a:endParaRPr>
          </a:p>
          <a:p>
            <a:pPr marL="0" lvl="0" indent="0" algn="just" rtl="0">
              <a:lnSpc>
                <a:spcPct val="150000"/>
              </a:lnSpc>
              <a:spcBef>
                <a:spcPts val="1400"/>
              </a:spcBef>
              <a:spcAft>
                <a:spcPts val="1400"/>
              </a:spcAft>
              <a:buNone/>
            </a:pPr>
            <a:r>
              <a:rPr lang="en" sz="1200">
                <a:solidFill>
                  <a:schemeClr val="dk1"/>
                </a:solidFill>
              </a:rPr>
              <a:t>4) Мед. книжка (может донести позже).</a:t>
            </a:r>
            <a:endParaRPr sz="1200">
              <a:solidFill>
                <a:schemeClr val="dk1"/>
              </a:solidFill>
            </a:endParaRPr>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854" name="Shape 2854"/>
        <p:cNvGrpSpPr/>
        <p:nvPr/>
      </p:nvGrpSpPr>
      <p:grpSpPr>
        <a:xfrm>
          <a:off x="0" y="0"/>
          <a:ext cx="0" cy="0"/>
        </a:xfrm>
      </p:grpSpPr>
      <p:pic>
        <p:nvPicPr>
          <p:cNvPr id="2855" name="Google Shape;2855;p118"/>
          <p:cNvPicPr preferRelativeResize="0"/>
          <p:nvPr/>
        </p:nvPicPr>
        <p:blipFill>
          <a:blip r:embed="rId3">
            <a:alphaModFix/>
          </a:blip>
          <a:srcRect t="8477" b="8486"/>
          <a:stretch>
            <a:fillRect/>
          </a:stretch>
        </p:blipFill>
        <p:spPr>
          <a:xfrm>
            <a:off x="5015500" y="0"/>
            <a:ext cx="4128501" cy="5143501"/>
          </a:xfrm>
          <a:prstGeom prst="rect">
            <a:avLst/>
          </a:prstGeom>
          <a:noFill/>
          <a:ln>
            <a:noFill/>
          </a:ln>
        </p:spPr>
      </p:pic>
      <p:sp>
        <p:nvSpPr>
          <p:cNvPr id="2856" name="Google Shape;2856;p118"/>
          <p:cNvSpPr/>
          <p:nvPr/>
        </p:nvSpPr>
        <p:spPr>
          <a:xfrm>
            <a:off x="4760100" y="1676575"/>
            <a:ext cx="1203300" cy="1790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57" name="Google Shape;2857;p118"/>
          <p:cNvSpPr/>
          <p:nvPr/>
        </p:nvSpPr>
        <p:spPr>
          <a:xfrm>
            <a:off x="465275" y="1453800"/>
            <a:ext cx="5216400" cy="223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2858" name="Google Shape;2858;p118"/>
          <p:cNvGrpSpPr/>
          <p:nvPr/>
        </p:nvGrpSpPr>
        <p:grpSpPr>
          <a:xfrm>
            <a:off x="8831314" y="1474774"/>
            <a:ext cx="312682" cy="2193963"/>
            <a:chOff x="8954936" y="1478060"/>
            <a:chExt cx="312682" cy="2193963"/>
          </a:xfrm>
        </p:grpSpPr>
        <p:sp>
          <p:nvSpPr>
            <p:cNvPr id="2859" name="Google Shape;2859;p118"/>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60" name="Google Shape;2860;p118"/>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61" name="Google Shape;2861;p118"/>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62" name="Google Shape;2862;p118"/>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63" name="Google Shape;2863;p118"/>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64" name="Google Shape;2864;p118"/>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65" name="Google Shape;2865;p118"/>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66" name="Google Shape;2866;p118"/>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67" name="Google Shape;2867;p118"/>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68" name="Google Shape;2868;p118"/>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69" name="Google Shape;2869;p118"/>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70" name="Google Shape;2870;p118"/>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71" name="Google Shape;2871;p118"/>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72" name="Google Shape;2872;p118"/>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73" name="Google Shape;2873;p118"/>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74" name="Google Shape;2874;p118"/>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75" name="Google Shape;2875;p118"/>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76" name="Google Shape;2876;p118"/>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77" name="Google Shape;2877;p118"/>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78" name="Google Shape;2878;p118"/>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79" name="Google Shape;2879;p118"/>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80" name="Google Shape;2880;p118"/>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81" name="Google Shape;2881;p118"/>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82" name="Google Shape;2882;p118"/>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83" name="Google Shape;2883;p118"/>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84" name="Google Shape;2884;p118"/>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85" name="Google Shape;2885;p118"/>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86" name="Google Shape;2886;p118"/>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87" name="Google Shape;2887;p118"/>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2888" name="Google Shape;2888;p118"/>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2889" name="Google Shape;2889;p118"/>
          <p:cNvSpPr txBox="1"/>
          <p:nvPr>
            <p:ph type="title"/>
          </p:nvPr>
        </p:nvSpPr>
        <p:spPr>
          <a:xfrm>
            <a:off x="720000" y="1752775"/>
            <a:ext cx="5139300" cy="9900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a:t>4.5.</a:t>
            </a:r>
            <a:endParaRPr/>
          </a:p>
        </p:txBody>
      </p:sp>
      <p:sp>
        <p:nvSpPr>
          <p:cNvPr id="2890" name="Google Shape;2890;p118"/>
          <p:cNvSpPr txBox="1"/>
          <p:nvPr>
            <p:ph type="subTitle" idx="1"/>
          </p:nvPr>
        </p:nvSpPr>
        <p:spPr>
          <a:xfrm>
            <a:off x="720000" y="2680925"/>
            <a:ext cx="4128600" cy="709800"/>
          </a:xfrm>
          <a:prstGeom prst="rect">
            <a:avLst/>
          </a:prstGeom>
        </p:spPr>
        <p:txBody>
          <a:bodyPr spcFirstLastPara="1" wrap="square" lIns="91425" tIns="91425" rIns="91425" bIns="91425" anchor="b" anchorCtr="0">
            <a:noAutofit/>
          </a:bodyPr>
          <a:lstStyle>
            <a:defPPr/>
          </a:lstStyle>
          <a:p>
            <a:pPr marL="0" lvl="0" indent="0" algn="l" rtl="0">
              <a:spcBef>
                <a:spcPct val="0"/>
              </a:spcBef>
              <a:spcAft>
                <a:spcPct val="0"/>
              </a:spcAft>
              <a:buNone/>
            </a:pPr>
            <a:r>
              <a:rPr lang="en" b="1">
                <a:latin typeface="Raleway"/>
                <a:ea typeface="Raleway"/>
                <a:cs typeface="Raleway"/>
                <a:sym typeface="Raleway"/>
              </a:rPr>
              <a:t>Трудовой договор и заявление о приеме на работу</a:t>
            </a:r>
            <a:endParaRPr b="1">
              <a:latin typeface="Raleway"/>
              <a:ea typeface="Raleway"/>
              <a:cs typeface="Raleway"/>
              <a:sym typeface="Raleway"/>
            </a:endParaRPr>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894" name="Shape 2894"/>
        <p:cNvGrpSpPr/>
        <p:nvPr/>
      </p:nvGrpSpPr>
      <p:grpSpPr>
        <a:xfrm>
          <a:off x="0" y="0"/>
          <a:ext cx="0" cy="0"/>
        </a:xfrm>
      </p:grpSpPr>
      <p:sp>
        <p:nvSpPr>
          <p:cNvPr id="2895" name="Google Shape;2895;p119"/>
          <p:cNvSpPr txBox="1"/>
          <p:nvPr>
            <p:ph type="title"/>
          </p:nvPr>
        </p:nvSpPr>
        <p:spPr>
          <a:xfrm>
            <a:off x="346625" y="5173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Прием на работу</a:t>
            </a:r>
            <a:endParaRPr/>
          </a:p>
        </p:txBody>
      </p:sp>
      <p:sp>
        <p:nvSpPr>
          <p:cNvPr id="2896" name="Google Shape;2896;p119"/>
          <p:cNvSpPr txBox="1"/>
          <p:nvPr>
            <p:ph type="subTitle" idx="1"/>
          </p:nvPr>
        </p:nvSpPr>
        <p:spPr>
          <a:xfrm>
            <a:off x="218475" y="1880500"/>
            <a:ext cx="8136600" cy="24603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ts val="1400"/>
              </a:spcBef>
              <a:spcAft>
                <a:spcPct val="0"/>
              </a:spcAft>
              <a:buNone/>
            </a:pPr>
            <a:r>
              <a:rPr lang="en" sz="1300">
                <a:solidFill>
                  <a:schemeClr val="dk1"/>
                </a:solidFill>
              </a:rPr>
              <a:t>Принимая сотрудника на работу, необходимо подписать с ним трудовой договор.  </a:t>
            </a:r>
            <a:endParaRPr sz="1300">
              <a:solidFill>
                <a:schemeClr val="dk1"/>
              </a:solidFill>
            </a:endParaRPr>
          </a:p>
          <a:p>
            <a:pPr marL="0" lvl="0" indent="450215" algn="just" rtl="0">
              <a:lnSpc>
                <a:spcPct val="150000"/>
              </a:lnSpc>
              <a:spcBef>
                <a:spcPts val="1400"/>
              </a:spcBef>
              <a:spcAft>
                <a:spcPct val="0"/>
              </a:spcAft>
              <a:buNone/>
            </a:pPr>
            <a:r>
              <a:rPr lang="en" sz="1300">
                <a:solidFill>
                  <a:schemeClr val="dk1"/>
                </a:solidFill>
              </a:rPr>
              <a:t>Мы рекомендуем заключать первичный договор на 3 месяца с последующей пролонгацией. Если заключать бессрочный договор, могут возникнуть трудности во время увольнения.</a:t>
            </a:r>
            <a:endParaRPr sz="1300">
              <a:solidFill>
                <a:schemeClr val="dk1"/>
              </a:solidFill>
            </a:endParaRPr>
          </a:p>
          <a:p>
            <a:pPr marL="0" lvl="0" indent="450215" algn="just" rtl="0">
              <a:lnSpc>
                <a:spcPct val="150000"/>
              </a:lnSpc>
              <a:spcBef>
                <a:spcPts val="1400"/>
              </a:spcBef>
              <a:spcAft>
                <a:spcPts val="1400"/>
              </a:spcAft>
              <a:buNone/>
            </a:pPr>
            <a:r>
              <a:rPr lang="en" sz="1300">
                <a:solidFill>
                  <a:schemeClr val="dk1"/>
                </a:solidFill>
              </a:rPr>
              <a:t>Шаблон трудового договора находится </a:t>
            </a:r>
            <a:r>
              <a:rPr lang="en" sz="1300" b="1" u="sng">
                <a:solidFill>
                  <a:schemeClr val="hlink"/>
                </a:solidFill>
                <a:hlinkClick r:id="rId3"/>
              </a:rPr>
              <a:t>в Приложении.</a:t>
            </a:r>
            <a:endParaRPr sz="1300">
              <a:solidFill>
                <a:schemeClr val="dk1"/>
              </a:solidFill>
            </a:endParaRPr>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00" name="Shape 2900"/>
        <p:cNvGrpSpPr/>
        <p:nvPr/>
      </p:nvGrpSpPr>
      <p:grpSpPr>
        <a:xfrm>
          <a:off x="0" y="0"/>
          <a:ext cx="0" cy="0"/>
        </a:xfrm>
      </p:grpSpPr>
      <p:sp>
        <p:nvSpPr>
          <p:cNvPr id="2901" name="Google Shape;2901;p120"/>
          <p:cNvSpPr txBox="1"/>
          <p:nvPr>
            <p:ph type="title"/>
          </p:nvPr>
        </p:nvSpPr>
        <p:spPr>
          <a:xfrm>
            <a:off x="346625" y="5173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Прием на работу</a:t>
            </a:r>
            <a:endParaRPr/>
          </a:p>
        </p:txBody>
      </p:sp>
      <p:sp>
        <p:nvSpPr>
          <p:cNvPr id="2902" name="Google Shape;2902;p120"/>
          <p:cNvSpPr txBox="1"/>
          <p:nvPr>
            <p:ph type="subTitle" idx="1"/>
          </p:nvPr>
        </p:nvSpPr>
        <p:spPr>
          <a:xfrm>
            <a:off x="346625" y="1964850"/>
            <a:ext cx="8136600" cy="24603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ts val="1400"/>
              </a:spcBef>
              <a:spcAft>
                <a:spcPts val="1400"/>
              </a:spcAft>
              <a:buNone/>
            </a:pPr>
            <a:r>
              <a:rPr lang="en" sz="1300">
                <a:solidFill>
                  <a:schemeClr val="dk1"/>
                </a:solidFill>
              </a:rPr>
              <a:t>Согласно </a:t>
            </a:r>
            <a:r>
              <a:rPr lang="en" sz="1300" u="sng">
                <a:solidFill>
                  <a:srgbClr val="0000FF"/>
                </a:solidFill>
                <a:hlinkClick r:id="rId3">
                  <a:extLst>
                    <a:ext uri="{A12FA001-AC4F-418D-AE19-62706E023703}">
                      <ahyp:hlinkClr xmlns:ahyp="http://schemas.microsoft.com/office/drawing/2018/hyperlinkcolor" val="tx"/>
                    </a:ext>
                  </a:extLst>
                </a:hlinkClick>
              </a:rPr>
              <a:t>ст. 67 ТК РФ</a:t>
            </a:r>
            <a:r>
              <a:rPr lang="en" sz="1300">
                <a:solidFill>
                  <a:schemeClr val="dk1"/>
                </a:solidFill>
              </a:rPr>
              <a:t> трудовой договор заключается в письменной форме, составляется в двух экземплярах, каждый из которых подписывается сторонами. Один остается на руках у работника, один в компании. </a:t>
            </a:r>
            <a:endParaRPr sz="1300">
              <a:solidFill>
                <a:schemeClr val="dk1"/>
              </a:solidFill>
            </a:endParaRPr>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06" name="Shape 2906"/>
        <p:cNvGrpSpPr/>
        <p:nvPr/>
      </p:nvGrpSpPr>
      <p:grpSpPr>
        <a:xfrm>
          <a:off x="0" y="0"/>
          <a:ext cx="0" cy="0"/>
        </a:xfrm>
      </p:grpSpPr>
      <p:sp>
        <p:nvSpPr>
          <p:cNvPr id="2907" name="Google Shape;2907;p121"/>
          <p:cNvSpPr txBox="1"/>
          <p:nvPr>
            <p:ph type="title"/>
          </p:nvPr>
        </p:nvSpPr>
        <p:spPr>
          <a:xfrm>
            <a:off x="346625" y="4086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Прием на работу</a:t>
            </a:r>
            <a:endParaRPr/>
          </a:p>
        </p:txBody>
      </p:sp>
      <p:sp>
        <p:nvSpPr>
          <p:cNvPr id="2908" name="Google Shape;2908;p121"/>
          <p:cNvSpPr txBox="1"/>
          <p:nvPr>
            <p:ph type="subTitle" idx="1"/>
          </p:nvPr>
        </p:nvSpPr>
        <p:spPr>
          <a:xfrm>
            <a:off x="130325" y="945700"/>
            <a:ext cx="8136600" cy="24603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ts val="1400"/>
              </a:spcBef>
              <a:spcAft>
                <a:spcPct val="0"/>
              </a:spcAft>
              <a:buNone/>
            </a:pPr>
            <a:r>
              <a:rPr lang="en" sz="1200">
                <a:solidFill>
                  <a:schemeClr val="dk1"/>
                </a:solidFill>
              </a:rPr>
              <a:t>Документы, предъявляемые работником при заключении трудового договора (если иное не установлено ТК РФ, другими федеральными законами): </a:t>
            </a:r>
            <a:endParaRPr sz="1200">
              <a:solidFill>
                <a:schemeClr val="dk1"/>
              </a:solidFill>
            </a:endParaRPr>
          </a:p>
          <a:p>
            <a:pPr marL="0" lvl="0" indent="374015" algn="just" rtl="0">
              <a:lnSpc>
                <a:spcPct val="150000"/>
              </a:lnSpc>
              <a:spcBef>
                <a:spcPts val="1400"/>
              </a:spcBef>
              <a:spcAft>
                <a:spcPct val="0"/>
              </a:spcAft>
              <a:buClr>
                <a:schemeClr val="dk1"/>
              </a:buClr>
              <a:buSzPts val="1200"/>
              <a:buFont typeface="Open Sans"/>
              <a:buChar char="✔"/>
            </a:pPr>
            <a:r>
              <a:rPr lang="en" sz="1200">
                <a:solidFill>
                  <a:schemeClr val="dk1"/>
                </a:solidFill>
              </a:rPr>
              <a:t>заявление на приём;</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подписанное согласие на обработку данных;</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паспорт;</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ИНН;</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СНИЛС;</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диплом об образовании;</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трудовая книжка;</a:t>
            </a:r>
            <a:endParaRPr sz="1200">
              <a:solidFill>
                <a:schemeClr val="dk1"/>
              </a:solidFill>
            </a:endParaRPr>
          </a:p>
          <a:p>
            <a:pPr marL="0" lvl="0" indent="374015" algn="just" rtl="0">
              <a:lnSpc>
                <a:spcPct val="150000"/>
              </a:lnSpc>
              <a:spcBef>
                <a:spcPct val="0"/>
              </a:spcBef>
              <a:spcAft>
                <a:spcPts val="1400"/>
              </a:spcAft>
              <a:buClr>
                <a:schemeClr val="dk1"/>
              </a:buClr>
              <a:buSzPts val="1200"/>
              <a:buFont typeface="Open Sans"/>
              <a:buChar char="✔"/>
            </a:pPr>
            <a:r>
              <a:rPr lang="en" sz="1200">
                <a:solidFill>
                  <a:schemeClr val="dk1"/>
                </a:solidFill>
              </a:rPr>
              <a:t>лицевой счёт (реквизиты банковской карты).</a:t>
            </a:r>
            <a:endParaRPr sz="1300">
              <a:solidFill>
                <a:schemeClr val="dk1"/>
              </a:solidFill>
            </a:endParaRPr>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12" name="Shape 2912"/>
        <p:cNvGrpSpPr/>
        <p:nvPr/>
      </p:nvGrpSpPr>
      <p:grpSpPr>
        <a:xfrm>
          <a:off x="0" y="0"/>
          <a:ext cx="0" cy="0"/>
        </a:xfrm>
      </p:grpSpPr>
      <p:sp>
        <p:nvSpPr>
          <p:cNvPr id="2913" name="Google Shape;2913;p122"/>
          <p:cNvSpPr txBox="1"/>
          <p:nvPr>
            <p:ph type="title"/>
          </p:nvPr>
        </p:nvSpPr>
        <p:spPr>
          <a:xfrm>
            <a:off x="328825" y="3997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Прием на работу</a:t>
            </a:r>
            <a:endParaRPr/>
          </a:p>
        </p:txBody>
      </p:sp>
      <p:sp>
        <p:nvSpPr>
          <p:cNvPr id="2914" name="Google Shape;2914;p122"/>
          <p:cNvSpPr txBox="1"/>
          <p:nvPr>
            <p:ph type="subTitle" idx="1"/>
          </p:nvPr>
        </p:nvSpPr>
        <p:spPr>
          <a:xfrm>
            <a:off x="237125" y="1844475"/>
            <a:ext cx="8136600" cy="24603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ts val="1400"/>
              </a:spcBef>
              <a:spcAft>
                <a:spcPts val="1400"/>
              </a:spcAft>
              <a:buNone/>
            </a:pPr>
            <a:r>
              <a:rPr lang="en" sz="1200" b="1">
                <a:solidFill>
                  <a:schemeClr val="dk1"/>
                </a:solidFill>
              </a:rPr>
              <a:t>Примечание</a:t>
            </a:r>
            <a:r>
              <a:rPr lang="en" sz="1200">
                <a:solidFill>
                  <a:schemeClr val="dk1"/>
                </a:solidFill>
              </a:rPr>
              <a:t>: если сотрудник устраивается на работу впервые, вы оформляете за него трудовую книжку и СНИЛС. Медицинский полис сотрудник оформляет самостоятельно (</a:t>
            </a:r>
            <a:r>
              <a:rPr lang="en" sz="1200" u="sng">
                <a:solidFill>
                  <a:srgbClr val="0000FF"/>
                </a:solidFill>
                <a:hlinkClick r:id="rId3">
                  <a:extLst>
                    <a:ext uri="{A12FA001-AC4F-418D-AE19-62706E023703}">
                      <ahyp:hlinkClr xmlns:ahyp="http://schemas.microsoft.com/office/drawing/2018/hyperlinkcolor" val="tx"/>
                    </a:ext>
                  </a:extLst>
                </a:hlinkClick>
              </a:rPr>
              <a:t>закон № 326-ФЗ «Об обязательном медицинском страховании в Российской Федерации»</a:t>
            </a:r>
            <a:r>
              <a:rPr lang="en" sz="1200">
                <a:solidFill>
                  <a:schemeClr val="dk1"/>
                </a:solidFill>
              </a:rPr>
              <a:t>).</a:t>
            </a:r>
            <a:endParaRPr sz="1200">
              <a:solidFill>
                <a:schemeClr val="dk1"/>
              </a:solidFill>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434" name="Shape 1434"/>
        <p:cNvGrpSpPr/>
        <p:nvPr/>
      </p:nvGrpSpPr>
      <p:grpSpPr>
        <a:xfrm>
          <a:off x="0" y="0"/>
          <a:ext cx="0" cy="0"/>
        </a:xfrm>
      </p:grpSpPr>
      <p:pic>
        <p:nvPicPr>
          <p:cNvPr id="1435" name="Google Shape;1435;p42"/>
          <p:cNvPicPr preferRelativeResize="0"/>
          <p:nvPr/>
        </p:nvPicPr>
        <p:blipFill>
          <a:blip r:embed="rId3">
            <a:alphaModFix/>
          </a:blip>
          <a:srcRect l="38974" r="10005"/>
          <a:stretch>
            <a:fillRect/>
          </a:stretch>
        </p:blipFill>
        <p:spPr>
          <a:xfrm>
            <a:off x="5015500" y="0"/>
            <a:ext cx="4058583" cy="5301800"/>
          </a:xfrm>
          <a:prstGeom prst="rect">
            <a:avLst/>
          </a:prstGeom>
          <a:noFill/>
          <a:ln>
            <a:noFill/>
          </a:ln>
        </p:spPr>
      </p:pic>
      <p:sp>
        <p:nvSpPr>
          <p:cNvPr id="1436" name="Google Shape;1436;p42"/>
          <p:cNvSpPr/>
          <p:nvPr/>
        </p:nvSpPr>
        <p:spPr>
          <a:xfrm>
            <a:off x="-402275" y="321175"/>
            <a:ext cx="9265800" cy="457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37" name="Google Shape;1437;p42"/>
          <p:cNvSpPr txBox="1"/>
          <p:nvPr>
            <p:ph type="title"/>
          </p:nvPr>
        </p:nvSpPr>
        <p:spPr>
          <a:xfrm>
            <a:off x="415200" y="955200"/>
            <a:ext cx="3353700" cy="7761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sz="2700"/>
              <a:t>Barber Clan</a:t>
            </a:r>
            <a:endParaRPr sz="2700"/>
          </a:p>
        </p:txBody>
      </p:sp>
      <p:sp>
        <p:nvSpPr>
          <p:cNvPr id="1438" name="Google Shape;1438;p42"/>
          <p:cNvSpPr txBox="1"/>
          <p:nvPr>
            <p:ph type="subTitle" idx="1"/>
          </p:nvPr>
        </p:nvSpPr>
        <p:spPr>
          <a:xfrm>
            <a:off x="415200" y="1502700"/>
            <a:ext cx="3969600" cy="2193900"/>
          </a:xfrm>
          <a:prstGeom prst="rect">
            <a:avLst/>
          </a:prstGeom>
        </p:spPr>
        <p:txBody>
          <a:bodyPr spcFirstLastPara="1" wrap="square" lIns="91425" tIns="91425" rIns="91425" bIns="91425" anchor="t" anchorCtr="0">
            <a:noAutofit/>
          </a:bodyPr>
          <a:lstStyle>
            <a:defPPr/>
          </a:lstStyle>
          <a:p>
            <a:pPr marL="0" lvl="0" indent="0" algn="l" rtl="0">
              <a:lnSpc>
                <a:spcPct val="115000"/>
              </a:lnSpc>
              <a:spcBef>
                <a:spcPct val="0"/>
              </a:spcBef>
              <a:spcAft>
                <a:spcPct val="0"/>
              </a:spcAft>
              <a:buNone/>
            </a:pPr>
            <a:r>
              <a:rPr lang="en"/>
              <a:t>- это новый формат экспресс- барбершопов в сегменте fair-cost (честная цена).</a:t>
            </a:r>
            <a:endParaRPr/>
          </a:p>
          <a:p>
            <a:pPr marL="0" lvl="0" indent="0" algn="l" rtl="0">
              <a:lnSpc>
                <a:spcPct val="115000"/>
              </a:lnSpc>
              <a:spcBef>
                <a:spcPct val="0"/>
              </a:spcBef>
              <a:spcAft>
                <a:spcPct val="0"/>
              </a:spcAft>
              <a:buNone/>
            </a:pPr>
            <a:endParaRPr/>
          </a:p>
          <a:p>
            <a:pPr marL="0" lvl="0" indent="0" algn="l" rtl="0">
              <a:lnSpc>
                <a:spcPct val="115000"/>
              </a:lnSpc>
              <a:spcBef>
                <a:spcPct val="0"/>
              </a:spcBef>
              <a:spcAft>
                <a:spcPct val="0"/>
              </a:spcAft>
              <a:buNone/>
            </a:pPr>
            <a:r>
              <a:rPr lang="en"/>
              <a:t>За первый год работы Barber Clan стал одним из самых узнаваемых барбершопов в г.Сочи.</a:t>
            </a:r>
            <a:endParaRPr/>
          </a:p>
        </p:txBody>
      </p:sp>
      <p:sp>
        <p:nvSpPr>
          <p:cNvPr id="1439" name="Google Shape;1439;p42"/>
          <p:cNvSpPr/>
          <p:nvPr/>
        </p:nvSpPr>
        <p:spPr>
          <a:xfrm>
            <a:off x="4572000" y="1462125"/>
            <a:ext cx="548100" cy="2219400"/>
          </a:xfrm>
          <a:prstGeom prst="rect">
            <a:avLst/>
          </a:prstGeom>
          <a:solidFill>
            <a:srgbClr val="CE1B35">
              <a:alpha val="85870"/>
            </a:srgbClr>
          </a:solidFill>
          <a:ln>
            <a:noFill/>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nvGrpSpPr>
          <p:cNvPr id="1440" name="Google Shape;1440;p42"/>
          <p:cNvGrpSpPr/>
          <p:nvPr/>
        </p:nvGrpSpPr>
        <p:grpSpPr>
          <a:xfrm>
            <a:off x="8784736" y="1478060"/>
            <a:ext cx="312682" cy="2193963"/>
            <a:chOff x="8954936" y="1478060"/>
            <a:chExt cx="312682" cy="2193963"/>
          </a:xfrm>
        </p:grpSpPr>
        <p:sp>
          <p:nvSpPr>
            <p:cNvPr id="1441" name="Google Shape;1441;p42"/>
            <p:cNvSpPr/>
            <p:nvPr/>
          </p:nvSpPr>
          <p:spPr>
            <a:xfrm flipH="1">
              <a:off x="8954936" y="1478060"/>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42" name="Google Shape;1442;p42"/>
            <p:cNvSpPr/>
            <p:nvPr/>
          </p:nvSpPr>
          <p:spPr>
            <a:xfrm flipH="1">
              <a:off x="8954936" y="155149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43" name="Google Shape;1443;p42"/>
            <p:cNvSpPr/>
            <p:nvPr/>
          </p:nvSpPr>
          <p:spPr>
            <a:xfrm flipH="1">
              <a:off x="8954936" y="162621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44" name="Google Shape;1444;p42"/>
            <p:cNvSpPr/>
            <p:nvPr/>
          </p:nvSpPr>
          <p:spPr>
            <a:xfrm flipH="1">
              <a:off x="8954936" y="1700989"/>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45" name="Google Shape;1445;p42"/>
            <p:cNvSpPr/>
            <p:nvPr/>
          </p:nvSpPr>
          <p:spPr>
            <a:xfrm flipH="1">
              <a:off x="8954936" y="177442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46" name="Google Shape;1446;p42"/>
            <p:cNvSpPr/>
            <p:nvPr/>
          </p:nvSpPr>
          <p:spPr>
            <a:xfrm flipH="1">
              <a:off x="8954936" y="184914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47" name="Google Shape;1447;p42"/>
            <p:cNvSpPr/>
            <p:nvPr/>
          </p:nvSpPr>
          <p:spPr>
            <a:xfrm flipH="1">
              <a:off x="8954936" y="1923919"/>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48" name="Google Shape;1448;p42"/>
            <p:cNvSpPr/>
            <p:nvPr/>
          </p:nvSpPr>
          <p:spPr>
            <a:xfrm flipH="1">
              <a:off x="8954936" y="199596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49" name="Google Shape;1449;p42"/>
            <p:cNvSpPr/>
            <p:nvPr/>
          </p:nvSpPr>
          <p:spPr>
            <a:xfrm flipH="1">
              <a:off x="8954936" y="207073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50" name="Google Shape;1450;p42"/>
            <p:cNvSpPr/>
            <p:nvPr/>
          </p:nvSpPr>
          <p:spPr>
            <a:xfrm flipH="1">
              <a:off x="8954936" y="214412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51" name="Google Shape;1451;p42"/>
            <p:cNvSpPr/>
            <p:nvPr/>
          </p:nvSpPr>
          <p:spPr>
            <a:xfrm flipH="1">
              <a:off x="8954936" y="2218892"/>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52" name="Google Shape;1452;p42"/>
            <p:cNvSpPr/>
            <p:nvPr/>
          </p:nvSpPr>
          <p:spPr>
            <a:xfrm flipH="1">
              <a:off x="8954936" y="2293664"/>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53" name="Google Shape;1453;p42"/>
            <p:cNvSpPr/>
            <p:nvPr/>
          </p:nvSpPr>
          <p:spPr>
            <a:xfrm flipH="1">
              <a:off x="8954936" y="2367049"/>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54" name="Google Shape;1454;p42"/>
            <p:cNvSpPr/>
            <p:nvPr/>
          </p:nvSpPr>
          <p:spPr>
            <a:xfrm flipH="1">
              <a:off x="8954936" y="244182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55" name="Google Shape;1455;p42"/>
            <p:cNvSpPr/>
            <p:nvPr/>
          </p:nvSpPr>
          <p:spPr>
            <a:xfrm flipH="1">
              <a:off x="8954936" y="2515206"/>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56" name="Google Shape;1456;p42"/>
            <p:cNvSpPr/>
            <p:nvPr/>
          </p:nvSpPr>
          <p:spPr>
            <a:xfrm flipH="1">
              <a:off x="8954936" y="2589978"/>
              <a:ext cx="312682" cy="43557"/>
            </a:xfrm>
            <a:custGeom>
              <a:rect l="l" t="t" r="r" b="b"/>
              <a:pathLst>
                <a:path w="6992" h="974"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57" name="Google Shape;1457;p42"/>
            <p:cNvSpPr/>
            <p:nvPr/>
          </p:nvSpPr>
          <p:spPr>
            <a:xfrm flipH="1">
              <a:off x="8954936" y="2664750"/>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58" name="Google Shape;1458;p42"/>
            <p:cNvSpPr/>
            <p:nvPr/>
          </p:nvSpPr>
          <p:spPr>
            <a:xfrm flipH="1">
              <a:off x="8954936" y="2736794"/>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59" name="Google Shape;1459;p42"/>
            <p:cNvSpPr/>
            <p:nvPr/>
          </p:nvSpPr>
          <p:spPr>
            <a:xfrm flipH="1">
              <a:off x="8954936" y="281152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60" name="Google Shape;1460;p42"/>
            <p:cNvSpPr/>
            <p:nvPr/>
          </p:nvSpPr>
          <p:spPr>
            <a:xfrm flipH="1">
              <a:off x="8954936" y="2886293"/>
              <a:ext cx="312682" cy="44899"/>
            </a:xfrm>
            <a:custGeom>
              <a:rect l="l" t="t" r="r" b="b"/>
              <a:pathLst>
                <a:path w="6992" h="1004" fill="none" extrusionOk="0">
                  <a:moveTo>
                    <a:pt x="1" y="912"/>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61" name="Google Shape;1461;p42"/>
            <p:cNvSpPr/>
            <p:nvPr/>
          </p:nvSpPr>
          <p:spPr>
            <a:xfrm flipH="1">
              <a:off x="8954936" y="2959679"/>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62" name="Google Shape;1462;p42"/>
            <p:cNvSpPr/>
            <p:nvPr/>
          </p:nvSpPr>
          <p:spPr>
            <a:xfrm flipH="1">
              <a:off x="8954936" y="3034450"/>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63" name="Google Shape;1463;p42"/>
            <p:cNvSpPr/>
            <p:nvPr/>
          </p:nvSpPr>
          <p:spPr>
            <a:xfrm flipH="1">
              <a:off x="8954936" y="3107881"/>
              <a:ext cx="312682" cy="43513"/>
            </a:xfrm>
            <a:custGeom>
              <a:rect l="l" t="t" r="r" b="b"/>
              <a:pathLst>
                <a:path w="6992" h="973" fill="none" extrusionOk="0">
                  <a:moveTo>
                    <a:pt x="1" y="912"/>
                  </a:moveTo>
                  <a:cubicBezTo>
                    <a:pt x="639" y="97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64" name="Google Shape;1464;p42"/>
            <p:cNvSpPr/>
            <p:nvPr/>
          </p:nvSpPr>
          <p:spPr>
            <a:xfrm flipH="1">
              <a:off x="8954936" y="3182608"/>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65" name="Google Shape;1465;p42"/>
            <p:cNvSpPr/>
            <p:nvPr/>
          </p:nvSpPr>
          <p:spPr>
            <a:xfrm flipH="1">
              <a:off x="8954936" y="3257380"/>
              <a:ext cx="312682" cy="43557"/>
            </a:xfrm>
            <a:custGeom>
              <a:rect l="l" t="t" r="r" b="b"/>
              <a:pathLst>
                <a:path w="6992" h="974" fill="none" extrusionOk="0">
                  <a:moveTo>
                    <a:pt x="1" y="912"/>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66" name="Google Shape;1466;p42"/>
            <p:cNvSpPr/>
            <p:nvPr/>
          </p:nvSpPr>
          <p:spPr>
            <a:xfrm flipH="1">
              <a:off x="8954936" y="3330765"/>
              <a:ext cx="312682" cy="43557"/>
            </a:xfrm>
            <a:custGeom>
              <a:rect l="l" t="t" r="r" b="b"/>
              <a:pathLst>
                <a:path w="6992" h="974" fill="none" extrusionOk="0">
                  <a:moveTo>
                    <a:pt x="1" y="913"/>
                  </a:moveTo>
                  <a:cubicBezTo>
                    <a:pt x="639" y="97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67" name="Google Shape;1467;p42"/>
            <p:cNvSpPr/>
            <p:nvPr/>
          </p:nvSpPr>
          <p:spPr>
            <a:xfrm flipH="1">
              <a:off x="8954936" y="3405537"/>
              <a:ext cx="312682" cy="43557"/>
            </a:xfrm>
            <a:custGeom>
              <a:rect l="l" t="t" r="r" b="b"/>
              <a:pathLst>
                <a:path w="6992" h="974" fill="none" extrusionOk="0">
                  <a:moveTo>
                    <a:pt x="1" y="913"/>
                  </a:moveTo>
                  <a:cubicBezTo>
                    <a:pt x="639" y="973"/>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68" name="Google Shape;1468;p42"/>
            <p:cNvSpPr/>
            <p:nvPr/>
          </p:nvSpPr>
          <p:spPr>
            <a:xfrm flipH="1">
              <a:off x="8954936" y="3477581"/>
              <a:ext cx="312682" cy="44899"/>
            </a:xfrm>
            <a:custGeom>
              <a:rect l="l" t="t" r="r" b="b"/>
              <a:pathLst>
                <a:path w="6992" h="1004" fill="none" extrusionOk="0">
                  <a:moveTo>
                    <a:pt x="1" y="913"/>
                  </a:moveTo>
                  <a:cubicBezTo>
                    <a:pt x="639" y="1004"/>
                    <a:pt x="6992" y="1"/>
                    <a:pt x="6992" y="1"/>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69" name="Google Shape;1469;p42"/>
            <p:cNvSpPr/>
            <p:nvPr/>
          </p:nvSpPr>
          <p:spPr>
            <a:xfrm flipH="1">
              <a:off x="8954936" y="3552353"/>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
          <p:nvSpPr>
            <p:cNvPr id="1470" name="Google Shape;1470;p42"/>
            <p:cNvSpPr/>
            <p:nvPr/>
          </p:nvSpPr>
          <p:spPr>
            <a:xfrm flipH="1">
              <a:off x="8954936" y="3627125"/>
              <a:ext cx="312682" cy="44899"/>
            </a:xfrm>
            <a:custGeom>
              <a:rect l="l" t="t" r="r" b="b"/>
              <a:pathLst>
                <a:path w="6992" h="1004" fill="none" extrusionOk="0">
                  <a:moveTo>
                    <a:pt x="1" y="912"/>
                  </a:moveTo>
                  <a:cubicBezTo>
                    <a:pt x="639" y="1003"/>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grpSp>
      <p:sp>
        <p:nvSpPr>
          <p:cNvPr id="1471" name="Google Shape;1471;p42"/>
          <p:cNvSpPr/>
          <p:nvPr/>
        </p:nvSpPr>
        <p:spPr>
          <a:xfrm flipH="1">
            <a:off x="8954936" y="5256900"/>
            <a:ext cx="312682" cy="44899"/>
          </a:xfrm>
          <a:custGeom>
            <a:rect l="l" t="t" r="r" b="b"/>
            <a:pathLst>
              <a:path w="6992" h="1004" fill="none" extrusionOk="0">
                <a:moveTo>
                  <a:pt x="1" y="912"/>
                </a:moveTo>
                <a:cubicBezTo>
                  <a:pt x="639" y="1004"/>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defPPr/>
          </a:lstStyle>
          <a:p>
            <a:pPr marL="0" lvl="0" indent="0" algn="l" rtl="0">
              <a:spcBef>
                <a:spcPct val="0"/>
              </a:spcBef>
              <a:spcAft>
                <a:spcPct val="0"/>
              </a:spcAft>
              <a:buNone/>
            </a:pPr>
            <a:endParaRPr/>
          </a:p>
        </p:txBody>
      </p:sp>
    </p:spTree>
  </p:cSld>
  <p:clrMapOvr>
    <a:masterClrMapping/>
  </p:clrMapOvr>
  <p:transition/>
  <p:timing/>
</p:sld>
</file>

<file path=ppt/slides/slide9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18" name="Shape 2918"/>
        <p:cNvGrpSpPr/>
        <p:nvPr/>
      </p:nvGrpSpPr>
      <p:grpSpPr>
        <a:xfrm>
          <a:off x="0" y="0"/>
          <a:ext cx="0" cy="0"/>
        </a:xfrm>
      </p:grpSpPr>
      <p:sp>
        <p:nvSpPr>
          <p:cNvPr id="2919" name="Google Shape;2919;p123"/>
          <p:cNvSpPr txBox="1"/>
          <p:nvPr>
            <p:ph type="title"/>
          </p:nvPr>
        </p:nvSpPr>
        <p:spPr>
          <a:xfrm>
            <a:off x="346625" y="1416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Переход на электронные трудовые книжки</a:t>
            </a:r>
            <a:endParaRPr/>
          </a:p>
        </p:txBody>
      </p:sp>
      <p:sp>
        <p:nvSpPr>
          <p:cNvPr id="2920" name="Google Shape;2920;p123"/>
          <p:cNvSpPr txBox="1"/>
          <p:nvPr>
            <p:ph type="subTitle" idx="1"/>
          </p:nvPr>
        </p:nvSpPr>
        <p:spPr>
          <a:xfrm>
            <a:off x="346625" y="1506650"/>
            <a:ext cx="8136600" cy="24603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ts val="1400"/>
              </a:spcBef>
              <a:spcAft>
                <a:spcPct val="0"/>
              </a:spcAft>
              <a:buNone/>
            </a:pPr>
            <a:r>
              <a:rPr lang="en" sz="1300">
                <a:solidFill>
                  <a:schemeClr val="dk1"/>
                </a:solidFill>
              </a:rPr>
              <a:t>С 2020 года работодатели получили право оформления трудовых книжек работников </a:t>
            </a:r>
            <a:r>
              <a:rPr lang="en" sz="1300" b="1">
                <a:solidFill>
                  <a:schemeClr val="dk1"/>
                </a:solidFill>
              </a:rPr>
              <a:t>в электронном виде</a:t>
            </a:r>
            <a:r>
              <a:rPr lang="en" sz="1300">
                <a:solidFill>
                  <a:schemeClr val="dk1"/>
                </a:solidFill>
              </a:rPr>
              <a:t> (</a:t>
            </a:r>
            <a:r>
              <a:rPr lang="en" sz="1300" u="sng">
                <a:solidFill>
                  <a:schemeClr val="hlink"/>
                </a:solidFill>
                <a:hlinkClick r:id="rId3"/>
              </a:rPr>
              <a:t>ст. 66.1 ТК РФ</a:t>
            </a:r>
            <a:r>
              <a:rPr lang="en" sz="1300">
                <a:solidFill>
                  <a:schemeClr val="dk1"/>
                </a:solidFill>
              </a:rPr>
              <a:t>). Сведения будут храниться на сервере, а работник или работодатель смогут получить доступ к ним в онлайн-режиме. Кроме того, работодатели освобождаются от необходимости приобретать, оформлять, вести и хранить бумажные трудовые книжки. В течение 2020 года переход на электронные книжки будет добровольным. У тех, кто впервые устроится на работу с начала 2021 года, трудовые книжки сразу будут вестись в электронном виде. </a:t>
            </a:r>
            <a:endParaRPr sz="1300">
              <a:solidFill>
                <a:schemeClr val="dk1"/>
              </a:solidFill>
            </a:endParaRPr>
          </a:p>
          <a:p>
            <a:pPr marL="0" lvl="0" indent="450215" algn="just" rtl="0">
              <a:lnSpc>
                <a:spcPct val="150000"/>
              </a:lnSpc>
              <a:spcBef>
                <a:spcPts val="1400"/>
              </a:spcBef>
              <a:spcAft>
                <a:spcPts val="1400"/>
              </a:spcAft>
              <a:buNone/>
            </a:pPr>
            <a:endParaRPr sz="1300">
              <a:solidFill>
                <a:schemeClr val="dk1"/>
              </a:solidFill>
            </a:endParaRPr>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24" name="Shape 2924"/>
        <p:cNvGrpSpPr/>
        <p:nvPr/>
      </p:nvGrpSpPr>
      <p:grpSpPr>
        <a:xfrm>
          <a:off x="0" y="0"/>
          <a:ext cx="0" cy="0"/>
        </a:xfrm>
      </p:grpSpPr>
      <p:sp>
        <p:nvSpPr>
          <p:cNvPr id="2925" name="Google Shape;2925;p124"/>
          <p:cNvSpPr txBox="1"/>
          <p:nvPr>
            <p:ph type="title"/>
          </p:nvPr>
        </p:nvSpPr>
        <p:spPr>
          <a:xfrm>
            <a:off x="346625" y="3523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Как выполнить переход?</a:t>
            </a:r>
            <a:endParaRPr/>
          </a:p>
        </p:txBody>
      </p:sp>
      <p:sp>
        <p:nvSpPr>
          <p:cNvPr id="2926" name="Google Shape;2926;p124"/>
          <p:cNvSpPr txBox="1"/>
          <p:nvPr>
            <p:ph type="subTitle" idx="1"/>
          </p:nvPr>
        </p:nvSpPr>
        <p:spPr>
          <a:xfrm>
            <a:off x="346625" y="1506650"/>
            <a:ext cx="8136600" cy="24603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ts val="1400"/>
              </a:spcBef>
              <a:spcAft>
                <a:spcPct val="0"/>
              </a:spcAft>
              <a:buNone/>
            </a:pPr>
            <a:r>
              <a:rPr lang="en" sz="1400" i="1">
                <a:solidFill>
                  <a:schemeClr val="dk1"/>
                </a:solidFill>
              </a:rPr>
              <a:t>1 шаг. Уведомить работников о введении эл. трудовых книжек</a:t>
            </a:r>
            <a:endParaRPr sz="1400" i="1">
              <a:solidFill>
                <a:schemeClr val="dk1"/>
              </a:solidFill>
            </a:endParaRPr>
          </a:p>
          <a:p>
            <a:pPr marL="0" lvl="0" indent="450215" algn="just" rtl="0">
              <a:lnSpc>
                <a:spcPct val="150000"/>
              </a:lnSpc>
              <a:spcBef>
                <a:spcPts val="1400"/>
              </a:spcBef>
              <a:spcAft>
                <a:spcPct val="0"/>
              </a:spcAft>
              <a:buNone/>
            </a:pPr>
            <a:r>
              <a:rPr lang="en" sz="1400">
                <a:solidFill>
                  <a:schemeClr val="dk1"/>
                </a:solidFill>
              </a:rPr>
              <a:t>Для этого необходимо издать соответствующий документ и ознакомить с ним всех работников. Каждый работник, ознакомившийся с текстом уведомления, должен подтвердить это проставлением подписи либо в самом уведомлении, либо в листе ознакомления с уведомлением. Крайний срок - 30 июня 2020 г. включительно (</a:t>
            </a:r>
            <a:r>
              <a:rPr lang="en" sz="1400" u="sng">
                <a:solidFill>
                  <a:schemeClr val="hlink"/>
                </a:solidFill>
                <a:hlinkClick r:id="rId3"/>
              </a:rPr>
              <a:t>п. 4 ч. 1 ст. 2 Федерального закона</a:t>
            </a:r>
            <a:r>
              <a:rPr lang="en" sz="1400">
                <a:solidFill>
                  <a:schemeClr val="dk1"/>
                </a:solidFill>
              </a:rPr>
              <a:t> от 16.12.2019 № 439-ФЗ). </a:t>
            </a:r>
            <a:endParaRPr sz="1300">
              <a:solidFill>
                <a:schemeClr val="dk1"/>
              </a:solidFill>
            </a:endParaRPr>
          </a:p>
          <a:p>
            <a:pPr marL="0" lvl="0" indent="450215" algn="just" rtl="0">
              <a:lnSpc>
                <a:spcPct val="150000"/>
              </a:lnSpc>
              <a:spcBef>
                <a:spcPts val="1400"/>
              </a:spcBef>
              <a:spcAft>
                <a:spcPts val="1400"/>
              </a:spcAft>
              <a:buNone/>
            </a:pPr>
            <a:endParaRPr sz="1300">
              <a:solidFill>
                <a:schemeClr val="dk1"/>
              </a:solidFill>
            </a:endParaRPr>
          </a:p>
        </p:txBody>
      </p:sp>
    </p:spTree>
  </p:cSld>
  <p:clrMapOvr>
    <a:masterClrMapping/>
  </p:clrMapOvr>
  <p:transition/>
  <p:timing/>
</p:sld>
</file>

<file path=ppt/slides/slide9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30" name="Shape 2930"/>
        <p:cNvGrpSpPr/>
        <p:nvPr/>
      </p:nvGrpSpPr>
      <p:grpSpPr>
        <a:xfrm>
          <a:off x="0" y="0"/>
          <a:ext cx="0" cy="0"/>
        </a:xfrm>
      </p:grpSpPr>
      <p:sp>
        <p:nvSpPr>
          <p:cNvPr id="2931" name="Google Shape;2931;p125"/>
          <p:cNvSpPr txBox="1"/>
          <p:nvPr>
            <p:ph type="title"/>
          </p:nvPr>
        </p:nvSpPr>
        <p:spPr>
          <a:xfrm>
            <a:off x="346625" y="3523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Как выполнить переход?</a:t>
            </a:r>
            <a:endParaRPr/>
          </a:p>
        </p:txBody>
      </p:sp>
      <p:sp>
        <p:nvSpPr>
          <p:cNvPr id="2932" name="Google Shape;2932;p125"/>
          <p:cNvSpPr txBox="1"/>
          <p:nvPr>
            <p:ph type="subTitle" idx="1"/>
          </p:nvPr>
        </p:nvSpPr>
        <p:spPr>
          <a:xfrm>
            <a:off x="346625" y="1191825"/>
            <a:ext cx="8136600" cy="35067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ts val="1400"/>
              </a:spcBef>
              <a:spcAft>
                <a:spcPct val="0"/>
              </a:spcAft>
              <a:buNone/>
            </a:pPr>
            <a:r>
              <a:rPr lang="en" sz="1200" i="1">
                <a:solidFill>
                  <a:schemeClr val="dk1"/>
                </a:solidFill>
              </a:rPr>
              <a:t>2 шаг. Получить от работника заявление о сохранении бумажной трудовой книжки или о ведении электронной</a:t>
            </a:r>
            <a:endParaRPr sz="1200" i="1" u="sng">
              <a:solidFill>
                <a:schemeClr val="dk1"/>
              </a:solidFill>
            </a:endParaRPr>
          </a:p>
          <a:p>
            <a:pPr marL="0" lvl="0" indent="450215" algn="just" rtl="0">
              <a:lnSpc>
                <a:spcPct val="150000"/>
              </a:lnSpc>
              <a:spcBef>
                <a:spcPts val="1400"/>
              </a:spcBef>
              <a:spcAft>
                <a:spcPct val="0"/>
              </a:spcAft>
              <a:buClr>
                <a:schemeClr val="dk1"/>
              </a:buClr>
              <a:buSzPts val="1100"/>
              <a:buFont typeface="Arial"/>
              <a:buNone/>
            </a:pPr>
            <a:r>
              <a:rPr lang="en" sz="1200">
                <a:solidFill>
                  <a:schemeClr val="dk1"/>
                </a:solidFill>
              </a:rPr>
              <a:t>Не позднее 31 декабря 2020 работники должны написать на имя работодателя заявление о сохранении бумажной трудовой книжки либо о переходе на электронную трудовую книжку. Сведения о поданном работником заявлении включаются в сведения о его трудовой деятельности, передаваемые в ПФР РФ (</a:t>
            </a:r>
            <a:r>
              <a:rPr lang="en" sz="1200" u="sng">
                <a:solidFill>
                  <a:schemeClr val="hlink"/>
                </a:solidFill>
                <a:hlinkClick r:id="rId3"/>
              </a:rPr>
              <a:t>ч. 2 ст. 2 Федерального закона</a:t>
            </a:r>
            <a:r>
              <a:rPr lang="en" sz="1200">
                <a:solidFill>
                  <a:schemeClr val="dk1"/>
                </a:solidFill>
              </a:rPr>
              <a:t> от 16.12.2019 № 439-ФЗ). Заявление оформляется в произвольной форме.</a:t>
            </a:r>
            <a:endParaRPr sz="1200" u="sng">
              <a:solidFill>
                <a:schemeClr val="dk1"/>
              </a:solidFill>
            </a:endParaRPr>
          </a:p>
          <a:p>
            <a:pPr marL="0" lvl="0" indent="449580" algn="just" rtl="0">
              <a:lnSpc>
                <a:spcPct val="150000"/>
              </a:lnSpc>
              <a:spcBef>
                <a:spcPts val="1400"/>
              </a:spcBef>
              <a:spcAft>
                <a:spcPct val="0"/>
              </a:spcAft>
              <a:buClr>
                <a:schemeClr val="dk1"/>
              </a:buClr>
              <a:buSzPts val="1100"/>
              <a:buFont typeface="Arial"/>
              <a:buNone/>
            </a:pPr>
            <a:r>
              <a:rPr lang="en" sz="1200">
                <a:solidFill>
                  <a:schemeClr val="dk1"/>
                </a:solidFill>
              </a:rPr>
              <a:t>Пример уведомления сотрудников о переходе на электронные трудовые книжки и пример заявление о переходе на электронную трудовую книжку находятся </a:t>
            </a:r>
            <a:r>
              <a:rPr lang="en" sz="1200" b="1" u="sng">
                <a:solidFill>
                  <a:schemeClr val="hlink"/>
                </a:solidFill>
                <a:hlinkClick r:id="rId4"/>
              </a:rPr>
              <a:t>в Приложении в папке переход на эл. трудовые книжки</a:t>
            </a:r>
            <a:r>
              <a:rPr lang="en" sz="1200" u="sng">
                <a:solidFill>
                  <a:schemeClr val="hlink"/>
                </a:solidFill>
                <a:hlinkClick r:id="rId4"/>
              </a:rPr>
              <a:t>.</a:t>
            </a:r>
            <a:endParaRPr sz="1200">
              <a:solidFill>
                <a:schemeClr val="dk1"/>
              </a:solidFill>
            </a:endParaRPr>
          </a:p>
          <a:p>
            <a:pPr marL="0" lvl="0" indent="0" algn="just" rtl="0">
              <a:lnSpc>
                <a:spcPct val="150000"/>
              </a:lnSpc>
              <a:spcBef>
                <a:spcPts val="1400"/>
              </a:spcBef>
              <a:spcAft>
                <a:spcPct val="0"/>
              </a:spcAft>
              <a:buNone/>
            </a:pPr>
            <a:endParaRPr sz="1400" i="1">
              <a:solidFill>
                <a:schemeClr val="dk1"/>
              </a:solidFill>
            </a:endParaRPr>
          </a:p>
          <a:p>
            <a:pPr marL="0" lvl="0" indent="450215" algn="just" rtl="0">
              <a:lnSpc>
                <a:spcPct val="150000"/>
              </a:lnSpc>
              <a:spcBef>
                <a:spcPts val="1400"/>
              </a:spcBef>
              <a:spcAft>
                <a:spcPts val="1400"/>
              </a:spcAft>
              <a:buNone/>
            </a:pPr>
            <a:endParaRPr sz="1300">
              <a:solidFill>
                <a:schemeClr val="dk1"/>
              </a:solidFill>
            </a:endParaRPr>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36" name="Shape 2936"/>
        <p:cNvGrpSpPr/>
        <p:nvPr/>
      </p:nvGrpSpPr>
      <p:grpSpPr>
        <a:xfrm>
          <a:off x="0" y="0"/>
          <a:ext cx="0" cy="0"/>
        </a:xfrm>
      </p:grpSpPr>
      <p:sp>
        <p:nvSpPr>
          <p:cNvPr id="2937" name="Google Shape;2937;p126"/>
          <p:cNvSpPr txBox="1"/>
          <p:nvPr>
            <p:ph type="subTitle" idx="1"/>
          </p:nvPr>
        </p:nvSpPr>
        <p:spPr>
          <a:xfrm>
            <a:off x="165050" y="983650"/>
            <a:ext cx="8136600" cy="34779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ts val="1400"/>
              </a:spcBef>
              <a:spcAft>
                <a:spcPct val="0"/>
              </a:spcAft>
              <a:buNone/>
            </a:pPr>
            <a:r>
              <a:rPr lang="en" sz="1200">
                <a:solidFill>
                  <a:schemeClr val="dk1"/>
                </a:solidFill>
              </a:rPr>
              <a:t>Если вы получили от работника заявление о сохранении бумажной трудовой, вы обязаны вести его бумажную трудовую книжку по старым правилам, а также электронную трудовую книжку. Право работника на ведение бумажной трудовой книжки сохранится за ним и при переходе к другим работодателям, при этом за ним сохраняется право отказаться от нее и перейти на электронную трудовую книжку. </a:t>
            </a:r>
            <a:endParaRPr sz="1200">
              <a:solidFill>
                <a:schemeClr val="dk1"/>
              </a:solidFill>
            </a:endParaRPr>
          </a:p>
          <a:p>
            <a:pPr marL="0" lvl="0" indent="450215" algn="just" rtl="0">
              <a:lnSpc>
                <a:spcPct val="150000"/>
              </a:lnSpc>
              <a:spcBef>
                <a:spcPts val="1400"/>
              </a:spcBef>
              <a:spcAft>
                <a:spcPts val="1400"/>
              </a:spcAft>
              <a:buNone/>
            </a:pPr>
            <a:r>
              <a:rPr lang="en" sz="1200">
                <a:solidFill>
                  <a:schemeClr val="dk1"/>
                </a:solidFill>
              </a:rPr>
              <a:t>Электронные трудовые книжки ведутся с даты подачи заявления. При этом бумажная трудовая книжка выдается работнику на руки. В бумажной трудовой книжке необходимо сделать запись о том, что работник подал заявление о предоставлении ему работодателем сведений о трудовой деятельности в соответствии со </a:t>
            </a:r>
            <a:r>
              <a:rPr lang="en" sz="1200" u="sng">
                <a:solidFill>
                  <a:schemeClr val="hlink"/>
                </a:solidFill>
                <a:hlinkClick r:id="rId3"/>
              </a:rPr>
              <a:t>статьей 66.1 ТК РФ</a:t>
            </a:r>
            <a:r>
              <a:rPr lang="en" sz="1200">
                <a:solidFill>
                  <a:schemeClr val="dk1"/>
                </a:solidFill>
              </a:rPr>
              <a:t> (</a:t>
            </a:r>
            <a:r>
              <a:rPr lang="en" sz="1200" u="sng">
                <a:solidFill>
                  <a:schemeClr val="hlink"/>
                </a:solidFill>
                <a:hlinkClick r:id="rId4"/>
              </a:rPr>
              <a:t>ч. 3 ст. 2 Федерального закона</a:t>
            </a:r>
            <a:r>
              <a:rPr lang="en" sz="1200">
                <a:solidFill>
                  <a:schemeClr val="dk1"/>
                </a:solidFill>
              </a:rPr>
              <a:t> от 16.12.2019 № 439-ФЗ).</a:t>
            </a:r>
            <a:endParaRPr sz="1300">
              <a:solidFill>
                <a:schemeClr val="dk1"/>
              </a:solidFill>
            </a:endParaRPr>
          </a:p>
        </p:txBody>
      </p:sp>
      <p:sp>
        <p:nvSpPr>
          <p:cNvPr id="2938" name="Google Shape;2938;p126"/>
          <p:cNvSpPr txBox="1"/>
          <p:nvPr>
            <p:ph type="title"/>
          </p:nvPr>
        </p:nvSpPr>
        <p:spPr>
          <a:xfrm>
            <a:off x="381350" y="3308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ВАЖНО</a:t>
            </a:r>
            <a:endParaRPr/>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42" name="Shape 2942"/>
        <p:cNvGrpSpPr/>
        <p:nvPr/>
      </p:nvGrpSpPr>
      <p:grpSpPr>
        <a:xfrm>
          <a:off x="0" y="0"/>
          <a:ext cx="0" cy="0"/>
        </a:xfrm>
      </p:grpSpPr>
      <p:sp>
        <p:nvSpPr>
          <p:cNvPr id="2943" name="Google Shape;2943;p127"/>
          <p:cNvSpPr txBox="1"/>
          <p:nvPr>
            <p:ph type="title"/>
          </p:nvPr>
        </p:nvSpPr>
        <p:spPr>
          <a:xfrm>
            <a:off x="293225" y="112075"/>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Заявление о приеме </a:t>
            </a:r>
            <a:endParaRPr/>
          </a:p>
          <a:p>
            <a:pPr marL="0" lvl="0" indent="0" algn="l" rtl="0">
              <a:spcBef>
                <a:spcPct val="0"/>
              </a:spcBef>
              <a:spcAft>
                <a:spcPct val="0"/>
              </a:spcAft>
              <a:buNone/>
            </a:pPr>
            <a:r>
              <a:rPr lang="en"/>
              <a:t>на работу</a:t>
            </a:r>
            <a:endParaRPr/>
          </a:p>
        </p:txBody>
      </p:sp>
      <p:sp>
        <p:nvSpPr>
          <p:cNvPr id="2944" name="Google Shape;2944;p127"/>
          <p:cNvSpPr txBox="1"/>
          <p:nvPr>
            <p:ph type="subTitle" idx="1"/>
          </p:nvPr>
        </p:nvSpPr>
        <p:spPr>
          <a:xfrm>
            <a:off x="462300" y="1357300"/>
            <a:ext cx="8136600" cy="34167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ts val="1400"/>
              </a:spcBef>
              <a:spcAft>
                <a:spcPct val="0"/>
              </a:spcAft>
              <a:buNone/>
            </a:pPr>
            <a:r>
              <a:rPr lang="en" sz="1200" u="sng">
                <a:solidFill>
                  <a:schemeClr val="dk1"/>
                </a:solidFill>
              </a:rPr>
              <a:t>В заявлении указывается:</a:t>
            </a:r>
            <a:endParaRPr sz="1200" u="sng">
              <a:solidFill>
                <a:schemeClr val="dk1"/>
              </a:solidFill>
            </a:endParaRPr>
          </a:p>
          <a:p>
            <a:pPr marL="0" lvl="0" indent="374015" algn="just" rtl="0">
              <a:lnSpc>
                <a:spcPct val="150000"/>
              </a:lnSpc>
              <a:spcBef>
                <a:spcPts val="1400"/>
              </a:spcBef>
              <a:spcAft>
                <a:spcPct val="0"/>
              </a:spcAft>
              <a:buClr>
                <a:schemeClr val="dk1"/>
              </a:buClr>
              <a:buSzPts val="1200"/>
              <a:buFont typeface="Open Sans"/>
              <a:buChar char="⎯"/>
            </a:pPr>
            <a:r>
              <a:rPr lang="en" sz="1200">
                <a:solidFill>
                  <a:schemeClr val="dk1"/>
                </a:solidFill>
              </a:rPr>
              <a:t>Наименование организации, в которую гражданин устраивается на работу;</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Ф.И.О. руководителя организации;</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Ф.И.О, место проживания гражданина, устраивающегося на работу;</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Паспортные данные;</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Номер ИНН;</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Номер СНИЛС;</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Наименование должности;</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Дата написания заявления;</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Личная подпись с расшифровкой.   </a:t>
            </a:r>
            <a:endParaRPr sz="1200" i="1">
              <a:solidFill>
                <a:schemeClr val="dk1"/>
              </a:solidFill>
            </a:endParaRPr>
          </a:p>
          <a:p>
            <a:pPr marL="0" lvl="0" indent="0" algn="just" rtl="0">
              <a:lnSpc>
                <a:spcPct val="150000"/>
              </a:lnSpc>
              <a:spcBef>
                <a:spcPts val="1400"/>
              </a:spcBef>
              <a:spcAft>
                <a:spcPct val="0"/>
              </a:spcAft>
              <a:buNone/>
            </a:pPr>
            <a:endParaRPr sz="1400" i="1">
              <a:solidFill>
                <a:schemeClr val="dk1"/>
              </a:solidFill>
            </a:endParaRPr>
          </a:p>
          <a:p>
            <a:pPr marL="0" lvl="0" indent="450215" algn="just" rtl="0">
              <a:lnSpc>
                <a:spcPct val="150000"/>
              </a:lnSpc>
              <a:spcBef>
                <a:spcPts val="1400"/>
              </a:spcBef>
              <a:spcAft>
                <a:spcPts val="1400"/>
              </a:spcAft>
              <a:buNone/>
            </a:pPr>
            <a:endParaRPr sz="1300">
              <a:solidFill>
                <a:schemeClr val="dk1"/>
              </a:solidFill>
            </a:endParaRPr>
          </a:p>
        </p:txBody>
      </p:sp>
    </p:spTree>
  </p:cSld>
  <p:clrMapOvr>
    <a:masterClrMapping/>
  </p:clrMapOvr>
  <p:transition/>
  <p:timing/>
</p:sld>
</file>

<file path=ppt/slides/slide9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48" name="Shape 2948"/>
        <p:cNvGrpSpPr/>
        <p:nvPr/>
      </p:nvGrpSpPr>
      <p:grpSpPr>
        <a:xfrm>
          <a:off x="0" y="0"/>
          <a:ext cx="0" cy="0"/>
        </a:xfrm>
      </p:grpSpPr>
      <p:sp>
        <p:nvSpPr>
          <p:cNvPr id="2949" name="Google Shape;2949;p128"/>
          <p:cNvSpPr txBox="1"/>
          <p:nvPr>
            <p:ph type="title"/>
          </p:nvPr>
        </p:nvSpPr>
        <p:spPr>
          <a:xfrm>
            <a:off x="293225" y="3345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Заявление о приеме </a:t>
            </a:r>
            <a:endParaRPr/>
          </a:p>
          <a:p>
            <a:pPr marL="0" lvl="0" indent="0" algn="l" rtl="0">
              <a:spcBef>
                <a:spcPct val="0"/>
              </a:spcBef>
              <a:spcAft>
                <a:spcPct val="0"/>
              </a:spcAft>
              <a:buNone/>
            </a:pPr>
            <a:r>
              <a:rPr lang="en"/>
              <a:t>на работу</a:t>
            </a:r>
            <a:endParaRPr/>
          </a:p>
        </p:txBody>
      </p:sp>
      <p:sp>
        <p:nvSpPr>
          <p:cNvPr id="2950" name="Google Shape;2950;p128"/>
          <p:cNvSpPr txBox="1"/>
          <p:nvPr/>
        </p:nvSpPr>
        <p:spPr>
          <a:xfrm>
            <a:off x="729950" y="2638675"/>
            <a:ext cx="7898100" cy="4002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50000"/>
              </a:lnSpc>
              <a:spcBef>
                <a:spcPts val="1400"/>
              </a:spcBef>
              <a:spcAft>
                <a:spcPts val="1400"/>
              </a:spcAft>
              <a:buNone/>
            </a:pPr>
            <a:r>
              <a:rPr lang="en">
                <a:solidFill>
                  <a:schemeClr val="dk1"/>
                </a:solidFill>
                <a:latin typeface="Open Sans"/>
                <a:ea typeface="Open Sans"/>
                <a:cs typeface="Open Sans"/>
                <a:sym typeface="Open Sans"/>
              </a:rPr>
              <a:t>Бланк заявления о приеме на работу находится </a:t>
            </a:r>
            <a:r>
              <a:rPr lang="en" b="1" u="sng">
                <a:solidFill>
                  <a:schemeClr val="hlink"/>
                </a:solidFill>
                <a:latin typeface="Open Sans"/>
                <a:ea typeface="Open Sans"/>
                <a:cs typeface="Open Sans"/>
                <a:sym typeface="Open Sans"/>
                <a:hlinkClick r:id="rId3"/>
              </a:rPr>
              <a:t>в Приложении.</a:t>
            </a:r>
            <a:endParaRPr>
              <a:latin typeface="Open Sans"/>
              <a:ea typeface="Open Sans"/>
              <a:cs typeface="Open Sans"/>
              <a:sym typeface="Open Sans"/>
            </a:endParaRPr>
          </a:p>
        </p:txBody>
      </p:sp>
      <p:pic>
        <p:nvPicPr>
          <p:cNvPr id="2951" name="Google Shape;2951;p128"/>
          <p:cNvPicPr preferRelativeResize="0"/>
          <p:nvPr/>
        </p:nvPicPr>
        <p:blipFill>
          <a:blip r:embed="rId4">
            <a:alphaModFix/>
          </a:blip>
          <a:stretch>
            <a:fillRect/>
          </a:stretch>
        </p:blipFill>
        <p:spPr>
          <a:xfrm>
            <a:off x="417288" y="2682462"/>
            <a:ext cx="312675" cy="312675"/>
          </a:xfrm>
          <a:prstGeom prst="rect">
            <a:avLst/>
          </a:prstGeom>
          <a:noFill/>
          <a:ln>
            <a:noFill/>
          </a:ln>
        </p:spPr>
      </p:pic>
    </p:spTree>
  </p:cSld>
  <p:clrMapOvr>
    <a:masterClrMapping/>
  </p:clrMapOvr>
  <p:transition/>
  <p:timing/>
</p:sld>
</file>

<file path=ppt/slides/slide9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55" name="Shape 2955"/>
        <p:cNvGrpSpPr/>
        <p:nvPr/>
      </p:nvGrpSpPr>
      <p:grpSpPr>
        <a:xfrm>
          <a:off x="0" y="0"/>
          <a:ext cx="0" cy="0"/>
        </a:xfrm>
      </p:grpSpPr>
      <p:sp>
        <p:nvSpPr>
          <p:cNvPr id="2956" name="Google Shape;2956;p129"/>
          <p:cNvSpPr txBox="1"/>
          <p:nvPr>
            <p:ph type="title"/>
          </p:nvPr>
        </p:nvSpPr>
        <p:spPr>
          <a:xfrm>
            <a:off x="346625" y="3523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Приказ о приеме на работу</a:t>
            </a:r>
            <a:endParaRPr/>
          </a:p>
        </p:txBody>
      </p:sp>
      <p:sp>
        <p:nvSpPr>
          <p:cNvPr id="2957" name="Google Shape;2957;p129"/>
          <p:cNvSpPr txBox="1"/>
          <p:nvPr>
            <p:ph type="subTitle" idx="1"/>
          </p:nvPr>
        </p:nvSpPr>
        <p:spPr>
          <a:xfrm>
            <a:off x="346625" y="1744700"/>
            <a:ext cx="8136600" cy="2976000"/>
          </a:xfrm>
          <a:prstGeom prst="rect">
            <a:avLst/>
          </a:prstGeom>
        </p:spPr>
        <p:txBody>
          <a:bodyPr spcFirstLastPara="1" wrap="square" lIns="91425" tIns="91425" rIns="91425" bIns="91425" anchor="t" anchorCtr="0">
            <a:noAutofit/>
          </a:bodyPr>
          <a:lstStyle>
            <a:defPPr/>
          </a:lstStyle>
          <a:p>
            <a:pPr marL="0" lvl="0" indent="0" algn="just" rtl="0">
              <a:lnSpc>
                <a:spcPct val="150000"/>
              </a:lnSpc>
              <a:spcBef>
                <a:spcPts val="1400"/>
              </a:spcBef>
              <a:spcAft>
                <a:spcPct val="0"/>
              </a:spcAft>
              <a:buNone/>
            </a:pPr>
            <a:r>
              <a:rPr lang="en" sz="1400">
                <a:solidFill>
                  <a:schemeClr val="dk1"/>
                </a:solidFill>
              </a:rPr>
              <a:t>После подписания трудового договора необходимо оформить Приказ о приеме на работу, он должен точно соответствовать договору (</a:t>
            </a:r>
            <a:r>
              <a:rPr lang="en" sz="1400" u="sng">
                <a:solidFill>
                  <a:srgbClr val="0000FF"/>
                </a:solidFill>
                <a:hlinkClick r:id="rId3">
                  <a:extLst>
                    <a:ext uri="{A12FA001-AC4F-418D-AE19-62706E023703}">
                      <ahyp:hlinkClr xmlns:ahyp="http://schemas.microsoft.com/office/drawing/2018/hyperlinkcolor" val="tx"/>
                    </a:ext>
                  </a:extLst>
                </a:hlinkClick>
              </a:rPr>
              <a:t>ст. 68 ТК РФ</a:t>
            </a:r>
            <a:r>
              <a:rPr lang="en" sz="1400">
                <a:solidFill>
                  <a:schemeClr val="dk1"/>
                </a:solidFill>
              </a:rPr>
              <a:t>).</a:t>
            </a:r>
            <a:endParaRPr sz="1400">
              <a:solidFill>
                <a:schemeClr val="dk1"/>
              </a:solidFill>
            </a:endParaRPr>
          </a:p>
          <a:p>
            <a:pPr marL="0" lvl="0" indent="0" algn="just" rtl="0">
              <a:lnSpc>
                <a:spcPct val="150000"/>
              </a:lnSpc>
              <a:spcBef>
                <a:spcPts val="1400"/>
              </a:spcBef>
              <a:spcAft>
                <a:spcPct val="0"/>
              </a:spcAft>
              <a:buNone/>
            </a:pPr>
            <a:r>
              <a:rPr lang="en" sz="1400">
                <a:solidFill>
                  <a:schemeClr val="dk1"/>
                </a:solidFill>
              </a:rPr>
              <a:t>Приказ о приеме на работу подготавливается и оформляется сотрудником кадровой или юридической службы, подписывается руководителем организации и доводится до сведения принимаемого работника под роспись. Так как у вас на первоначальном этапе не будет таких служб, вы можете оформить приказ о приеме сотрудника на работу самостоятельно или поручить эту задачу вашему бухгалтеру.  </a:t>
            </a:r>
            <a:endParaRPr sz="1400" i="1">
              <a:solidFill>
                <a:schemeClr val="dk1"/>
              </a:solidFill>
            </a:endParaRPr>
          </a:p>
          <a:p>
            <a:pPr marL="0" lvl="0" indent="0" algn="just" rtl="0">
              <a:lnSpc>
                <a:spcPct val="150000"/>
              </a:lnSpc>
              <a:spcBef>
                <a:spcPts val="1400"/>
              </a:spcBef>
              <a:spcAft>
                <a:spcPct val="0"/>
              </a:spcAft>
              <a:buNone/>
            </a:pPr>
            <a:endParaRPr sz="1400" i="1">
              <a:solidFill>
                <a:schemeClr val="dk1"/>
              </a:solidFill>
            </a:endParaRPr>
          </a:p>
          <a:p>
            <a:pPr marL="0" lvl="0" indent="450215" algn="just" rtl="0">
              <a:lnSpc>
                <a:spcPct val="150000"/>
              </a:lnSpc>
              <a:spcBef>
                <a:spcPts val="1400"/>
              </a:spcBef>
              <a:spcAft>
                <a:spcPts val="1400"/>
              </a:spcAft>
              <a:buNone/>
            </a:pPr>
            <a:endParaRPr sz="1300">
              <a:solidFill>
                <a:schemeClr val="dk1"/>
              </a:solidFill>
            </a:endParaRPr>
          </a:p>
        </p:txBody>
      </p:sp>
      <p:sp>
        <p:nvSpPr>
          <p:cNvPr id="2958" name="Google Shape;2958;p129"/>
          <p:cNvSpPr txBox="1"/>
          <p:nvPr/>
        </p:nvSpPr>
        <p:spPr>
          <a:xfrm>
            <a:off x="845625" y="1134775"/>
            <a:ext cx="7898100" cy="400200"/>
          </a:xfrm>
          <a:prstGeom prst="rect">
            <a:avLst/>
          </a:prstGeom>
          <a:noFill/>
          <a:ln>
            <a:noFill/>
          </a:ln>
        </p:spPr>
        <p:txBody>
          <a:bodyPr spcFirstLastPara="1" wrap="square" lIns="91425" tIns="91425" rIns="91425" bIns="91425" anchor="t" anchorCtr="0">
            <a:spAutoFit/>
          </a:bodyPr>
          <a:lstStyle>
            <a:defPPr/>
          </a:lstStyle>
          <a:p>
            <a:pPr marL="0" lvl="0" indent="0" algn="just" rtl="0">
              <a:lnSpc>
                <a:spcPct val="150000"/>
              </a:lnSpc>
              <a:spcBef>
                <a:spcPts val="1400"/>
              </a:spcBef>
              <a:spcAft>
                <a:spcPts val="1400"/>
              </a:spcAft>
              <a:buNone/>
            </a:pPr>
            <a:r>
              <a:rPr lang="en">
                <a:solidFill>
                  <a:schemeClr val="dk1"/>
                </a:solidFill>
                <a:latin typeface="Open Sans"/>
                <a:ea typeface="Open Sans"/>
                <a:cs typeface="Open Sans"/>
                <a:sym typeface="Open Sans"/>
              </a:rPr>
              <a:t>Приказ о приеме сотрудника на работу по форме Т-1 находится </a:t>
            </a:r>
            <a:r>
              <a:rPr lang="en" b="1" u="sng">
                <a:solidFill>
                  <a:schemeClr val="hlink"/>
                </a:solidFill>
                <a:latin typeface="Open Sans"/>
                <a:ea typeface="Open Sans"/>
                <a:cs typeface="Open Sans"/>
                <a:sym typeface="Open Sans"/>
                <a:hlinkClick r:id="rId4"/>
              </a:rPr>
              <a:t>в Приложении.</a:t>
            </a:r>
            <a:endParaRPr>
              <a:solidFill>
                <a:schemeClr val="dk1"/>
              </a:solidFill>
              <a:latin typeface="Open Sans"/>
              <a:ea typeface="Open Sans"/>
              <a:cs typeface="Open Sans"/>
              <a:sym typeface="Open Sans"/>
            </a:endParaRPr>
          </a:p>
        </p:txBody>
      </p:sp>
      <p:pic>
        <p:nvPicPr>
          <p:cNvPr id="2959" name="Google Shape;2959;p129"/>
          <p:cNvPicPr preferRelativeResize="0"/>
          <p:nvPr/>
        </p:nvPicPr>
        <p:blipFill>
          <a:blip r:embed="rId5">
            <a:alphaModFix/>
          </a:blip>
          <a:stretch>
            <a:fillRect/>
          </a:stretch>
        </p:blipFill>
        <p:spPr>
          <a:xfrm>
            <a:off x="532963" y="1178562"/>
            <a:ext cx="312675" cy="312675"/>
          </a:xfrm>
          <a:prstGeom prst="rect">
            <a:avLst/>
          </a:prstGeom>
          <a:noFill/>
          <a:ln>
            <a:noFill/>
          </a:ln>
        </p:spPr>
      </p:pic>
    </p:spTree>
  </p:cSld>
  <p:clrMapOvr>
    <a:masterClrMapping/>
  </p:clrMapOvr>
  <p:transition/>
  <p:timing/>
</p:sld>
</file>

<file path=ppt/slides/slide9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63" name="Shape 2963"/>
        <p:cNvGrpSpPr/>
        <p:nvPr/>
      </p:nvGrpSpPr>
      <p:grpSpPr>
        <a:xfrm>
          <a:off x="0" y="0"/>
          <a:ext cx="0" cy="0"/>
        </a:xfrm>
      </p:grpSpPr>
      <p:sp>
        <p:nvSpPr>
          <p:cNvPr id="2964" name="Google Shape;2964;p130"/>
          <p:cNvSpPr txBox="1"/>
          <p:nvPr>
            <p:ph type="title"/>
          </p:nvPr>
        </p:nvSpPr>
        <p:spPr>
          <a:xfrm>
            <a:off x="346625" y="35235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Личная карточка работника</a:t>
            </a:r>
            <a:endParaRPr/>
          </a:p>
        </p:txBody>
      </p:sp>
      <p:sp>
        <p:nvSpPr>
          <p:cNvPr id="2965" name="Google Shape;2965;p130"/>
          <p:cNvSpPr txBox="1"/>
          <p:nvPr>
            <p:ph type="subTitle" idx="1"/>
          </p:nvPr>
        </p:nvSpPr>
        <p:spPr>
          <a:xfrm>
            <a:off x="346625" y="1744700"/>
            <a:ext cx="8136600" cy="29760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ts val="1400"/>
              </a:spcBef>
              <a:spcAft>
                <a:spcPct val="0"/>
              </a:spcAft>
              <a:buClr>
                <a:schemeClr val="dk1"/>
              </a:buClr>
              <a:buSzPts val="1100"/>
              <a:buFont typeface="Arial"/>
              <a:buNone/>
            </a:pPr>
            <a:r>
              <a:rPr lang="en" sz="1400">
                <a:solidFill>
                  <a:schemeClr val="dk1"/>
                </a:solidFill>
              </a:rPr>
              <a:t>Личная карточка работника – это документ унифицированной формы № Т-2, который заполняется на основании приказа (распоряжения) о приеме на работу на работников всех категорий. Удобнее ее распечатать на тонком картоне или плотной бумаге.</a:t>
            </a:r>
            <a:endParaRPr sz="1400">
              <a:solidFill>
                <a:schemeClr val="dk1"/>
              </a:solidFill>
            </a:endParaRPr>
          </a:p>
          <a:p>
            <a:pPr marL="0" lvl="0" indent="450215" algn="just" rtl="0">
              <a:lnSpc>
                <a:spcPct val="150000"/>
              </a:lnSpc>
              <a:spcBef>
                <a:spcPts val="1400"/>
              </a:spcBef>
              <a:spcAft>
                <a:spcPct val="0"/>
              </a:spcAft>
              <a:buNone/>
            </a:pPr>
            <a:r>
              <a:rPr lang="en" sz="1400">
                <a:solidFill>
                  <a:schemeClr val="dk1"/>
                </a:solidFill>
              </a:rPr>
              <a:t>Заполнение личной карточки производит работник кадровой службы или бухгалтер. Работник, на которого заполнялась личная карточка, подтверждает подлинность изложенных в карточке сведений подписью в конце раздела II, на второй странице личной карточки.</a:t>
            </a:r>
            <a:endParaRPr sz="1400" i="1">
              <a:solidFill>
                <a:schemeClr val="dk1"/>
              </a:solidFill>
            </a:endParaRPr>
          </a:p>
          <a:p>
            <a:pPr marL="0" lvl="0" indent="450215" algn="just" rtl="0">
              <a:lnSpc>
                <a:spcPct val="150000"/>
              </a:lnSpc>
              <a:spcBef>
                <a:spcPts val="1400"/>
              </a:spcBef>
              <a:spcAft>
                <a:spcPts val="1400"/>
              </a:spcAft>
              <a:buNone/>
            </a:pPr>
            <a:endParaRPr sz="1300">
              <a:solidFill>
                <a:schemeClr val="dk1"/>
              </a:solidFill>
            </a:endParaRPr>
          </a:p>
        </p:txBody>
      </p:sp>
      <p:sp>
        <p:nvSpPr>
          <p:cNvPr id="2966" name="Google Shape;2966;p130"/>
          <p:cNvSpPr txBox="1"/>
          <p:nvPr/>
        </p:nvSpPr>
        <p:spPr>
          <a:xfrm>
            <a:off x="845625" y="1134775"/>
            <a:ext cx="7898100" cy="4002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50000"/>
              </a:lnSpc>
              <a:spcBef>
                <a:spcPts val="1400"/>
              </a:spcBef>
              <a:spcAft>
                <a:spcPts val="1400"/>
              </a:spcAft>
              <a:buNone/>
            </a:pPr>
            <a:r>
              <a:rPr lang="en">
                <a:solidFill>
                  <a:schemeClr val="dk1"/>
                </a:solidFill>
                <a:latin typeface="Open Sans"/>
                <a:ea typeface="Open Sans"/>
                <a:cs typeface="Open Sans"/>
                <a:sym typeface="Open Sans"/>
              </a:rPr>
              <a:t>Личная карточка работника по форме Т-2 находится </a:t>
            </a:r>
            <a:r>
              <a:rPr lang="en" b="1" u="sng">
                <a:solidFill>
                  <a:schemeClr val="hlink"/>
                </a:solidFill>
                <a:latin typeface="Open Sans"/>
                <a:ea typeface="Open Sans"/>
                <a:cs typeface="Open Sans"/>
                <a:sym typeface="Open Sans"/>
                <a:hlinkClick r:id="rId3"/>
              </a:rPr>
              <a:t>в Приложении.</a:t>
            </a:r>
            <a:endParaRPr>
              <a:solidFill>
                <a:schemeClr val="dk1"/>
              </a:solidFill>
              <a:latin typeface="Open Sans"/>
              <a:ea typeface="Open Sans"/>
              <a:cs typeface="Open Sans"/>
              <a:sym typeface="Open Sans"/>
            </a:endParaRPr>
          </a:p>
        </p:txBody>
      </p:sp>
      <p:pic>
        <p:nvPicPr>
          <p:cNvPr id="2967" name="Google Shape;2967;p130"/>
          <p:cNvPicPr preferRelativeResize="0"/>
          <p:nvPr/>
        </p:nvPicPr>
        <p:blipFill>
          <a:blip r:embed="rId4">
            <a:alphaModFix/>
          </a:blip>
          <a:stretch>
            <a:fillRect/>
          </a:stretch>
        </p:blipFill>
        <p:spPr>
          <a:xfrm>
            <a:off x="532963" y="1178562"/>
            <a:ext cx="312675" cy="312675"/>
          </a:xfrm>
          <a:prstGeom prst="rect">
            <a:avLst/>
          </a:prstGeom>
          <a:noFill/>
          <a:ln>
            <a:noFill/>
          </a:ln>
        </p:spPr>
      </p:pic>
    </p:spTree>
  </p:cSld>
  <p:clrMapOvr>
    <a:masterClrMapping/>
  </p:clrMapOvr>
  <p:transition/>
  <p:timing/>
</p:sld>
</file>

<file path=ppt/slides/slide9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71" name="Shape 2971"/>
        <p:cNvGrpSpPr/>
        <p:nvPr/>
      </p:nvGrpSpPr>
      <p:grpSpPr>
        <a:xfrm>
          <a:off x="0" y="0"/>
          <a:ext cx="0" cy="0"/>
        </a:xfrm>
      </p:grpSpPr>
      <p:sp>
        <p:nvSpPr>
          <p:cNvPr id="2972" name="Google Shape;2972;p131"/>
          <p:cNvSpPr txBox="1"/>
          <p:nvPr>
            <p:ph type="title"/>
          </p:nvPr>
        </p:nvSpPr>
        <p:spPr>
          <a:xfrm>
            <a:off x="538450" y="1475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Договор о материальной ответственности</a:t>
            </a:r>
            <a:endParaRPr/>
          </a:p>
        </p:txBody>
      </p:sp>
      <p:sp>
        <p:nvSpPr>
          <p:cNvPr id="2973" name="Google Shape;2973;p131"/>
          <p:cNvSpPr txBox="1"/>
          <p:nvPr>
            <p:ph type="subTitle" idx="4"/>
          </p:nvPr>
        </p:nvSpPr>
        <p:spPr>
          <a:xfrm>
            <a:off x="322150" y="2126775"/>
            <a:ext cx="8136600" cy="25797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ts val="1400"/>
              </a:spcBef>
              <a:spcAft>
                <a:spcPct val="0"/>
              </a:spcAft>
              <a:buNone/>
            </a:pPr>
            <a:r>
              <a:rPr lang="en">
                <a:solidFill>
                  <a:schemeClr val="dk1"/>
                </a:solidFill>
              </a:rPr>
              <a:t>В дополнение к трудовому договору мы рекомендуем заключать с администратором договор материальной ответственности и приложение с перечнем имущества (с ценным оборудованием и расходными материалами). Данную форму можно распечатать в 1С, в ней будут четко прописаны остатки всех материалов на момент оформления сотрудника и пересчитывать все вручную не потребуется. </a:t>
            </a:r>
            <a:endParaRPr sz="1400" i="1">
              <a:solidFill>
                <a:schemeClr val="dk1"/>
              </a:solidFill>
            </a:endParaRPr>
          </a:p>
          <a:p>
            <a:pPr marL="0" lvl="0" indent="450215" algn="just" rtl="0">
              <a:lnSpc>
                <a:spcPct val="150000"/>
              </a:lnSpc>
              <a:spcBef>
                <a:spcPts val="1400"/>
              </a:spcBef>
              <a:spcAft>
                <a:spcPts val="1400"/>
              </a:spcAft>
              <a:buNone/>
            </a:pPr>
            <a:endParaRPr sz="1300">
              <a:solidFill>
                <a:schemeClr val="dk1"/>
              </a:solidFill>
            </a:endParaRPr>
          </a:p>
        </p:txBody>
      </p:sp>
      <p:sp>
        <p:nvSpPr>
          <p:cNvPr id="2974" name="Google Shape;2974;p131"/>
          <p:cNvSpPr txBox="1"/>
          <p:nvPr/>
        </p:nvSpPr>
        <p:spPr>
          <a:xfrm>
            <a:off x="872450" y="1398850"/>
            <a:ext cx="7898100" cy="4002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50000"/>
              </a:lnSpc>
              <a:spcBef>
                <a:spcPts val="1400"/>
              </a:spcBef>
              <a:spcAft>
                <a:spcPts val="1400"/>
              </a:spcAft>
              <a:buNone/>
            </a:pPr>
            <a:r>
              <a:rPr lang="en">
                <a:solidFill>
                  <a:schemeClr val="dk1"/>
                </a:solidFill>
                <a:latin typeface="Open Sans"/>
                <a:ea typeface="Open Sans"/>
                <a:cs typeface="Open Sans"/>
                <a:sym typeface="Open Sans"/>
              </a:rPr>
              <a:t>Договор о материальной ответственности находится </a:t>
            </a:r>
            <a:r>
              <a:rPr lang="en" u="sng">
                <a:solidFill>
                  <a:schemeClr val="hlink"/>
                </a:solidFill>
                <a:latin typeface="Open Sans"/>
                <a:ea typeface="Open Sans"/>
                <a:cs typeface="Open Sans"/>
                <a:sym typeface="Open Sans"/>
                <a:hlinkClick r:id="rId3"/>
              </a:rPr>
              <a:t>в </a:t>
            </a:r>
            <a:r>
              <a:rPr lang="en" b="1" u="sng">
                <a:solidFill>
                  <a:schemeClr val="hlink"/>
                </a:solidFill>
                <a:latin typeface="Open Sans"/>
                <a:ea typeface="Open Sans"/>
                <a:cs typeface="Open Sans"/>
                <a:sym typeface="Open Sans"/>
                <a:hlinkClick r:id="rId3"/>
              </a:rPr>
              <a:t>Приложении.</a:t>
            </a:r>
            <a:endParaRPr>
              <a:solidFill>
                <a:schemeClr val="dk1"/>
              </a:solidFill>
              <a:latin typeface="Open Sans"/>
              <a:ea typeface="Open Sans"/>
              <a:cs typeface="Open Sans"/>
              <a:sym typeface="Open Sans"/>
            </a:endParaRPr>
          </a:p>
        </p:txBody>
      </p:sp>
      <p:pic>
        <p:nvPicPr>
          <p:cNvPr id="2975" name="Google Shape;2975;p131"/>
          <p:cNvPicPr preferRelativeResize="0"/>
          <p:nvPr/>
        </p:nvPicPr>
        <p:blipFill>
          <a:blip r:embed="rId4">
            <a:alphaModFix/>
          </a:blip>
          <a:stretch>
            <a:fillRect/>
          </a:stretch>
        </p:blipFill>
        <p:spPr>
          <a:xfrm>
            <a:off x="559788" y="1442637"/>
            <a:ext cx="312675" cy="312675"/>
          </a:xfrm>
          <a:prstGeom prst="rect">
            <a:avLst/>
          </a:prstGeom>
          <a:noFill/>
          <a:ln>
            <a:noFill/>
          </a:ln>
        </p:spPr>
      </p:pic>
    </p:spTree>
  </p:cSld>
  <p:clrMapOvr>
    <a:masterClrMapping/>
  </p:clrMapOvr>
  <p:transition/>
  <p:timing/>
</p:sld>
</file>

<file path=ppt/slides/slide9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979" name="Shape 2979"/>
        <p:cNvGrpSpPr/>
        <p:nvPr/>
      </p:nvGrpSpPr>
      <p:grpSpPr>
        <a:xfrm>
          <a:off x="0" y="0"/>
          <a:ext cx="0" cy="0"/>
        </a:xfrm>
      </p:grpSpPr>
      <p:sp>
        <p:nvSpPr>
          <p:cNvPr id="2980" name="Google Shape;2980;p132"/>
          <p:cNvSpPr txBox="1"/>
          <p:nvPr>
            <p:ph type="title"/>
          </p:nvPr>
        </p:nvSpPr>
        <p:spPr>
          <a:xfrm>
            <a:off x="538450" y="147500"/>
            <a:ext cx="7704000" cy="572700"/>
          </a:xfrm>
          <a:prstGeom prst="rect">
            <a:avLst/>
          </a:prstGeom>
        </p:spPr>
        <p:txBody>
          <a:bodyPr spcFirstLastPara="1" wrap="square" lIns="91425" tIns="91425" rIns="91425" bIns="91425" anchor="t" anchorCtr="0">
            <a:noAutofit/>
          </a:bodyPr>
          <a:lstStyle>
            <a:defPPr/>
          </a:lstStyle>
          <a:p>
            <a:pPr marL="0" lvl="0" indent="0" algn="l" rtl="0">
              <a:spcBef>
                <a:spcPct val="0"/>
              </a:spcBef>
              <a:spcAft>
                <a:spcPct val="0"/>
              </a:spcAft>
              <a:buNone/>
            </a:pPr>
            <a:r>
              <a:rPr lang="en"/>
              <a:t>Договор о материальной ответственности</a:t>
            </a:r>
            <a:endParaRPr/>
          </a:p>
        </p:txBody>
      </p:sp>
      <p:sp>
        <p:nvSpPr>
          <p:cNvPr id="2981" name="Google Shape;2981;p132"/>
          <p:cNvSpPr txBox="1"/>
          <p:nvPr>
            <p:ph type="subTitle" idx="4"/>
          </p:nvPr>
        </p:nvSpPr>
        <p:spPr>
          <a:xfrm>
            <a:off x="265025" y="2021525"/>
            <a:ext cx="8136600" cy="2579700"/>
          </a:xfrm>
          <a:prstGeom prst="rect">
            <a:avLst/>
          </a:prstGeom>
        </p:spPr>
        <p:txBody>
          <a:bodyPr spcFirstLastPara="1" wrap="square" lIns="91425" tIns="91425" rIns="91425" bIns="91425" anchor="t" anchorCtr="0">
            <a:noAutofit/>
          </a:bodyPr>
          <a:lstStyle>
            <a:defPPr/>
          </a:lstStyle>
          <a:p>
            <a:pPr marL="0" lvl="0" indent="450215" algn="just" rtl="0">
              <a:lnSpc>
                <a:spcPct val="150000"/>
              </a:lnSpc>
              <a:spcBef>
                <a:spcPts val="1400"/>
              </a:spcBef>
              <a:spcAft>
                <a:spcPct val="0"/>
              </a:spcAft>
              <a:buNone/>
            </a:pPr>
            <a:r>
              <a:rPr lang="en" sz="1200">
                <a:solidFill>
                  <a:schemeClr val="dk1"/>
                </a:solidFill>
              </a:rPr>
              <a:t>Требования к договору о материальной ответственности определены в </a:t>
            </a:r>
            <a:r>
              <a:rPr lang="en" sz="1200" u="sng">
                <a:solidFill>
                  <a:srgbClr val="0000FF"/>
                </a:solidFill>
                <a:hlinkClick r:id="rId3">
                  <a:extLst>
                    <a:ext uri="{A12FA001-AC4F-418D-AE19-62706E023703}">
                      <ahyp:hlinkClr xmlns:ahyp="http://schemas.microsoft.com/office/drawing/2018/hyperlinkcolor" val="tx"/>
                    </a:ext>
                  </a:extLst>
                </a:hlinkClick>
              </a:rPr>
              <a:t>ст. 244 ТК РФ</a:t>
            </a:r>
            <a:r>
              <a:rPr lang="en" sz="1200">
                <a:solidFill>
                  <a:schemeClr val="dk1"/>
                </a:solidFill>
              </a:rPr>
              <a:t>: </a:t>
            </a:r>
            <a:endParaRPr sz="1200" b="1">
              <a:solidFill>
                <a:schemeClr val="dk1"/>
              </a:solidFill>
            </a:endParaRPr>
          </a:p>
          <a:p>
            <a:pPr marL="0" lvl="0" indent="374015" algn="just" rtl="0">
              <a:lnSpc>
                <a:spcPct val="150000"/>
              </a:lnSpc>
              <a:spcBef>
                <a:spcPts val="1400"/>
              </a:spcBef>
              <a:spcAft>
                <a:spcPct val="0"/>
              </a:spcAft>
              <a:buClr>
                <a:schemeClr val="dk1"/>
              </a:buClr>
              <a:buSzPts val="1200"/>
              <a:buFont typeface="Open Sans"/>
              <a:buChar char="▪"/>
            </a:pPr>
            <a:r>
              <a:rPr lang="en" sz="1200">
                <a:solidFill>
                  <a:schemeClr val="dk1"/>
                </a:solidFill>
              </a:rPr>
              <a:t>заключается в письменной форме;</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работник занимает должность или выполняет работы, непосредственно связанные с обслуживанием или использованием денежных, товарных ценностей или другого имущества;</a:t>
            </a:r>
            <a:endParaRPr sz="1200">
              <a:solidFill>
                <a:schemeClr val="dk1"/>
              </a:solidFill>
            </a:endParaRPr>
          </a:p>
          <a:p>
            <a:pPr marL="0" lvl="0" indent="374015" algn="just" rtl="0">
              <a:lnSpc>
                <a:spcPct val="150000"/>
              </a:lnSpc>
              <a:spcBef>
                <a:spcPct val="0"/>
              </a:spcBef>
              <a:spcAft>
                <a:spcPct val="0"/>
              </a:spcAft>
              <a:buClr>
                <a:schemeClr val="dk1"/>
              </a:buClr>
              <a:buSzPts val="1200"/>
              <a:buFont typeface="Open Sans"/>
              <a:buChar char="▪"/>
            </a:pPr>
            <a:r>
              <a:rPr lang="en" sz="1200">
                <a:solidFill>
                  <a:schemeClr val="dk1"/>
                </a:solidFill>
              </a:rPr>
              <a:t>перечень таких должностей и работ, а также типовой договор, предусматривающий индивидуальную материальную ответственность, утверждаются в порядке, определяемом Правительством РФ. </a:t>
            </a:r>
            <a:endParaRPr sz="1200">
              <a:solidFill>
                <a:schemeClr val="dk1"/>
              </a:solidFill>
            </a:endParaRPr>
          </a:p>
          <a:p>
            <a:pPr marL="0" lvl="0" indent="450215" algn="just" rtl="0">
              <a:lnSpc>
                <a:spcPct val="150000"/>
              </a:lnSpc>
              <a:spcBef>
                <a:spcPts val="1400"/>
              </a:spcBef>
              <a:spcAft>
                <a:spcPts val="1400"/>
              </a:spcAft>
              <a:buNone/>
            </a:pPr>
            <a:endParaRPr sz="1300">
              <a:solidFill>
                <a:schemeClr val="dk1"/>
              </a:solidFill>
            </a:endParaRPr>
          </a:p>
        </p:txBody>
      </p:sp>
      <p:sp>
        <p:nvSpPr>
          <p:cNvPr id="2982" name="Google Shape;2982;p132"/>
          <p:cNvSpPr txBox="1"/>
          <p:nvPr/>
        </p:nvSpPr>
        <p:spPr>
          <a:xfrm>
            <a:off x="872450" y="1398863"/>
            <a:ext cx="7898100" cy="400200"/>
          </a:xfrm>
          <a:prstGeom prst="rect">
            <a:avLst/>
          </a:prstGeom>
          <a:noFill/>
          <a:ln>
            <a:noFill/>
          </a:ln>
        </p:spPr>
        <p:txBody>
          <a:bodyPr spcFirstLastPara="1" wrap="square" lIns="91425" tIns="91425" rIns="91425" bIns="91425" anchor="t" anchorCtr="0">
            <a:spAutoFit/>
          </a:bodyPr>
          <a:lstStyle>
            <a:defPPr/>
          </a:lstStyle>
          <a:p>
            <a:pPr marL="0" lvl="0" indent="450215" algn="just" rtl="0">
              <a:lnSpc>
                <a:spcPct val="150000"/>
              </a:lnSpc>
              <a:spcBef>
                <a:spcPts val="1400"/>
              </a:spcBef>
              <a:spcAft>
                <a:spcPts val="1400"/>
              </a:spcAft>
              <a:buNone/>
            </a:pPr>
            <a:r>
              <a:rPr lang="en">
                <a:solidFill>
                  <a:schemeClr val="dk1"/>
                </a:solidFill>
                <a:latin typeface="Open Sans"/>
                <a:ea typeface="Open Sans"/>
                <a:cs typeface="Open Sans"/>
                <a:sym typeface="Open Sans"/>
              </a:rPr>
              <a:t>Договор о материальной ответственности находится </a:t>
            </a:r>
            <a:r>
              <a:rPr lang="en" u="sng">
                <a:solidFill>
                  <a:schemeClr val="hlink"/>
                </a:solidFill>
                <a:latin typeface="Open Sans"/>
                <a:ea typeface="Open Sans"/>
                <a:cs typeface="Open Sans"/>
                <a:sym typeface="Open Sans"/>
                <a:hlinkClick r:id="rId4"/>
              </a:rPr>
              <a:t>в </a:t>
            </a:r>
            <a:r>
              <a:rPr lang="en" b="1" u="sng">
                <a:solidFill>
                  <a:schemeClr val="hlink"/>
                </a:solidFill>
                <a:latin typeface="Open Sans"/>
                <a:ea typeface="Open Sans"/>
                <a:cs typeface="Open Sans"/>
                <a:sym typeface="Open Sans"/>
                <a:hlinkClick r:id="rId4"/>
              </a:rPr>
              <a:t>Приложении.</a:t>
            </a:r>
            <a:endParaRPr>
              <a:solidFill>
                <a:schemeClr val="dk1"/>
              </a:solidFill>
              <a:latin typeface="Open Sans"/>
              <a:ea typeface="Open Sans"/>
              <a:cs typeface="Open Sans"/>
              <a:sym typeface="Open Sans"/>
            </a:endParaRPr>
          </a:p>
        </p:txBody>
      </p:sp>
      <p:pic>
        <p:nvPicPr>
          <p:cNvPr id="2983" name="Google Shape;2983;p132"/>
          <p:cNvPicPr preferRelativeResize="0"/>
          <p:nvPr/>
        </p:nvPicPr>
        <p:blipFill>
          <a:blip r:embed="rId5">
            <a:alphaModFix/>
          </a:blip>
          <a:stretch>
            <a:fillRect/>
          </a:stretch>
        </p:blipFill>
        <p:spPr>
          <a:xfrm>
            <a:off x="559788" y="1442637"/>
            <a:ext cx="312675" cy="312675"/>
          </a:xfrm>
          <a:prstGeom prst="rect">
            <a:avLst/>
          </a:prstGeom>
          <a:noFill/>
          <a:ln>
            <a:noFill/>
          </a:ln>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Mass Media Agency by Slidesgo">
  <a:themeElements>
    <a:clrScheme name="Simple Light">
      <a:dk1>
        <a:srgbClr val="000000"/>
      </a:dk1>
      <a:lt1>
        <a:srgbClr val="FFFFFF"/>
      </a:lt1>
      <a:dk2>
        <a:srgbClr val="595959"/>
      </a:dk2>
      <a:lt2>
        <a:srgbClr val="EEEEEE"/>
      </a:lt2>
      <a:accent1>
        <a:srgbClr val="FF4F4F"/>
      </a:accent1>
      <a:accent2>
        <a:srgbClr val="EFEFEF"/>
      </a:accent2>
      <a:accent3>
        <a:srgbClr val="B7B7B7"/>
      </a:accent3>
      <a:accent4>
        <a:srgbClr val="666666"/>
      </a:accent4>
      <a:accent5>
        <a:srgbClr val="434343"/>
      </a:accent5>
      <a:accent6>
        <a:srgbClr val="000000"/>
      </a:accent6>
      <a:hlink>
        <a:srgbClr val="FF0000"/>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Mass Media Agency by Slidesgo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aragraphs>1085</Paragraphs>
  <Slides>217</Slides>
  <Notes>217</Notes>
  <TotalTime>0</TotalTime>
  <HiddenSlides>0</HiddenSlides>
  <MMClips>0</MMClips>
  <ScaleCrop>0</ScaleCrop>
  <HeadingPairs>
    <vt:vector baseType="variant" size="6">
      <vt:variant>
        <vt:lpstr>Fonts used</vt:lpstr>
      </vt:variant>
      <vt:variant>
        <vt:i4>11</vt:i4>
      </vt:variant>
      <vt:variant>
        <vt:lpstr>Theme</vt:lpstr>
      </vt:variant>
      <vt:variant>
        <vt:i4>1</vt:i4>
      </vt:variant>
      <vt:variant>
        <vt:lpstr>Slide Titles</vt:lpstr>
      </vt:variant>
      <vt:variant>
        <vt:i4>217</vt:i4>
      </vt:variant>
    </vt:vector>
  </HeadingPairs>
  <TitlesOfParts>
    <vt:vector baseType="lpstr" size="229">
      <vt:lpstr>Arial</vt:lpstr>
      <vt:lpstr>Raleway Black</vt:lpstr>
      <vt:lpstr>Staatliches</vt:lpstr>
      <vt:lpstr>Open Sans</vt:lpstr>
      <vt:lpstr>Raleway ExtraBold</vt:lpstr>
      <vt:lpstr>Open Sans Light</vt:lpstr>
      <vt:lpstr>Raleway</vt:lpstr>
      <vt:lpstr>Raleway SemiBold</vt:lpstr>
      <vt:lpstr>Raleway Medium</vt:lpstr>
      <vt:lpstr>Times New Roman</vt:lpstr>
      <vt:lpstr>Proxima Nova</vt:lpstr>
      <vt:lpstr>Mass Media Agency by Slidesgo</vt:lpstr>
      <vt:lpstr>РУКОВОДСТВО ПО ЗАПУСКУ БИЗНЕСА
BARBER CLAN</vt:lpstr>
      <vt:lpstr>Вступительное слово</vt:lpstr>
      <vt:lpstr>Как работать с бизнес-буком</vt:lpstr>
      <vt:lpstr>Ключевые лица для коммуникации</vt:lpstr>
      <vt:lpstr>Содержание бизнес-бука</vt:lpstr>
      <vt:lpstr>Содержание бизнес-бука</vt:lpstr>
      <vt:lpstr>Оглавление</vt:lpstr>
      <vt:lpstr>БРЕНД И ПРОДУКТ
</vt:lpstr>
      <vt:lpstr>Barber Clan</vt:lpstr>
      <vt:lpstr>Предистория</vt:lpstr>
      <vt:lpstr>Города присутствия</vt:lpstr>
      <vt:lpstr>Наша целевая аудитория</vt:lpstr>
      <vt:lpstr>НАША МИССИЯ:
Давать клиенту высокое качество сервиса и стрижки за честную цену. </vt:lpstr>
      <vt:lpstr>Основы бренда</vt:lpstr>
      <vt:lpstr>Основы бренда</vt:lpstr>
      <vt:lpstr>Наш продукт</vt:lpstr>
      <vt:lpstr>Наши услуги</vt:lpstr>
      <vt:lpstr>ЗАПУСК И РЕГИСТРАЦИЯ БИЗНЕСА
</vt:lpstr>
      <vt:lpstr>Предисловие к разделу</vt:lpstr>
      <vt:lpstr>Календарный план запуска</vt:lpstr>
      <vt:lpstr>Открытие юр.лица</vt:lpstr>
      <vt:lpstr>Регистрация ИП</vt:lpstr>
      <vt:lpstr>Регистрация ИП</vt:lpstr>
      <vt:lpstr>ПОЗДРАВЛЯЕМ! Вы открыли ИП! Да, всего за неделю!
Да, очень просто!</vt:lpstr>
      <vt:lpstr>Помимо регистрации ИП из юридическим вопросов вам предстоит</vt:lpstr>
      <vt:lpstr>03</vt:lpstr>
      <vt:lpstr>Предисловие к разделу</vt:lpstr>
      <vt:lpstr>ЗАЛОГ УСПЕХА БАРБЕРШОПА:
Правильный выбор подходящей локации. Мы рекомендуем открывать бизнес в местах с оживленным трафиком, а также выбирать помещения с входной группой, выходящей на поток людей.</vt:lpstr>
      <vt:lpstr>3.1.</vt:lpstr>
      <vt:lpstr>Ключевые требования </vt:lpstr>
      <vt:lpstr>Требования к локации</vt:lpstr>
      <vt:lpstr>Технические требования к помещению</vt:lpstr>
      <vt:lpstr>3.2.</vt:lpstr>
      <vt:lpstr>Алгоритм поиска и согласования помещения</vt:lpstr>
      <vt:lpstr>Как искать помещение</vt:lpstr>
      <vt:lpstr>Вариант 1. Интернет
(предпочительный)</vt:lpstr>
      <vt:lpstr>Алгоритм звонка и вопросы арендодателю</vt:lpstr>
      <vt:lpstr>Вариант 2. Поиск на улице
</vt:lpstr>
      <vt:lpstr>Вариант 3. Работа с риэлторами</vt:lpstr>
      <vt:lpstr>3.3.</vt:lpstr>
      <vt:lpstr>Как проводить просмотр подходящего помещения</vt:lpstr>
      <vt:lpstr>Как снять видео помещения для согласования с нашей УК</vt:lpstr>
      <vt:lpstr>Как снять фото помещения для согласования с нашей УК</vt:lpstr>
      <vt:lpstr>Как правильно провести замер проходимости</vt:lpstr>
      <vt:lpstr>РАСЧЕТНАЯ ПРОХОДИМОСТЬ:
Средняя проходимость нашей целевой аудитории (мужчины 18-40 лет) за несколько контрольных замеров должна составить не менее
100 мужчин за 10 минут</vt:lpstr>
      <vt:lpstr>Вариант 1. Замер проходимости вручную</vt:lpstr>
      <vt:lpstr>Вариант 2. Замер проходимости на камеру
</vt:lpstr>
      <vt:lpstr>3.4.</vt:lpstr>
      <vt:lpstr>Согласование помещения с нашей УК</vt:lpstr>
      <vt:lpstr>Согласование договора</vt:lpstr>
      <vt:lpstr>3.5.</vt:lpstr>
      <vt:lpstr>Алгоритм подготовки помещения к работе</vt:lpstr>
      <vt:lpstr>Разработка планограммы</vt:lpstr>
      <vt:lpstr>Поиск подрядчика</vt:lpstr>
      <vt:lpstr>Правила выбора подрядчика</vt:lpstr>
      <vt:lpstr>Правила выбора подрядчика</vt:lpstr>
      <vt:lpstr>Алгоритм ремонта помещения </vt:lpstr>
      <vt:lpstr>ПОИСК И НАЙМ ПЕРСОНАЛА</vt:lpstr>
      <vt:lpstr>Предисловие к разделу</vt:lpstr>
      <vt:lpstr>4.1.</vt:lpstr>
      <vt:lpstr>Состав персонала для БарберШопа</vt:lpstr>
      <vt:lpstr>Инструкция по поиску персонала</vt:lpstr>
      <vt:lpstr>Каналы для поиска сотрудников</vt:lpstr>
      <vt:lpstr>Поиск через Avito.ru</vt:lpstr>
      <vt:lpstr>Каналы для поиска сотрудников</vt:lpstr>
      <vt:lpstr>Каналы для поиска сотрудников</vt:lpstr>
      <vt:lpstr>ВАЖНО!</vt:lpstr>
      <vt:lpstr>Текст вакансии барбера</vt:lpstr>
      <vt:lpstr>Текст вакансии администратора</vt:lpstr>
      <vt:lpstr>4.2.</vt:lpstr>
      <vt:lpstr>Поиск администратора</vt:lpstr>
      <vt:lpstr>Поиск Барбера</vt:lpstr>
      <vt:lpstr>Поиск Мастера чистоты</vt:lpstr>
      <vt:lpstr>4.3.</vt:lpstr>
      <vt:lpstr>Требования к барберам:</vt:lpstr>
      <vt:lpstr>Требования к администраторам:</vt:lpstr>
      <vt:lpstr>Требования к администраторам:</vt:lpstr>
      <vt:lpstr>Требования к уборщице:</vt:lpstr>
      <vt:lpstr>4.4.</vt:lpstr>
      <vt:lpstr>Список документов для официального трудоустройства</vt:lpstr>
      <vt:lpstr>Список документов для официального трудоустройства</vt:lpstr>
      <vt:lpstr>Перечень документов от соискателя с гражданством РФ</vt:lpstr>
      <vt:lpstr>Перечень документов от соискателя с гражданством Армении, Белоруссии, Казахстана, Киргизии:</vt:lpstr>
      <vt:lpstr>Перечень документов для остальных стран СНГ:</vt:lpstr>
      <vt:lpstr>4.5.</vt:lpstr>
      <vt:lpstr>Прием на работу</vt:lpstr>
      <vt:lpstr>Прием на работу</vt:lpstr>
      <vt:lpstr>Прием на работу</vt:lpstr>
      <vt:lpstr>Прием на работу</vt:lpstr>
      <vt:lpstr>Переход на электронные трудовые книжки</vt:lpstr>
      <vt:lpstr>Как выполнить переход?</vt:lpstr>
      <vt:lpstr>Как выполнить переход?</vt:lpstr>
      <vt:lpstr>ВАЖНО</vt:lpstr>
      <vt:lpstr>Заявление о приеме 
на работу</vt:lpstr>
      <vt:lpstr>Заявление о приеме 
на работу</vt:lpstr>
      <vt:lpstr>Приказ о приеме на работу</vt:lpstr>
      <vt:lpstr>Личная карточка работника</vt:lpstr>
      <vt:lpstr>Договор о материальной ответственности</vt:lpstr>
      <vt:lpstr>Договор о материальной ответственности</vt:lpstr>
      <vt:lpstr>Договор о материальной ответственности</vt:lpstr>
      <vt:lpstr>Договор о материальной ответственности</vt:lpstr>
      <vt:lpstr>Положение о защите персональных данных</vt:lpstr>
      <vt:lpstr>Положение о защите персональных данных</vt:lpstr>
      <vt:lpstr>Положение о защите персональных данных</vt:lpstr>
      <vt:lpstr>4.5.</vt:lpstr>
      <vt:lpstr>Оформление в ПФР, ФСС</vt:lpstr>
      <vt:lpstr>Срок подачи заявления на регистрацию:</vt:lpstr>
      <vt:lpstr>Перечень документов для регистрации в ФСС для ИП</vt:lpstr>
      <vt:lpstr>Перечень документов для регистрации в ФСС для ООО</vt:lpstr>
      <vt:lpstr>Перечень документов для регистрации в ПФР для ИП</vt:lpstr>
      <vt:lpstr>Перечень документов для регистрации в ПФР для ООО</vt:lpstr>
      <vt:lpstr>Перечень документов для регистрации в ФОМС для ИП</vt:lpstr>
      <vt:lpstr>Перечень документов для регистрации в ФОМС для ООО</vt:lpstr>
      <vt:lpstr>PowerPoint Presentation</vt:lpstr>
      <vt:lpstr>Размер страховых взносов</vt:lpstr>
      <vt:lpstr>4.6.</vt:lpstr>
      <vt:lpstr>Должностные инструкции</vt:lpstr>
      <vt:lpstr>График работы сотрудников</vt:lpstr>
      <vt:lpstr>Обучение сотрудников</vt:lpstr>
      <vt:lpstr>Обучение сотрудников</vt:lpstr>
      <vt:lpstr>Мастеру барбершопа необходимо</vt:lpstr>
      <vt:lpstr>Правила работы с клиентами</vt:lpstr>
      <vt:lpstr>Правила работы с клиентами</vt:lpstr>
      <vt:lpstr>Правила работы с клиентами</vt:lpstr>
      <vt:lpstr>Правила соблюдения дисциплины в салоне</vt:lpstr>
      <vt:lpstr>Правила соблюдения дисциплины в салоне</vt:lpstr>
      <vt:lpstr>Правила соблюдения дисциплины в салоне</vt:lpstr>
      <vt:lpstr>Мастерам барбершопа запрещается</vt:lpstr>
      <vt:lpstr>Мастерам барбершопа запрещается</vt:lpstr>
      <vt:lpstr>Мастерам барбершопа запрещается</vt:lpstr>
      <vt:lpstr>Мастерам барбершопа разрешается</vt:lpstr>
      <vt:lpstr>Мотивация сотрудников</vt:lpstr>
      <vt:lpstr>Мотивация сотрудников</vt:lpstr>
      <vt:lpstr>Увольнение сотрудников</vt:lpstr>
      <vt:lpstr>Виды отпусков</vt:lpstr>
      <vt:lpstr>Виды отпусков</vt:lpstr>
      <vt:lpstr>Виды отпусков</vt:lpstr>
      <vt:lpstr>Увольнение сотрудников</vt:lpstr>
      <vt:lpstr>Увольнение сотрудников</vt:lpstr>
      <vt:lpstr>Увольнение сотрудников</vt:lpstr>
      <vt:lpstr>Увольнение сотрудников</vt:lpstr>
      <vt:lpstr>РЕГЛАМЕНТЫ И СТАНДАРТЫ ОКАЗАНИЯ УСЛУГ
</vt:lpstr>
      <vt:lpstr>Предисловие к разделу</vt:lpstr>
      <vt:lpstr>5.1.</vt:lpstr>
      <vt:lpstr>Администратор</vt:lpstr>
      <vt:lpstr>Встреча</vt:lpstr>
      <vt:lpstr>Встреча</vt:lpstr>
      <vt:lpstr>Встреча</vt:lpstr>
      <vt:lpstr>Расчет</vt:lpstr>
      <vt:lpstr>Встреча
</vt:lpstr>
      <vt:lpstr>Работа с возражениями
</vt:lpstr>
      <vt:lpstr>Основные возражения в барбершопе
</vt:lpstr>
      <vt:lpstr>Основные возражения в барбершопе
</vt:lpstr>
      <vt:lpstr>Основные возражения в барбершопе
</vt:lpstr>
      <vt:lpstr>Основные возражения в барбершопе
</vt:lpstr>
      <vt:lpstr>Основные возражения в барбершопе
</vt:lpstr>
      <vt:lpstr>Правила работы мастера
</vt:lpstr>
      <vt:lpstr>Правила работы мастера
</vt:lpstr>
      <vt:lpstr>Правила работы мастера
</vt:lpstr>
      <vt:lpstr>Правила работы мастера
</vt:lpstr>
      <vt:lpstr>Правила работы мастера
</vt:lpstr>
      <vt:lpstr>ПОДГОТОВКА К ОТКРЫТИЮ И ПРОДВИЖЕНИЕ
</vt:lpstr>
      <vt:lpstr>Введение</vt:lpstr>
      <vt:lpstr>Распределение обязанностей между франчайзером и франчайзи</vt:lpstr>
      <vt:lpstr>Распределение обязанностей между франчайзером и франчайзи</vt:lpstr>
      <vt:lpstr>Целевая аудитория</vt:lpstr>
      <vt:lpstr>6.1.</vt:lpstr>
      <vt:lpstr>Каналы привлечения</vt:lpstr>
      <vt:lpstr>Основные каналы привлечения</vt:lpstr>
      <vt:lpstr>Основные каналы привлечения</vt:lpstr>
      <vt:lpstr>Основные каналы привлечения</vt:lpstr>
      <vt:lpstr>Основные каналы привлечения</vt:lpstr>
      <vt:lpstr>Основные каналы привлечения</vt:lpstr>
      <vt:lpstr>Наиболее распространенные ошибки при ведении аккаунта в социальных сетях</vt:lpstr>
      <vt:lpstr>Наиболее распространенные ошибки при ведении аккаунта в социальных сетях</vt:lpstr>
      <vt:lpstr>Ведение аккаунта</vt:lpstr>
      <vt:lpstr>6.2.</vt:lpstr>
      <vt:lpstr>Информационные справочники, карты и тематические ресурсы</vt:lpstr>
      <vt:lpstr>Информационные справочники, карты и тематические ресурсы</vt:lpstr>
      <vt:lpstr>Регистрация на Google карты</vt:lpstr>
      <vt:lpstr>Регистрация на Google карты</vt:lpstr>
      <vt:lpstr>Регистрация на Яндекс.карты</vt:lpstr>
      <vt:lpstr>Регистрация на Яндекс.карты</vt:lpstr>
      <vt:lpstr>Регистрация на Яндекс.карты</vt:lpstr>
      <vt:lpstr>Регистрация на Яндекс.карты</vt:lpstr>
      <vt:lpstr>Регистрация на 2ГИС и 4GEO</vt:lpstr>
      <vt:lpstr>Регистрация на Zoon</vt:lpstr>
      <vt:lpstr>ВЕДЕНИЕ ОТЧЕТНОСТИ</vt:lpstr>
      <vt:lpstr>Предисловие к разделу</vt:lpstr>
      <vt:lpstr>7.1.</vt:lpstr>
      <vt:lpstr>Бухгалтерская отчетность</vt:lpstr>
      <vt:lpstr>Расчетная ведомость</vt:lpstr>
      <vt:lpstr>Расчетная ведомость</vt:lpstr>
      <vt:lpstr>Заполнение формы Т-51</vt:lpstr>
      <vt:lpstr>Заполнение формы Т-51</vt:lpstr>
      <vt:lpstr>Заполнение формы Т-51</vt:lpstr>
      <vt:lpstr>Платежная ведомость</vt:lpstr>
      <vt:lpstr>Платежная ведомость</vt:lpstr>
      <vt:lpstr>Платежная ведомость</vt:lpstr>
      <vt:lpstr>Платежная ведомость(оформление 1-ой страницы)</vt:lpstr>
      <vt:lpstr>Платежная ведомость(оформление 1-ой страницы)</vt:lpstr>
      <vt:lpstr>Платежная ведомость(оформление 2-ой страницы)</vt:lpstr>
      <vt:lpstr>Платежная ведомость(оформление 2-ой страницы)</vt:lpstr>
      <vt:lpstr>Инвентаризация</vt:lpstr>
      <vt:lpstr>Инвентаризация</vt:lpstr>
      <vt:lpstr>Управленческая отчетность</vt:lpstr>
      <vt:lpstr>7.2.</vt:lpstr>
      <vt:lpstr>Контроль качества работы персонала</vt:lpstr>
      <vt:lpstr>Способы контроля качества работы персонала</vt:lpstr>
      <vt:lpstr>Способы контроля качества работы персонала</vt:lpstr>
      <vt:lpstr>Способы контроля качества работы персонала</vt:lpstr>
      <vt:lpstr>Способы контроля качества работы персонала</vt:lpstr>
      <vt:lpstr>Способы контроля качества работы персонала</vt:lpstr>
      <vt:lpstr>Способы контроля качества работы персонала</vt:lpstr>
      <vt:lpstr>Инструкции по корректировке работы</vt:lpstr>
      <vt:lpstr>Инструкции по корректировке работы</vt:lpstr>
      <vt:lpstr>Спасибо за внимание!
Теперь вы готовы к запуску своего барбершопа!</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2024-12-09T05:51:59.521</cp:lastPrinted>
  <dcterms:created xsi:type="dcterms:W3CDTF">2024-12-09T05:51:59Z</dcterms:created>
  <dcterms:modified xsi:type="dcterms:W3CDTF">2024-12-09T12:52:02Z</dcterms:modified>
</cp:coreProperties>
</file>