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b5c5bc0c5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b5c5bc0c5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b5c5bc0c5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b5c5bc0c5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b5c5bc0c5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b5c5bc0c5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b5c5bc0c5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b5c5bc0c5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5c5bc0c5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5c5bc0c5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b5c5bc0c5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b5c5bc0c5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b5c5bc0c5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b5c5bc0c5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5c5bc0c5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5c5bc0c5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b5c5bc0c5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b5c5bc0c5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b5c5bc0c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b5c5bc0c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b5c5bc0c5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b5c5bc0c5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b5c5bc0c5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b5c5bc0c5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b5c5bc0c5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b5c5bc0c5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b5c5bc0c5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b5c5bc0c5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b5c5bc0c5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b5c5bc0c5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Роль моей семьи в истории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России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Тищенко Иван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ПМ23-1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Аксенов Иван Петрович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325" y="1462075"/>
            <a:ext cx="2831350" cy="265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6173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Аксенов Михаил Петрович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321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Аксенов Николай Петрович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534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Зеленовы</a:t>
            </a: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 Михаил и Константин Алексеевичи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697325"/>
            <a:ext cx="8520600" cy="18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Глава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Родственники по отцовской линии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449" y="3073900"/>
            <a:ext cx="2582150" cy="13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450" y="1017728"/>
            <a:ext cx="2582151" cy="167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273" y="1017725"/>
            <a:ext cx="37375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Тищенко Сергей Иванович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44856" l="3100" r="4340" t="14241"/>
          <a:stretch/>
        </p:blipFill>
        <p:spPr>
          <a:xfrm rot="2">
            <a:off x="1102931" y="1032978"/>
            <a:ext cx="3297352" cy="307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273" y="1017725"/>
            <a:ext cx="37375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Дронов Илья Гаврилович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288" y="1093925"/>
            <a:ext cx="29334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31170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Собрать информацию о своих предках по материнской и отцовской линиям.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470955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Изучить семейные архивы, фотографии, письма и другие документы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311700" y="2767450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Записать воспоминания родственников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709550" y="2767450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Определить вклад семьи в развитие России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Актуальность. Личная значимость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1170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Понимание своих корней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7520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Чувство связи с прошлым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493450" y="3059400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Сохранение памяти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Актуальность. Общественная значимость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170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Вклад каждой семьи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67520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Воспитание патриотизма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493450" y="3059400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Сплочение общества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16500" y="1336675"/>
            <a:ext cx="7857300" cy="3314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Times New Roman"/>
                <a:ea typeface="Times New Roman"/>
                <a:cs typeface="Times New Roman"/>
                <a:sym typeface="Times New Roman"/>
              </a:rPr>
              <a:t>Определение вклада семьи  в развитие России 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1170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712600" y="2951000"/>
            <a:ext cx="5735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Анализ собранной информации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614400" y="1336675"/>
            <a:ext cx="4157100" cy="123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Обобщение информации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697325"/>
            <a:ext cx="8520600" cy="18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Глава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Родственники по материнской линии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325" y="1017725"/>
            <a:ext cx="287170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500" y="1247775"/>
            <a:ext cx="39052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563" y="2962275"/>
            <a:ext cx="29051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Палагина Елена Анатольевна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150" y="1017725"/>
            <a:ext cx="287170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latin typeface="Times New Roman"/>
                <a:ea typeface="Times New Roman"/>
                <a:cs typeface="Times New Roman"/>
                <a:sym typeface="Times New Roman"/>
              </a:rPr>
              <a:t>Палагин Сергей Иванович</a:t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063" y="1017725"/>
            <a:ext cx="24318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