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7883525" cy="13536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 autoAdjust="0"/>
    <p:restoredTop sz="94660"/>
  </p:normalViewPr>
  <p:slideViewPr>
    <p:cSldViewPr snapToGrid="0">
      <p:cViewPr>
        <p:scale>
          <a:sx n="75" d="100"/>
          <a:sy n="75" d="100"/>
        </p:scale>
        <p:origin x="1500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265" y="2215368"/>
            <a:ext cx="6700996" cy="4712747"/>
          </a:xfrm>
        </p:spPr>
        <p:txBody>
          <a:bodyPr anchor="b"/>
          <a:lstStyle>
            <a:lvl1pPr algn="ctr">
              <a:defRPr sz="517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441" y="7109856"/>
            <a:ext cx="5912644" cy="3268214"/>
          </a:xfrm>
        </p:spPr>
        <p:txBody>
          <a:bodyPr/>
          <a:lstStyle>
            <a:lvl1pPr marL="0" indent="0" algn="ctr">
              <a:buNone/>
              <a:defRPr sz="2069"/>
            </a:lvl1pPr>
            <a:lvl2pPr marL="394198" indent="0" algn="ctr">
              <a:buNone/>
              <a:defRPr sz="1724"/>
            </a:lvl2pPr>
            <a:lvl3pPr marL="788396" indent="0" algn="ctr">
              <a:buNone/>
              <a:defRPr sz="1552"/>
            </a:lvl3pPr>
            <a:lvl4pPr marL="1182594" indent="0" algn="ctr">
              <a:buNone/>
              <a:defRPr sz="1380"/>
            </a:lvl4pPr>
            <a:lvl5pPr marL="1576791" indent="0" algn="ctr">
              <a:buNone/>
              <a:defRPr sz="1380"/>
            </a:lvl5pPr>
            <a:lvl6pPr marL="1970989" indent="0" algn="ctr">
              <a:buNone/>
              <a:defRPr sz="1380"/>
            </a:lvl6pPr>
            <a:lvl7pPr marL="2365187" indent="0" algn="ctr">
              <a:buNone/>
              <a:defRPr sz="1380"/>
            </a:lvl7pPr>
            <a:lvl8pPr marL="2759385" indent="0" algn="ctr">
              <a:buNone/>
              <a:defRPr sz="1380"/>
            </a:lvl8pPr>
            <a:lvl9pPr marL="3153583" indent="0" algn="ctr">
              <a:buNone/>
              <a:defRPr sz="138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1648" y="720699"/>
            <a:ext cx="1699885" cy="1147165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993" y="720699"/>
            <a:ext cx="5001111" cy="1147165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0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7" y="3374757"/>
            <a:ext cx="6799540" cy="5630854"/>
          </a:xfrm>
        </p:spPr>
        <p:txBody>
          <a:bodyPr anchor="b"/>
          <a:lstStyle>
            <a:lvl1pPr>
              <a:defRPr sz="517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7" y="9058881"/>
            <a:ext cx="6799540" cy="2961133"/>
          </a:xfrm>
        </p:spPr>
        <p:txBody>
          <a:bodyPr/>
          <a:lstStyle>
            <a:lvl1pPr marL="0" indent="0">
              <a:buNone/>
              <a:defRPr sz="2069">
                <a:solidFill>
                  <a:schemeClr val="tx1"/>
                </a:solidFill>
              </a:defRPr>
            </a:lvl1pPr>
            <a:lvl2pPr marL="394198" indent="0">
              <a:buNone/>
              <a:defRPr sz="1724">
                <a:solidFill>
                  <a:schemeClr val="tx1">
                    <a:tint val="75000"/>
                  </a:schemeClr>
                </a:solidFill>
              </a:defRPr>
            </a:lvl2pPr>
            <a:lvl3pPr marL="78839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259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6791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0989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518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5938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3583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992" y="3603496"/>
            <a:ext cx="3350498" cy="85888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1035" y="3603496"/>
            <a:ext cx="3350498" cy="85888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720702"/>
            <a:ext cx="6799540" cy="261645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020" y="3318351"/>
            <a:ext cx="3335100" cy="1626273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98" indent="0">
              <a:buNone/>
              <a:defRPr sz="1724" b="1"/>
            </a:lvl2pPr>
            <a:lvl3pPr marL="788396" indent="0">
              <a:buNone/>
              <a:defRPr sz="1552" b="1"/>
            </a:lvl3pPr>
            <a:lvl4pPr marL="1182594" indent="0">
              <a:buNone/>
              <a:defRPr sz="1380" b="1"/>
            </a:lvl4pPr>
            <a:lvl5pPr marL="1576791" indent="0">
              <a:buNone/>
              <a:defRPr sz="1380" b="1"/>
            </a:lvl5pPr>
            <a:lvl6pPr marL="1970989" indent="0">
              <a:buNone/>
              <a:defRPr sz="1380" b="1"/>
            </a:lvl6pPr>
            <a:lvl7pPr marL="2365187" indent="0">
              <a:buNone/>
              <a:defRPr sz="1380" b="1"/>
            </a:lvl7pPr>
            <a:lvl8pPr marL="2759385" indent="0">
              <a:buNone/>
              <a:defRPr sz="1380" b="1"/>
            </a:lvl8pPr>
            <a:lvl9pPr marL="3153583" indent="0">
              <a:buNone/>
              <a:defRPr sz="13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020" y="4944624"/>
            <a:ext cx="3335100" cy="727279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1035" y="3318351"/>
            <a:ext cx="3351525" cy="1626273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98" indent="0">
              <a:buNone/>
              <a:defRPr sz="1724" b="1"/>
            </a:lvl2pPr>
            <a:lvl3pPr marL="788396" indent="0">
              <a:buNone/>
              <a:defRPr sz="1552" b="1"/>
            </a:lvl3pPr>
            <a:lvl4pPr marL="1182594" indent="0">
              <a:buNone/>
              <a:defRPr sz="1380" b="1"/>
            </a:lvl4pPr>
            <a:lvl5pPr marL="1576791" indent="0">
              <a:buNone/>
              <a:defRPr sz="1380" b="1"/>
            </a:lvl5pPr>
            <a:lvl6pPr marL="1970989" indent="0">
              <a:buNone/>
              <a:defRPr sz="1380" b="1"/>
            </a:lvl6pPr>
            <a:lvl7pPr marL="2365187" indent="0">
              <a:buNone/>
              <a:defRPr sz="1380" b="1"/>
            </a:lvl7pPr>
            <a:lvl8pPr marL="2759385" indent="0">
              <a:buNone/>
              <a:defRPr sz="1380" b="1"/>
            </a:lvl8pPr>
            <a:lvl9pPr marL="3153583" indent="0">
              <a:buNone/>
              <a:defRPr sz="138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1035" y="4944624"/>
            <a:ext cx="3351525" cy="727279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4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902441"/>
            <a:ext cx="2542642" cy="3158543"/>
          </a:xfrm>
        </p:spPr>
        <p:txBody>
          <a:bodyPr anchor="b"/>
          <a:lstStyle>
            <a:lvl1pPr>
              <a:defRPr sz="275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25" y="1949025"/>
            <a:ext cx="3991035" cy="9619769"/>
          </a:xfrm>
        </p:spPr>
        <p:txBody>
          <a:bodyPr/>
          <a:lstStyle>
            <a:lvl1pPr>
              <a:defRPr sz="2759"/>
            </a:lvl1pPr>
            <a:lvl2pPr>
              <a:defRPr sz="2414"/>
            </a:lvl2pPr>
            <a:lvl3pPr>
              <a:defRPr sz="2069"/>
            </a:lvl3pPr>
            <a:lvl4pPr>
              <a:defRPr sz="1724"/>
            </a:lvl4pPr>
            <a:lvl5pPr>
              <a:defRPr sz="1724"/>
            </a:lvl5pPr>
            <a:lvl6pPr>
              <a:defRPr sz="1724"/>
            </a:lvl6pPr>
            <a:lvl7pPr>
              <a:defRPr sz="1724"/>
            </a:lvl7pPr>
            <a:lvl8pPr>
              <a:defRPr sz="1724"/>
            </a:lvl8pPr>
            <a:lvl9pPr>
              <a:defRPr sz="1724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4060984"/>
            <a:ext cx="2542642" cy="7523475"/>
          </a:xfrm>
        </p:spPr>
        <p:txBody>
          <a:bodyPr/>
          <a:lstStyle>
            <a:lvl1pPr marL="0" indent="0">
              <a:buNone/>
              <a:defRPr sz="1380"/>
            </a:lvl1pPr>
            <a:lvl2pPr marL="394198" indent="0">
              <a:buNone/>
              <a:defRPr sz="1207"/>
            </a:lvl2pPr>
            <a:lvl3pPr marL="788396" indent="0">
              <a:buNone/>
              <a:defRPr sz="1035"/>
            </a:lvl3pPr>
            <a:lvl4pPr marL="1182594" indent="0">
              <a:buNone/>
              <a:defRPr sz="862"/>
            </a:lvl4pPr>
            <a:lvl5pPr marL="1576791" indent="0">
              <a:buNone/>
              <a:defRPr sz="862"/>
            </a:lvl5pPr>
            <a:lvl6pPr marL="1970989" indent="0">
              <a:buNone/>
              <a:defRPr sz="862"/>
            </a:lvl6pPr>
            <a:lvl7pPr marL="2365187" indent="0">
              <a:buNone/>
              <a:defRPr sz="862"/>
            </a:lvl7pPr>
            <a:lvl8pPr marL="2759385" indent="0">
              <a:buNone/>
              <a:defRPr sz="862"/>
            </a:lvl8pPr>
            <a:lvl9pPr marL="3153583" indent="0">
              <a:buNone/>
              <a:defRPr sz="86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902441"/>
            <a:ext cx="2542642" cy="3158543"/>
          </a:xfrm>
        </p:spPr>
        <p:txBody>
          <a:bodyPr anchor="b"/>
          <a:lstStyle>
            <a:lvl1pPr>
              <a:defRPr sz="275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1525" y="1949025"/>
            <a:ext cx="3991035" cy="9619769"/>
          </a:xfrm>
        </p:spPr>
        <p:txBody>
          <a:bodyPr anchor="t"/>
          <a:lstStyle>
            <a:lvl1pPr marL="0" indent="0">
              <a:buNone/>
              <a:defRPr sz="2759"/>
            </a:lvl1pPr>
            <a:lvl2pPr marL="394198" indent="0">
              <a:buNone/>
              <a:defRPr sz="2414"/>
            </a:lvl2pPr>
            <a:lvl3pPr marL="788396" indent="0">
              <a:buNone/>
              <a:defRPr sz="2069"/>
            </a:lvl3pPr>
            <a:lvl4pPr marL="1182594" indent="0">
              <a:buNone/>
              <a:defRPr sz="1724"/>
            </a:lvl4pPr>
            <a:lvl5pPr marL="1576791" indent="0">
              <a:buNone/>
              <a:defRPr sz="1724"/>
            </a:lvl5pPr>
            <a:lvl6pPr marL="1970989" indent="0">
              <a:buNone/>
              <a:defRPr sz="1724"/>
            </a:lvl6pPr>
            <a:lvl7pPr marL="2365187" indent="0">
              <a:buNone/>
              <a:defRPr sz="1724"/>
            </a:lvl7pPr>
            <a:lvl8pPr marL="2759385" indent="0">
              <a:buNone/>
              <a:defRPr sz="1724"/>
            </a:lvl8pPr>
            <a:lvl9pPr marL="3153583" indent="0">
              <a:buNone/>
              <a:defRPr sz="1724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4060984"/>
            <a:ext cx="2542642" cy="7523475"/>
          </a:xfrm>
        </p:spPr>
        <p:txBody>
          <a:bodyPr/>
          <a:lstStyle>
            <a:lvl1pPr marL="0" indent="0">
              <a:buNone/>
              <a:defRPr sz="1380"/>
            </a:lvl1pPr>
            <a:lvl2pPr marL="394198" indent="0">
              <a:buNone/>
              <a:defRPr sz="1207"/>
            </a:lvl2pPr>
            <a:lvl3pPr marL="788396" indent="0">
              <a:buNone/>
              <a:defRPr sz="1035"/>
            </a:lvl3pPr>
            <a:lvl4pPr marL="1182594" indent="0">
              <a:buNone/>
              <a:defRPr sz="862"/>
            </a:lvl4pPr>
            <a:lvl5pPr marL="1576791" indent="0">
              <a:buNone/>
              <a:defRPr sz="862"/>
            </a:lvl5pPr>
            <a:lvl6pPr marL="1970989" indent="0">
              <a:buNone/>
              <a:defRPr sz="862"/>
            </a:lvl6pPr>
            <a:lvl7pPr marL="2365187" indent="0">
              <a:buNone/>
              <a:defRPr sz="862"/>
            </a:lvl7pPr>
            <a:lvl8pPr marL="2759385" indent="0">
              <a:buNone/>
              <a:defRPr sz="862"/>
            </a:lvl8pPr>
            <a:lvl9pPr marL="3153583" indent="0">
              <a:buNone/>
              <a:defRPr sz="86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993" y="720702"/>
            <a:ext cx="6799540" cy="261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993" y="3603496"/>
            <a:ext cx="6799540" cy="858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992" y="12546438"/>
            <a:ext cx="1773793" cy="720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304-1FEF-4701-BF6F-824925A61B2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1418" y="12546438"/>
            <a:ext cx="2660690" cy="720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7740" y="12546438"/>
            <a:ext cx="1773793" cy="720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AB54-AD9C-4F67-BA39-9D0EB915C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88396" rtl="0" eaLnBrk="1" latinLnBrk="0" hangingPunct="1">
        <a:lnSpc>
          <a:spcPct val="90000"/>
        </a:lnSpc>
        <a:spcBef>
          <a:spcPct val="0"/>
        </a:spcBef>
        <a:buNone/>
        <a:defRPr sz="3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099" indent="-197099" algn="l" defTabSz="788396" rtl="0" eaLnBrk="1" latinLnBrk="0" hangingPunct="1">
        <a:lnSpc>
          <a:spcPct val="90000"/>
        </a:lnSpc>
        <a:spcBef>
          <a:spcPts val="862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1pPr>
      <a:lvl2pPr marL="591297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2pPr>
      <a:lvl3pPr marL="985495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3pPr>
      <a:lvl4pPr marL="1379692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3890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8088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2286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6484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0682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198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396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2594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6791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0989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5187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59385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3583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iagram&#10;&#10;Description automatically generated">
            <a:extLst>
              <a:ext uri="{FF2B5EF4-FFF2-40B4-BE49-F238E27FC236}">
                <a16:creationId xmlns:a16="http://schemas.microsoft.com/office/drawing/2014/main" id="{48FEE718-C801-6E58-8691-818643AF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35" y="5780172"/>
            <a:ext cx="2892855" cy="1706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6" descr="图表&#10;&#10;描述已自动生成">
            <a:extLst>
              <a:ext uri="{FF2B5EF4-FFF2-40B4-BE49-F238E27FC236}">
                <a16:creationId xmlns:a16="http://schemas.microsoft.com/office/drawing/2014/main" id="{977F7A6C-3FEE-6657-E75C-BBD870D9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5" y="5773431"/>
            <a:ext cx="3045681" cy="1696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组合 14">
            <a:extLst>
              <a:ext uri="{FF2B5EF4-FFF2-40B4-BE49-F238E27FC236}">
                <a16:creationId xmlns:a16="http://schemas.microsoft.com/office/drawing/2014/main" id="{5272A76B-6B02-DCE4-3994-1F978E19BB70}"/>
              </a:ext>
            </a:extLst>
          </p:cNvPr>
          <p:cNvGrpSpPr>
            <a:grpSpLocks noChangeAspect="1"/>
          </p:cNvGrpSpPr>
          <p:nvPr/>
        </p:nvGrpSpPr>
        <p:grpSpPr>
          <a:xfrm>
            <a:off x="1081415" y="6438087"/>
            <a:ext cx="2471037" cy="1538083"/>
            <a:chOff x="3144000" y="1485000"/>
            <a:chExt cx="3895201" cy="2424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图片 9" descr="图表&#10;&#10;描述已自动生成">
              <a:extLst>
                <a:ext uri="{FF2B5EF4-FFF2-40B4-BE49-F238E27FC236}">
                  <a16:creationId xmlns:a16="http://schemas.microsoft.com/office/drawing/2014/main" id="{1B7CE9EE-C8FE-CDEB-2FFB-26B07CD48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000" y="1485000"/>
              <a:ext cx="2743201" cy="2424546"/>
            </a:xfrm>
            <a:prstGeom prst="rect">
              <a:avLst/>
            </a:prstGeom>
          </p:spPr>
        </p:pic>
        <p:pic>
          <p:nvPicPr>
            <p:cNvPr id="8" name="图片 12" descr="图表, 图示&#10;&#10;描述已自动生成">
              <a:extLst>
                <a:ext uri="{FF2B5EF4-FFF2-40B4-BE49-F238E27FC236}">
                  <a16:creationId xmlns:a16="http://schemas.microsoft.com/office/drawing/2014/main" id="{CCF75E71-0C62-AB0E-12A3-2E0C204E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4000" y="1485000"/>
              <a:ext cx="2226010" cy="2424546"/>
            </a:xfrm>
            <a:prstGeom prst="rect">
              <a:avLst/>
            </a:prstGeom>
          </p:spPr>
        </p:pic>
      </p:grpSp>
      <p:pic>
        <p:nvPicPr>
          <p:cNvPr id="13" name="图片 17" descr="图形用户界面, Word&#10;&#10;描述已自动生成">
            <a:extLst>
              <a:ext uri="{FF2B5EF4-FFF2-40B4-BE49-F238E27FC236}">
                <a16:creationId xmlns:a16="http://schemas.microsoft.com/office/drawing/2014/main" id="{523A2786-D430-600F-9C48-837A93BE5F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46"/>
          <a:stretch/>
        </p:blipFill>
        <p:spPr>
          <a:xfrm>
            <a:off x="4403362" y="6373142"/>
            <a:ext cx="2759172" cy="1617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2" descr="Application, icon&#10;&#10;Description automatically generated">
            <a:extLst>
              <a:ext uri="{FF2B5EF4-FFF2-40B4-BE49-F238E27FC236}">
                <a16:creationId xmlns:a16="http://schemas.microsoft.com/office/drawing/2014/main" id="{F7F550BD-E2F3-FE52-FA79-E50DEC60EC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254" b="21479"/>
          <a:stretch/>
        </p:blipFill>
        <p:spPr>
          <a:xfrm>
            <a:off x="3628202" y="4962005"/>
            <a:ext cx="637300" cy="590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23">
            <a:extLst>
              <a:ext uri="{FF2B5EF4-FFF2-40B4-BE49-F238E27FC236}">
                <a16:creationId xmlns:a16="http://schemas.microsoft.com/office/drawing/2014/main" id="{724CA58A-691B-6459-7107-B464C49FA0AA}"/>
              </a:ext>
            </a:extLst>
          </p:cNvPr>
          <p:cNvSpPr txBox="1"/>
          <p:nvPr/>
        </p:nvSpPr>
        <p:spPr>
          <a:xfrm>
            <a:off x="808909" y="5436193"/>
            <a:ext cx="2006623" cy="276999"/>
          </a:xfrm>
          <a:prstGeom prst="rect">
            <a:avLst/>
          </a:prstGeom>
          <a:noFill/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Dynamics, stability, sensitivity</a:t>
            </a:r>
          </a:p>
        </p:txBody>
      </p:sp>
      <p:sp>
        <p:nvSpPr>
          <p:cNvPr id="17" name="文本框 24">
            <a:extLst>
              <a:ext uri="{FF2B5EF4-FFF2-40B4-BE49-F238E27FC236}">
                <a16:creationId xmlns:a16="http://schemas.microsoft.com/office/drawing/2014/main" id="{304DFDFF-D37E-EAC9-2CC4-6D0333256353}"/>
              </a:ext>
            </a:extLst>
          </p:cNvPr>
          <p:cNvSpPr txBox="1"/>
          <p:nvPr/>
        </p:nvSpPr>
        <p:spPr>
          <a:xfrm>
            <a:off x="4784704" y="5442313"/>
            <a:ext cx="2094668" cy="276999"/>
          </a:xfrm>
          <a:prstGeom prst="rect">
            <a:avLst/>
          </a:prstGeom>
          <a:noFill/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EMT simulation, GUI</a:t>
            </a:r>
            <a:endParaRPr lang="en-GB" sz="1200" i="0" dirty="0">
              <a:solidFill>
                <a:srgbClr val="000000"/>
              </a:solidFill>
              <a:effectLst>
                <a:glow rad="165100">
                  <a:schemeClr val="bg1"/>
                </a:glow>
              </a:effectLst>
              <a:latin typeface="+mj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文本框 25">
            <a:extLst>
              <a:ext uri="{FF2B5EF4-FFF2-40B4-BE49-F238E27FC236}">
                <a16:creationId xmlns:a16="http://schemas.microsoft.com/office/drawing/2014/main" id="{9BCEDD54-1BB3-6693-BA78-7D08B9DBEE18}"/>
              </a:ext>
            </a:extLst>
          </p:cNvPr>
          <p:cNvSpPr txBox="1"/>
          <p:nvPr/>
        </p:nvSpPr>
        <p:spPr>
          <a:xfrm>
            <a:off x="3535035" y="5588576"/>
            <a:ext cx="910721" cy="276999"/>
          </a:xfrm>
          <a:prstGeom prst="rect">
            <a:avLst/>
          </a:prstGeom>
          <a:noFill/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40404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User Data</a:t>
            </a:r>
            <a:endParaRPr lang="en-GB" sz="1200" i="0" dirty="0">
              <a:solidFill>
                <a:srgbClr val="040404"/>
              </a:solidFill>
              <a:effectLst>
                <a:glow rad="165100">
                  <a:schemeClr val="bg1"/>
                </a:glow>
              </a:effectLst>
              <a:latin typeface="+mj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D9228C9-0DA1-8BAA-DD89-8431132D3A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1993"/>
          <a:stretch/>
        </p:blipFill>
        <p:spPr>
          <a:xfrm>
            <a:off x="194937" y="3545156"/>
            <a:ext cx="2480999" cy="1090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A28F9A-6EEA-4282-79D8-9FF748FDC2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231"/>
          <a:stretch/>
        </p:blipFill>
        <p:spPr>
          <a:xfrm>
            <a:off x="4901038" y="3531231"/>
            <a:ext cx="2759172" cy="1100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9F8DC1-62C2-2BE9-3407-9A1F03E28D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12"/>
          <a:stretch/>
        </p:blipFill>
        <p:spPr>
          <a:xfrm>
            <a:off x="2905810" y="3544964"/>
            <a:ext cx="1785814" cy="1095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文本框 23">
            <a:extLst>
              <a:ext uri="{FF2B5EF4-FFF2-40B4-BE49-F238E27FC236}">
                <a16:creationId xmlns:a16="http://schemas.microsoft.com/office/drawing/2014/main" id="{AA2125D7-38CC-628B-0284-DABDF5AB185E}"/>
              </a:ext>
            </a:extLst>
          </p:cNvPr>
          <p:cNvSpPr txBox="1"/>
          <p:nvPr/>
        </p:nvSpPr>
        <p:spPr>
          <a:xfrm>
            <a:off x="852451" y="3954919"/>
            <a:ext cx="108520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Power Flow Parameters</a:t>
            </a:r>
          </a:p>
        </p:txBody>
      </p:sp>
      <p:sp>
        <p:nvSpPr>
          <p:cNvPr id="49" name="文本框 23">
            <a:extLst>
              <a:ext uri="{FF2B5EF4-FFF2-40B4-BE49-F238E27FC236}">
                <a16:creationId xmlns:a16="http://schemas.microsoft.com/office/drawing/2014/main" id="{8C2E98AC-0FAE-133D-F1EB-E35DA6E09E3D}"/>
              </a:ext>
            </a:extLst>
          </p:cNvPr>
          <p:cNvSpPr txBox="1"/>
          <p:nvPr/>
        </p:nvSpPr>
        <p:spPr>
          <a:xfrm>
            <a:off x="5846390" y="3960047"/>
            <a:ext cx="92260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Apparatus Parameters</a:t>
            </a:r>
          </a:p>
        </p:txBody>
      </p:sp>
      <p:sp>
        <p:nvSpPr>
          <p:cNvPr id="50" name="文本框 23">
            <a:extLst>
              <a:ext uri="{FF2B5EF4-FFF2-40B4-BE49-F238E27FC236}">
                <a16:creationId xmlns:a16="http://schemas.microsoft.com/office/drawing/2014/main" id="{0B3439A2-B186-4293-54E5-F3C4A97E16C5}"/>
              </a:ext>
            </a:extLst>
          </p:cNvPr>
          <p:cNvSpPr txBox="1"/>
          <p:nvPr/>
        </p:nvSpPr>
        <p:spPr>
          <a:xfrm>
            <a:off x="3368102" y="3955087"/>
            <a:ext cx="97552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Network</a:t>
            </a:r>
            <a:r>
              <a:rPr lang="en-US" altLang="zh-CN" sz="1200" i="0" dirty="0">
                <a:solidFill>
                  <a:srgbClr val="000000"/>
                </a:solidFill>
                <a:effectLst>
                  <a:glow rad="165100">
                    <a:schemeClr val="bg1"/>
                  </a:glow>
                </a:effectLst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 Parameters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642E0C-604C-2856-3824-38B86D9C9D3D}"/>
              </a:ext>
            </a:extLst>
          </p:cNvPr>
          <p:cNvCxnSpPr>
            <a:cxnSpLocks/>
          </p:cNvCxnSpPr>
          <p:nvPr/>
        </p:nvCxnSpPr>
        <p:spPr>
          <a:xfrm>
            <a:off x="1289378" y="4778122"/>
            <a:ext cx="50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BDEF8C-B31B-4217-6659-8505C3DDE4B9}"/>
              </a:ext>
            </a:extLst>
          </p:cNvPr>
          <p:cNvCxnSpPr>
            <a:cxnSpLocks/>
          </p:cNvCxnSpPr>
          <p:nvPr/>
        </p:nvCxnSpPr>
        <p:spPr>
          <a:xfrm>
            <a:off x="1312554" y="4620369"/>
            <a:ext cx="0" cy="1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9F4496-1118-BB2B-A79F-65C45BF8475F}"/>
              </a:ext>
            </a:extLst>
          </p:cNvPr>
          <p:cNvCxnSpPr>
            <a:cxnSpLocks/>
          </p:cNvCxnSpPr>
          <p:nvPr/>
        </p:nvCxnSpPr>
        <p:spPr>
          <a:xfrm>
            <a:off x="6307691" y="4615336"/>
            <a:ext cx="0" cy="1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9445B72-A125-FB29-2852-C84EEC902168}"/>
              </a:ext>
            </a:extLst>
          </p:cNvPr>
          <p:cNvCxnSpPr/>
          <p:nvPr/>
        </p:nvCxnSpPr>
        <p:spPr>
          <a:xfrm>
            <a:off x="3960288" y="4592373"/>
            <a:ext cx="0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F7B85A-325A-D6AA-2C92-619ABD048BFA}"/>
              </a:ext>
            </a:extLst>
          </p:cNvPr>
          <p:cNvCxnSpPr>
            <a:cxnSpLocks/>
          </p:cNvCxnSpPr>
          <p:nvPr/>
        </p:nvCxnSpPr>
        <p:spPr>
          <a:xfrm>
            <a:off x="2071897" y="5259581"/>
            <a:ext cx="14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80F125-93BA-B200-ABE7-D99AAC78885C}"/>
              </a:ext>
            </a:extLst>
          </p:cNvPr>
          <p:cNvCxnSpPr/>
          <p:nvPr/>
        </p:nvCxnSpPr>
        <p:spPr>
          <a:xfrm>
            <a:off x="2079727" y="5232832"/>
            <a:ext cx="0" cy="25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5F86CE-A80D-1A47-1850-8AA0470BF31A}"/>
              </a:ext>
            </a:extLst>
          </p:cNvPr>
          <p:cNvCxnSpPr>
            <a:cxnSpLocks/>
          </p:cNvCxnSpPr>
          <p:nvPr/>
        </p:nvCxnSpPr>
        <p:spPr>
          <a:xfrm>
            <a:off x="4392038" y="5257447"/>
            <a:ext cx="14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D87D45-3D20-F9AB-848A-2B87396C537F}"/>
              </a:ext>
            </a:extLst>
          </p:cNvPr>
          <p:cNvCxnSpPr/>
          <p:nvPr/>
        </p:nvCxnSpPr>
        <p:spPr>
          <a:xfrm>
            <a:off x="5816289" y="5233632"/>
            <a:ext cx="0" cy="25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3111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Yitong</dc:creator>
  <cp:lastModifiedBy>Li Yitong</cp:lastModifiedBy>
  <cp:revision>84</cp:revision>
  <dcterms:created xsi:type="dcterms:W3CDTF">2023-02-06T03:32:45Z</dcterms:created>
  <dcterms:modified xsi:type="dcterms:W3CDTF">2023-02-15T10:56:05Z</dcterms:modified>
</cp:coreProperties>
</file>