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25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902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008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47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862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19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335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889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82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924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7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8DA3-6AA3-4A1F-99B0-05179017470D}" type="datetimeFigureOut">
              <a:rPr lang="fi-FI" smtClean="0"/>
              <a:t>1.2.2018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0D76-DA89-4376-8FE0-3C73064815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76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Toiminallisuus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8543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Nykyinen versio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 Käyttäjä kirjoittaa pysäkin nimen tai lähettää sijainnin johon </a:t>
            </a:r>
            <a:r>
              <a:rPr lang="fi-FI" dirty="0" err="1" smtClean="0"/>
              <a:t>botti</a:t>
            </a:r>
            <a:r>
              <a:rPr lang="fi-FI" dirty="0" smtClean="0"/>
              <a:t> vastaa listalla pysäkeistä joiden nimi vastaa hakua tai lähimmän pysäkin </a:t>
            </a:r>
          </a:p>
        </p:txBody>
      </p:sp>
    </p:spTree>
    <p:extLst>
      <p:ext uri="{BB962C8B-B14F-4D97-AF65-F5344CB8AC3E}">
        <p14:creationId xmlns:p14="http://schemas.microsoft.com/office/powerpoint/2010/main" val="368181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Valmis versio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Käyttäjä etsii pysäkkiä nimellä tai lähettää sijainnin. </a:t>
            </a:r>
            <a:r>
              <a:rPr lang="fi-FI" dirty="0" err="1" smtClean="0"/>
              <a:t>Botti</a:t>
            </a:r>
            <a:r>
              <a:rPr lang="fi-FI" dirty="0" smtClean="0"/>
              <a:t> näyttää painikkeet pysäkkihaun tuloksista tai </a:t>
            </a:r>
            <a:r>
              <a:rPr lang="fi-FI" dirty="0" smtClean="0"/>
              <a:t>näyttää </a:t>
            </a:r>
            <a:r>
              <a:rPr lang="fi-FI" dirty="0" smtClean="0"/>
              <a:t>lähimpien pysäkkien linjat.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264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051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Toiminallisuus</vt:lpstr>
      <vt:lpstr>Nykyinen versio</vt:lpstr>
      <vt:lpstr>Valmis versio</vt:lpstr>
      <vt:lpstr>PowerPoint Presentation</vt:lpstr>
    </vt:vector>
  </TitlesOfParts>
  <Company>Helsinki Business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Toiminallisuus</dc:title>
  <dc:creator>Miller Leon</dc:creator>
  <cp:lastModifiedBy>Miller Leon</cp:lastModifiedBy>
  <cp:revision>7</cp:revision>
  <dcterms:created xsi:type="dcterms:W3CDTF">2018-02-01T07:28:26Z</dcterms:created>
  <dcterms:modified xsi:type="dcterms:W3CDTF">2018-02-01T11:51:25Z</dcterms:modified>
</cp:coreProperties>
</file>