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Lato"/>
      <p:regular r:id="rId19"/>
      <p:bold r:id="rId20"/>
      <p:italic r:id="rId21"/>
      <p:boldItalic r:id="rId22"/>
    </p:embeddedFon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La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rainers.github.io/visuald/visuald/StartPage.html" TargetMode="External"/><Relationship Id="rId4" Type="http://schemas.openxmlformats.org/officeDocument/2006/relationships/hyperlink" Target="http://www.dsource.org/projects/tutorials/" TargetMode="External"/><Relationship Id="rId5" Type="http://schemas.openxmlformats.org/officeDocument/2006/relationships/hyperlink" Target="https://www.tutorialspoint.com/d_programming/index.htm" TargetMode="External"/><Relationship Id="rId6" Type="http://schemas.openxmlformats.org/officeDocument/2006/relationships/hyperlink" Target="https://p0nce.github.io/d-idiom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lang.org/" TargetMode="External"/><Relationship Id="rId4" Type="http://schemas.openxmlformats.org/officeDocument/2006/relationships/hyperlink" Target="https://github.com/abaga129/ACM-D-Introduction-Exampl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lang.org/phobos/index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188275" y="1542788"/>
            <a:ext cx="42555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 Introduction To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29700" y="37116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Ethan Reker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500" y="805138"/>
            <a:ext cx="4395430" cy="3348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Metaprogramming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bread and butter of D programming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many abilities some consider to be unnatural…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Can’t be learned from a jedi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Mixins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Mixins are a new concept that work similar to C Preprocessor directives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allow a string to be inserted into the source code as an actual statement.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be “mixed in” to the source code during compile time.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built dynamically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“constexpr” in C++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is a core part of TDD (Test Driven Development)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 has built in language directives to specify unit tests.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tests can be placed inside any module and can be ran from the compiler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They have no effect on the source code.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Currently Lacking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Tooling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not many debuggers and IDEs for 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 many resources for learning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a handful of books about D exist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find answers to problems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Lack of third-party libraries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Tools and Resources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3625" y="1091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VisualD - Visual Studio add-on that adds support for D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http://rainers.github.io/visuald/visuald/StartPage.html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VSCode and Atom - All around great editors with available extensions for 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http://www.dsource.org/projects/tutorials/</a:t>
            </a: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https://www.tutorialspoint.com/d_programming/index.htm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https://p0nce.github.io/d-idioms/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History Of D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in 2001 by Walter Bright (C++ compiler designer)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 intended as a successor to C++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D2 Released in 2007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moved to GitHub in 2011</a:t>
            </a:r>
            <a:endParaRPr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2017 the official compiler for D was re-licensed under the Boost License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Template Metaprogramming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and memory safety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Compile-Time Function Evaluation (CTFE)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 Garbage collection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 system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in Unit Testing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mixins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Scope Guards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Interoperability with C and C++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000" y="1138225"/>
            <a:ext cx="152400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404300" y="1240800"/>
            <a:ext cx="6335400" cy="26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“A modern systems language with a very gentle learning curve. multiple orders of magnitude of performance gain ... seasoned developers leverage an excellent templating engine, compile-time functionalities and lower-level features.”</a:t>
            </a:r>
            <a:endParaRPr sz="18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Netflix testimonial about D</a:t>
            </a:r>
            <a:endParaRPr sz="18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place to start is at the official website of the D Programming Language.  It has lots of documentation, tutorials, and community help.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https://dlang.org/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wish to follow along, download and install DMD.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of the examples in this presentation can be found at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https://github.com/abaga129/ACM-D-Introduction-Examples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Dub Package Manager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Dub is a must have tool for managing your D related projects.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Manages dependencies and downloads them automatically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Controls compilation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Handles linking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multiple configurations to be specified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generate project files for Visual Studio and other IDEs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Packaged with all D compilers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Runtime &amp;&amp; Standard Library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Phobos is the name of the D runtime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https://dlang.org/phobos/index.html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Has many type-safe and memory-safe modules.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Provides access to C standard library.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Garbage collection can be controlled manually or disabled altogether.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Also available during compile time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478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greatly improve project manageability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one-to-one relationship with source files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Handles namespaces automatically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Removes </a:t>
            </a:r>
            <a:r>
              <a:rPr lang="en"/>
              <a:t>frustration of dealing with header files in C/C++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Compile-Time Function Evaluation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CTFE for short.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functions to be called during compile time.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macros in C++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Powerful tool for Conditional compilation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