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Networking With </a:t>
            </a:r>
            <a:r>
              <a:rPr lang="en-US" sz="9600" b="1" dirty="0" smtClean="0"/>
              <a:t>Python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376" y="3146258"/>
            <a:ext cx="2637578" cy="262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1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What is Python?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53919"/>
            <a:ext cx="10018713" cy="3637281"/>
          </a:xfrm>
        </p:spPr>
        <p:txBody>
          <a:bodyPr/>
          <a:lstStyle/>
          <a:p>
            <a:r>
              <a:rPr lang="en-US" dirty="0" smtClean="0"/>
              <a:t>Python is a powerful yet easy to use programming language</a:t>
            </a:r>
          </a:p>
          <a:p>
            <a:r>
              <a:rPr lang="en-US" dirty="0" smtClean="0"/>
              <a:t>An Object-Oriented and </a:t>
            </a:r>
            <a:r>
              <a:rPr lang="en-US" dirty="0"/>
              <a:t>H</a:t>
            </a:r>
            <a:r>
              <a:rPr lang="en-US" dirty="0" smtClean="0"/>
              <a:t>igh Level Language </a:t>
            </a:r>
          </a:p>
          <a:p>
            <a:r>
              <a:rPr lang="en-US" dirty="0" smtClean="0"/>
              <a:t>Developed from the C Programming language but easier to learn syntax</a:t>
            </a:r>
          </a:p>
          <a:p>
            <a:r>
              <a:rPr lang="en-US" dirty="0" smtClean="0"/>
              <a:t>Created by Guido van Rossum as a Christmas project because he was bored that week. It was named after his favorite show, “Monty Python’s Flying Circus”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Why </a:t>
            </a:r>
            <a:r>
              <a:rPr lang="en-US" sz="6600" b="1" dirty="0"/>
              <a:t>l</a:t>
            </a:r>
            <a:r>
              <a:rPr lang="en-US" sz="6600" b="1" dirty="0" smtClean="0"/>
              <a:t>earn Python?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Automate manual tasks</a:t>
            </a:r>
          </a:p>
          <a:p>
            <a:r>
              <a:rPr lang="en-US" sz="2800" dirty="0" smtClean="0"/>
              <a:t>Easy to learn</a:t>
            </a:r>
          </a:p>
          <a:p>
            <a:r>
              <a:rPr lang="en-US" sz="2800" dirty="0" smtClean="0"/>
              <a:t>Widely Supported</a:t>
            </a:r>
          </a:p>
          <a:p>
            <a:r>
              <a:rPr lang="en-US" sz="2800" dirty="0" smtClean="0"/>
              <a:t>All-Purpose use 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75" y="2830286"/>
            <a:ext cx="4895850" cy="2797628"/>
          </a:xfrm>
        </p:spPr>
      </p:pic>
    </p:spTree>
    <p:extLst>
      <p:ext uri="{BB962C8B-B14F-4D97-AF65-F5344CB8AC3E}">
        <p14:creationId xmlns:p14="http://schemas.microsoft.com/office/powerpoint/2010/main" val="286040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720" y="746760"/>
            <a:ext cx="7947024" cy="1752599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Python     vs        C++</a:t>
            </a:r>
            <a:endParaRPr lang="en-US" sz="66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20" y="3028519"/>
            <a:ext cx="4117270" cy="240559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667" y="2691397"/>
            <a:ext cx="4489386" cy="3075406"/>
          </a:xfrm>
        </p:spPr>
      </p:pic>
    </p:spTree>
    <p:extLst>
      <p:ext uri="{BB962C8B-B14F-4D97-AF65-F5344CB8AC3E}">
        <p14:creationId xmlns:p14="http://schemas.microsoft.com/office/powerpoint/2010/main" val="84973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Automate Manual Tasks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Build easy scripts that enter routine data for you</a:t>
            </a:r>
          </a:p>
          <a:p>
            <a:r>
              <a:rPr lang="en-US" sz="2000" dirty="0" smtClean="0"/>
              <a:t>Use API’s to help automate tasks for employers</a:t>
            </a:r>
          </a:p>
          <a:p>
            <a:r>
              <a:rPr lang="en-US" sz="2000" dirty="0" smtClean="0"/>
              <a:t>Create programs to communicate with larger networks and save time</a:t>
            </a:r>
          </a:p>
          <a:p>
            <a:r>
              <a:rPr lang="en-US" sz="2000" dirty="0" smtClean="0"/>
              <a:t>Your imagination is the limit</a:t>
            </a: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75" y="2851268"/>
            <a:ext cx="4895850" cy="2755664"/>
          </a:xfrm>
        </p:spPr>
      </p:pic>
    </p:spTree>
    <p:extLst>
      <p:ext uri="{BB962C8B-B14F-4D97-AF65-F5344CB8AC3E}">
        <p14:creationId xmlns:p14="http://schemas.microsoft.com/office/powerpoint/2010/main" val="268951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Expect Scripts</a:t>
            </a:r>
            <a:endParaRPr lang="en-US" sz="40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13" y="648916"/>
            <a:ext cx="6367248" cy="498659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Legacy scripts that input pre-written commands into a console or SSH Session.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88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Some Things to Keep in Mind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10545130" cy="3124201"/>
          </a:xfrm>
        </p:spPr>
        <p:txBody>
          <a:bodyPr/>
          <a:lstStyle/>
          <a:p>
            <a:r>
              <a:rPr lang="en-US" dirty="0" smtClean="0"/>
              <a:t>The bigger the networks are, it may be required to automate tasks</a:t>
            </a:r>
          </a:p>
          <a:p>
            <a:r>
              <a:rPr lang="en-US" dirty="0" smtClean="0"/>
              <a:t>If you learn Python you will have greater flexibility and ability to work with programs and networks in general. </a:t>
            </a:r>
          </a:p>
          <a:p>
            <a:r>
              <a:rPr lang="en-US" dirty="0" smtClean="0"/>
              <a:t>Nearly all SND vendors offer Python API’s or software Dev Kits for their products</a:t>
            </a:r>
          </a:p>
          <a:p>
            <a:r>
              <a:rPr lang="en-US" dirty="0" smtClean="0"/>
              <a:t>Having coding knowledge will increase your value to an employer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0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Where Do I Learn Python?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Udemy.com</a:t>
            </a:r>
          </a:p>
          <a:p>
            <a:r>
              <a:rPr lang="en-US" sz="2800" dirty="0" smtClean="0"/>
              <a:t>Codecademy.com</a:t>
            </a:r>
          </a:p>
          <a:p>
            <a:r>
              <a:rPr lang="en-US" sz="2800" dirty="0" smtClean="0"/>
              <a:t>Coursera.org</a:t>
            </a:r>
          </a:p>
          <a:p>
            <a:r>
              <a:rPr lang="en-US" sz="2800" dirty="0" smtClean="0"/>
              <a:t>Youtube.com</a:t>
            </a:r>
          </a:p>
          <a:p>
            <a:r>
              <a:rPr lang="en-US" sz="2800" dirty="0" smtClean="0"/>
              <a:t>As well as courses offered at your learning institution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97" y="2438399"/>
            <a:ext cx="2330826" cy="792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979" y="3459480"/>
            <a:ext cx="2592663" cy="5451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274" y="3732042"/>
            <a:ext cx="2875749" cy="1789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994" y="2666998"/>
            <a:ext cx="2515816" cy="39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Thanks For Joining us!</a:t>
            </a:r>
            <a:endParaRPr lang="en-US" sz="7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177" y="909199"/>
            <a:ext cx="2392949" cy="231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6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112</TotalTime>
  <Words>219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Networking With Python</vt:lpstr>
      <vt:lpstr>What is Python?</vt:lpstr>
      <vt:lpstr>Why learn Python?</vt:lpstr>
      <vt:lpstr>Python     vs        C++</vt:lpstr>
      <vt:lpstr>Automate Manual Tasks</vt:lpstr>
      <vt:lpstr>Expect Scripts</vt:lpstr>
      <vt:lpstr>Some Things to Keep in Mind</vt:lpstr>
      <vt:lpstr>Where Do I Learn Python?</vt:lpstr>
      <vt:lpstr>Thanks For Joining us!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With Python</dc:title>
  <dc:creator>LoneGalaxy</dc:creator>
  <cp:lastModifiedBy>LoneGalaxy</cp:lastModifiedBy>
  <cp:revision>21</cp:revision>
  <dcterms:created xsi:type="dcterms:W3CDTF">2016-10-04T20:21:22Z</dcterms:created>
  <dcterms:modified xsi:type="dcterms:W3CDTF">2016-10-04T22:20:13Z</dcterms:modified>
</cp:coreProperties>
</file>