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4660"/>
  </p:normalViewPr>
  <p:slideViewPr>
    <p:cSldViewPr snapToGrid="0">
      <p:cViewPr varScale="1">
        <p:scale>
          <a:sx n="64" d="100"/>
          <a:sy n="64" d="100"/>
        </p:scale>
        <p:origin x="72"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AEE0F8-7F1A-4CAF-8E49-3CC78ED380F1}" type="datetimeFigureOut">
              <a:rPr lang="en-US" smtClean="0"/>
              <a:t>12/5/2016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9B8155-B614-4F97-AFB1-A4E22DD1CEBC}" type="slidenum">
              <a:rPr lang="en-US" smtClean="0"/>
              <a:t>‹#›</a:t>
            </a:fld>
            <a:endParaRPr lang="en-US"/>
          </a:p>
        </p:txBody>
      </p:sp>
    </p:spTree>
    <p:extLst>
      <p:ext uri="{BB962C8B-B14F-4D97-AF65-F5344CB8AC3E}">
        <p14:creationId xmlns:p14="http://schemas.microsoft.com/office/powerpoint/2010/main" val="839605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Ctc</a:t>
            </a:r>
            <a:endParaRPr lang="en-US" dirty="0"/>
          </a:p>
        </p:txBody>
      </p:sp>
      <p:sp>
        <p:nvSpPr>
          <p:cNvPr id="4" name="Slide Number Placeholder 3"/>
          <p:cNvSpPr>
            <a:spLocks noGrp="1"/>
          </p:cNvSpPr>
          <p:nvPr>
            <p:ph type="sldNum" sz="quarter" idx="10"/>
          </p:nvPr>
        </p:nvSpPr>
        <p:spPr/>
        <p:txBody>
          <a:bodyPr/>
          <a:lstStyle/>
          <a:p>
            <a:fld id="{059B8155-B614-4F97-AFB1-A4E22DD1CEBC}" type="slidenum">
              <a:rPr lang="en-US" smtClean="0"/>
              <a:t>1</a:t>
            </a:fld>
            <a:endParaRPr lang="en-US"/>
          </a:p>
        </p:txBody>
      </p:sp>
    </p:spTree>
    <p:extLst>
      <p:ext uri="{BB962C8B-B14F-4D97-AF65-F5344CB8AC3E}">
        <p14:creationId xmlns:p14="http://schemas.microsoft.com/office/powerpoint/2010/main" val="3265289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Ancient Greece. The</a:t>
            </a:r>
            <a:r>
              <a:rPr lang="en-US" baseline="0" dirty="0" smtClean="0"/>
              <a:t> </a:t>
            </a:r>
            <a:r>
              <a:rPr lang="en-US" baseline="0" dirty="0" smtClean="0"/>
              <a:t>most common file type where you’ll find steganography used would probably be in jpegs, cause they’re small image files, and you want to keep the file size down to keep it from looking suspicious</a:t>
            </a:r>
            <a:endParaRPr lang="en-US" dirty="0"/>
          </a:p>
        </p:txBody>
      </p:sp>
      <p:sp>
        <p:nvSpPr>
          <p:cNvPr id="4" name="Slide Number Placeholder 3"/>
          <p:cNvSpPr>
            <a:spLocks noGrp="1"/>
          </p:cNvSpPr>
          <p:nvPr>
            <p:ph type="sldNum" sz="quarter" idx="10"/>
          </p:nvPr>
        </p:nvSpPr>
        <p:spPr/>
        <p:txBody>
          <a:bodyPr/>
          <a:lstStyle/>
          <a:p>
            <a:fld id="{059B8155-B614-4F97-AFB1-A4E22DD1CEBC}" type="slidenum">
              <a:rPr lang="en-US" smtClean="0"/>
              <a:t>2</a:t>
            </a:fld>
            <a:endParaRPr lang="en-US"/>
          </a:p>
        </p:txBody>
      </p:sp>
    </p:spTree>
    <p:extLst>
      <p:ext uri="{BB962C8B-B14F-4D97-AF65-F5344CB8AC3E}">
        <p14:creationId xmlns:p14="http://schemas.microsoft.com/office/powerpoint/2010/main" val="4141153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Well it does this by using what’s referred to as the least significant bit. Let’s take a look.</a:t>
            </a:r>
            <a:endParaRPr lang="en-US" dirty="0"/>
          </a:p>
        </p:txBody>
      </p:sp>
      <p:sp>
        <p:nvSpPr>
          <p:cNvPr id="4" name="Slide Number Placeholder 3"/>
          <p:cNvSpPr>
            <a:spLocks noGrp="1"/>
          </p:cNvSpPr>
          <p:nvPr>
            <p:ph type="sldNum" sz="quarter" idx="10"/>
          </p:nvPr>
        </p:nvSpPr>
        <p:spPr/>
        <p:txBody>
          <a:bodyPr/>
          <a:lstStyle/>
          <a:p>
            <a:fld id="{059B8155-B614-4F97-AFB1-A4E22DD1CEBC}" type="slidenum">
              <a:rPr lang="en-US" smtClean="0"/>
              <a:t>3</a:t>
            </a:fld>
            <a:endParaRPr lang="en-US"/>
          </a:p>
        </p:txBody>
      </p:sp>
    </p:spTree>
    <p:extLst>
      <p:ext uri="{BB962C8B-B14F-4D97-AF65-F5344CB8AC3E}">
        <p14:creationId xmlns:p14="http://schemas.microsoft.com/office/powerpoint/2010/main" val="1421294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least significant bit</a:t>
            </a:r>
            <a:r>
              <a:rPr lang="en-US" baseline="0" dirty="0" smtClean="0"/>
              <a:t> </a:t>
            </a:r>
            <a:r>
              <a:rPr lang="en-US" baseline="0" smtClean="0"/>
              <a:t>is “usually” </a:t>
            </a:r>
            <a:r>
              <a:rPr lang="en-US" baseline="0" dirty="0" smtClean="0"/>
              <a:t>the farthest right bit in a sequence. For example changing 11111111 (255) to 11111110 (254) has the least effect on the value.</a:t>
            </a:r>
            <a:endParaRPr lang="en-US" dirty="0"/>
          </a:p>
        </p:txBody>
      </p:sp>
      <p:sp>
        <p:nvSpPr>
          <p:cNvPr id="4" name="Slide Number Placeholder 3"/>
          <p:cNvSpPr>
            <a:spLocks noGrp="1"/>
          </p:cNvSpPr>
          <p:nvPr>
            <p:ph type="sldNum" sz="quarter" idx="10"/>
          </p:nvPr>
        </p:nvSpPr>
        <p:spPr/>
        <p:txBody>
          <a:bodyPr/>
          <a:lstStyle/>
          <a:p>
            <a:fld id="{059B8155-B614-4F97-AFB1-A4E22DD1CEBC}" type="slidenum">
              <a:rPr lang="en-US" smtClean="0"/>
              <a:t>4</a:t>
            </a:fld>
            <a:endParaRPr lang="en-US"/>
          </a:p>
        </p:txBody>
      </p:sp>
    </p:spTree>
    <p:extLst>
      <p:ext uri="{BB962C8B-B14F-4D97-AF65-F5344CB8AC3E}">
        <p14:creationId xmlns:p14="http://schemas.microsoft.com/office/powerpoint/2010/main" val="1085007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we can change a value slightly by borrowing some bits and nobody would really notice anything</a:t>
            </a:r>
            <a:endParaRPr lang="en-US" dirty="0"/>
          </a:p>
        </p:txBody>
      </p:sp>
      <p:sp>
        <p:nvSpPr>
          <p:cNvPr id="4" name="Slide Number Placeholder 3"/>
          <p:cNvSpPr>
            <a:spLocks noGrp="1"/>
          </p:cNvSpPr>
          <p:nvPr>
            <p:ph type="sldNum" sz="quarter" idx="10"/>
          </p:nvPr>
        </p:nvSpPr>
        <p:spPr/>
        <p:txBody>
          <a:bodyPr/>
          <a:lstStyle/>
          <a:p>
            <a:fld id="{059B8155-B614-4F97-AFB1-A4E22DD1CEBC}" type="slidenum">
              <a:rPr lang="en-US" smtClean="0"/>
              <a:t>5</a:t>
            </a:fld>
            <a:endParaRPr lang="en-US"/>
          </a:p>
        </p:txBody>
      </p:sp>
    </p:spTree>
    <p:extLst>
      <p:ext uri="{BB962C8B-B14F-4D97-AF65-F5344CB8AC3E}">
        <p14:creationId xmlns:p14="http://schemas.microsoft.com/office/powerpoint/2010/main" val="729733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a:t>
            </a:r>
            <a:r>
              <a:rPr lang="en-US" baseline="0" dirty="0" smtClean="0"/>
              <a:t> malware can be found using steganography. It hides the malicious code inside an image, then the seemingly “safe” code extracts it and decrypts it. How to prevent? Just look out for abnormally large files.</a:t>
            </a:r>
            <a:endParaRPr lang="en-US" dirty="0"/>
          </a:p>
        </p:txBody>
      </p:sp>
      <p:sp>
        <p:nvSpPr>
          <p:cNvPr id="4" name="Slide Number Placeholder 3"/>
          <p:cNvSpPr>
            <a:spLocks noGrp="1"/>
          </p:cNvSpPr>
          <p:nvPr>
            <p:ph type="sldNum" sz="quarter" idx="10"/>
          </p:nvPr>
        </p:nvSpPr>
        <p:spPr/>
        <p:txBody>
          <a:bodyPr/>
          <a:lstStyle/>
          <a:p>
            <a:fld id="{059B8155-B614-4F97-AFB1-A4E22DD1CEBC}" type="slidenum">
              <a:rPr lang="en-US" smtClean="0"/>
              <a:t>7</a:t>
            </a:fld>
            <a:endParaRPr lang="en-US"/>
          </a:p>
        </p:txBody>
      </p:sp>
    </p:spTree>
    <p:extLst>
      <p:ext uri="{BB962C8B-B14F-4D97-AF65-F5344CB8AC3E}">
        <p14:creationId xmlns:p14="http://schemas.microsoft.com/office/powerpoint/2010/main" val="1562090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12/5/2016</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teganography_tool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easybmp.sourceforge.net/steganography.html" TargetMode="External"/><Relationship Id="rId2" Type="http://schemas.openxmlformats.org/officeDocument/2006/relationships/hyperlink" Target="http://manytools.org/hacker-tools/" TargetMode="External"/><Relationship Id="rId1" Type="http://schemas.openxmlformats.org/officeDocument/2006/relationships/slideLayout" Target="../slideLayouts/slideLayout2.xml"/><Relationship Id="rId4" Type="http://schemas.openxmlformats.org/officeDocument/2006/relationships/hyperlink" Target="https://www.codeproject.com/tips/635715/steganography-simple-implementation-in-cshar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Steganography: Hiding in plain sight</a:t>
            </a:r>
            <a:endParaRPr lang="en-US" dirty="0"/>
          </a:p>
        </p:txBody>
      </p:sp>
      <p:pic>
        <p:nvPicPr>
          <p:cNvPr id="6" name="Content Placeholder 5"/>
          <p:cNvPicPr>
            <a:picLocks noGrp="1" noChangeAspect="1"/>
          </p:cNvPicPr>
          <p:nvPr>
            <p:ph idx="1"/>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rot="-2700000">
            <a:off x="4724209" y="2552506"/>
            <a:ext cx="2734057" cy="2781688"/>
          </a:xfrm>
          <a:prstGeom prst="rect">
            <a:avLst/>
          </a:prstGeom>
        </p:spPr>
      </p:pic>
      <p:pic>
        <p:nvPicPr>
          <p:cNvPr id="1026" name="Picture 2" descr="Image result for magnifying glass images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1272" y="2402176"/>
            <a:ext cx="3642068" cy="3787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264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Steganography</a:t>
            </a:r>
            <a:endParaRPr lang="en-US" dirty="0"/>
          </a:p>
        </p:txBody>
      </p:sp>
      <p:sp>
        <p:nvSpPr>
          <p:cNvPr id="3" name="Content Placeholder 2"/>
          <p:cNvSpPr>
            <a:spLocks noGrp="1"/>
          </p:cNvSpPr>
          <p:nvPr>
            <p:ph idx="1"/>
          </p:nvPr>
        </p:nvSpPr>
        <p:spPr>
          <a:xfrm>
            <a:off x="913795" y="2096064"/>
            <a:ext cx="10353762" cy="3207456"/>
          </a:xfrm>
        </p:spPr>
        <p:txBody>
          <a:bodyPr>
            <a:normAutofit fontScale="92500" lnSpcReduction="10000"/>
          </a:bodyPr>
          <a:lstStyle/>
          <a:p>
            <a:pPr marL="0" indent="0">
              <a:buNone/>
            </a:pPr>
            <a:r>
              <a:rPr lang="en-US" sz="3500" i="1" dirty="0" smtClean="0"/>
              <a:t>“The </a:t>
            </a:r>
            <a:r>
              <a:rPr lang="en-US" sz="3500" i="1" dirty="0"/>
              <a:t>art or practice of concealing a message, image, or file within another message, image, or </a:t>
            </a:r>
            <a:r>
              <a:rPr lang="en-US" sz="3500" i="1" dirty="0" smtClean="0"/>
              <a:t>file” </a:t>
            </a:r>
            <a:r>
              <a:rPr lang="en-US" sz="3500" dirty="0" smtClean="0"/>
              <a:t>– Merriam-Webster</a:t>
            </a:r>
          </a:p>
          <a:p>
            <a:pPr marL="0" indent="0">
              <a:buNone/>
            </a:pPr>
            <a:endParaRPr lang="en-US" sz="3600" dirty="0" smtClean="0"/>
          </a:p>
          <a:p>
            <a:pPr marL="0" indent="0">
              <a:buNone/>
            </a:pPr>
            <a:r>
              <a:rPr lang="en-US" sz="3000" dirty="0" smtClean="0">
                <a:hlinkClick r:id="rId3"/>
              </a:rPr>
              <a:t>Steganography Tools</a:t>
            </a:r>
            <a:endParaRPr lang="en-US" sz="3000" dirty="0" smtClean="0"/>
          </a:p>
          <a:p>
            <a:pPr marL="0" indent="0">
              <a:buNone/>
            </a:pPr>
            <a:endParaRPr lang="en-US" sz="3600" dirty="0"/>
          </a:p>
        </p:txBody>
      </p:sp>
    </p:spTree>
    <p:extLst>
      <p:ext uri="{BB962C8B-B14F-4D97-AF65-F5344CB8AC3E}">
        <p14:creationId xmlns:p14="http://schemas.microsoft.com/office/powerpoint/2010/main" val="11263070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Related imag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53927" y="130629"/>
            <a:ext cx="5726638" cy="639059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3918857" y="609600"/>
            <a:ext cx="5617029" cy="2296886"/>
          </a:xfrm>
        </p:spPr>
        <p:txBody>
          <a:bodyPr/>
          <a:lstStyle/>
          <a:p>
            <a:r>
              <a:rPr lang="en-US" dirty="0" smtClean="0"/>
              <a:t>How does </a:t>
            </a:r>
            <a:br>
              <a:rPr lang="en-US" dirty="0" smtClean="0"/>
            </a:br>
            <a:r>
              <a:rPr lang="en-US" dirty="0" smtClean="0"/>
              <a:t>it work?</a:t>
            </a:r>
            <a:endParaRPr lang="en-US" dirty="0"/>
          </a:p>
        </p:txBody>
      </p:sp>
    </p:spTree>
    <p:extLst>
      <p:ext uri="{BB962C8B-B14F-4D97-AF65-F5344CB8AC3E}">
        <p14:creationId xmlns:p14="http://schemas.microsoft.com/office/powerpoint/2010/main" val="548534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281" y="87085"/>
            <a:ext cx="10353761" cy="870857"/>
          </a:xfrm>
        </p:spPr>
        <p:txBody>
          <a:bodyPr/>
          <a:lstStyle/>
          <a:p>
            <a:r>
              <a:rPr lang="en-US" dirty="0" smtClean="0"/>
              <a:t>Least Significant bit</a:t>
            </a:r>
            <a:endParaRPr lang="en-US" dirty="0"/>
          </a:p>
        </p:txBody>
      </p:sp>
      <p:pic>
        <p:nvPicPr>
          <p:cNvPr id="2050" name="Picture 2" descr="Image result for 32 bits in binary code image"/>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595526" y="957942"/>
            <a:ext cx="8299269" cy="554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5289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Color codes</a:t>
            </a:r>
            <a:endParaRPr lang="en-US" dirty="0"/>
          </a:p>
        </p:txBody>
      </p:sp>
      <p:sp>
        <p:nvSpPr>
          <p:cNvPr id="5" name="Text Placeholder 4"/>
          <p:cNvSpPr>
            <a:spLocks noGrp="1"/>
          </p:cNvSpPr>
          <p:nvPr>
            <p:ph type="body" idx="1"/>
          </p:nvPr>
        </p:nvSpPr>
        <p:spPr>
          <a:xfrm>
            <a:off x="1141803" y="1718220"/>
            <a:ext cx="4879199" cy="587043"/>
          </a:xfrm>
        </p:spPr>
        <p:txBody>
          <a:bodyPr/>
          <a:lstStyle/>
          <a:p>
            <a:pPr algn="ctr"/>
            <a:r>
              <a:rPr lang="en-US" dirty="0" smtClean="0"/>
              <a:t>10111100.0.0.0</a:t>
            </a:r>
            <a:endParaRPr lang="en-US" dirty="0"/>
          </a:p>
        </p:txBody>
      </p:sp>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11147" y="2582372"/>
            <a:ext cx="4465909" cy="3156192"/>
          </a:xfrm>
        </p:spPr>
      </p:pic>
      <p:sp>
        <p:nvSpPr>
          <p:cNvPr id="7" name="Text Placeholder 6"/>
          <p:cNvSpPr>
            <a:spLocks noGrp="1"/>
          </p:cNvSpPr>
          <p:nvPr>
            <p:ph type="body" sz="quarter" idx="3"/>
          </p:nvPr>
        </p:nvSpPr>
        <p:spPr>
          <a:xfrm>
            <a:off x="6211502" y="1718220"/>
            <a:ext cx="4865554" cy="587043"/>
          </a:xfrm>
        </p:spPr>
        <p:txBody>
          <a:bodyPr/>
          <a:lstStyle/>
          <a:p>
            <a:pPr algn="ctr"/>
            <a:r>
              <a:rPr lang="en-US" dirty="0" smtClean="0"/>
              <a:t>11000001.0.0.0</a:t>
            </a:r>
            <a:endParaRPr lang="en-US" dirty="0"/>
          </a:p>
        </p:txBody>
      </p:sp>
      <p:pic>
        <p:nvPicPr>
          <p:cNvPr id="10" name="Content Placeholder 9"/>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913795" y="2601093"/>
            <a:ext cx="4762637" cy="3137471"/>
          </a:xfrm>
        </p:spPr>
      </p:pic>
    </p:spTree>
    <p:extLst>
      <p:ext uri="{BB962C8B-B14F-4D97-AF65-F5344CB8AC3E}">
        <p14:creationId xmlns:p14="http://schemas.microsoft.com/office/powerpoint/2010/main" val="26147850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913795" y="992776"/>
            <a:ext cx="10353762" cy="2743201"/>
          </a:xfrm>
        </p:spPr>
        <p:txBody>
          <a:bodyPr/>
          <a:lstStyle/>
          <a:p>
            <a:r>
              <a:rPr lang="en-US" sz="3200" dirty="0" smtClean="0">
                <a:hlinkClick r:id="rId2"/>
              </a:rPr>
              <a:t>Steganography Online Tool</a:t>
            </a:r>
            <a:endParaRPr lang="en-US" sz="3200" dirty="0" smtClean="0"/>
          </a:p>
          <a:p>
            <a:r>
              <a:rPr lang="en-US" sz="3200" dirty="0" smtClean="0">
                <a:hlinkClick r:id="rId3"/>
              </a:rPr>
              <a:t>Algorithm Example</a:t>
            </a:r>
            <a:endParaRPr lang="en-US" sz="3200" dirty="0" smtClean="0"/>
          </a:p>
          <a:p>
            <a:r>
              <a:rPr lang="en-US" sz="3200" dirty="0" smtClean="0">
                <a:hlinkClick r:id="rId4"/>
              </a:rPr>
              <a:t>Code Sample – C</a:t>
            </a:r>
            <a:endParaRPr lang="en-US" sz="3200" dirty="0" smtClean="0"/>
          </a:p>
          <a:p>
            <a:endParaRPr lang="en-US" dirty="0"/>
          </a:p>
        </p:txBody>
      </p:sp>
    </p:spTree>
    <p:extLst>
      <p:ext uri="{BB962C8B-B14F-4D97-AF65-F5344CB8AC3E}">
        <p14:creationId xmlns:p14="http://schemas.microsoft.com/office/powerpoint/2010/main" val="39823261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can you hack with it?</a:t>
            </a:r>
            <a:endParaRPr lang="en-US" dirty="0"/>
          </a:p>
        </p:txBody>
      </p:sp>
      <p:pic>
        <p:nvPicPr>
          <p:cNvPr id="1028" name="Picture 4" descr="Image result for question images 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77876" y="1746822"/>
            <a:ext cx="4225598" cy="4829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0372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 for joining us!</a:t>
            </a:r>
            <a:endParaRPr lang="en-US" dirty="0"/>
          </a:p>
        </p:txBody>
      </p:sp>
      <p:pic>
        <p:nvPicPr>
          <p:cNvPr id="6" name="Content Placeholder 5"/>
          <p:cNvPicPr>
            <a:picLocks noGrp="1" noChangeAspect="1"/>
          </p:cNvPicPr>
          <p:nvPr>
            <p:ph idx="1"/>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rot="-2700000">
            <a:off x="4724209" y="2552506"/>
            <a:ext cx="2734057" cy="2781688"/>
          </a:xfrm>
          <a:prstGeom prst="rect">
            <a:avLst/>
          </a:prstGeom>
        </p:spPr>
      </p:pic>
    </p:spTree>
    <p:extLst>
      <p:ext uri="{BB962C8B-B14F-4D97-AF65-F5344CB8AC3E}">
        <p14:creationId xmlns:p14="http://schemas.microsoft.com/office/powerpoint/2010/main" val="26248576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126</TotalTime>
  <Words>232</Words>
  <Application>Microsoft Office PowerPoint</Application>
  <PresentationFormat>Widescreen</PresentationFormat>
  <Paragraphs>27</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Calibri</vt:lpstr>
      <vt:lpstr>Rockwell</vt:lpstr>
      <vt:lpstr>Damask</vt:lpstr>
      <vt:lpstr>Steganography: Hiding in plain sight</vt:lpstr>
      <vt:lpstr>Steganography</vt:lpstr>
      <vt:lpstr>How does  it work?</vt:lpstr>
      <vt:lpstr>Least Significant bit</vt:lpstr>
      <vt:lpstr>Color codes</vt:lpstr>
      <vt:lpstr>PowerPoint Presentation</vt:lpstr>
      <vt:lpstr>But can you hack with it?</vt:lpstr>
      <vt:lpstr>Thank you for joining us!</vt:lpstr>
    </vt:vector>
  </TitlesOfParts>
  <Company>Southeast Missouri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Steganography: Hiding in plain sight</dc:title>
  <dc:creator>csfaculty</dc:creator>
  <cp:lastModifiedBy>csfaculty</cp:lastModifiedBy>
  <cp:revision>13</cp:revision>
  <dcterms:created xsi:type="dcterms:W3CDTF">2016-12-05T14:34:06Z</dcterms:created>
  <dcterms:modified xsi:type="dcterms:W3CDTF">2016-12-05T23:28:18Z</dcterms:modified>
</cp:coreProperties>
</file>