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www.vmware.com/products/player/playerpro-evalu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Mackenzie Bonneville</a:t>
            </a:r>
          </a:p>
          <a:p>
            <a:r>
              <a:rPr lang="en-US" dirty="0"/>
              <a:t>President, Acm-w southeast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6195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New ISO continued</a:t>
            </a:r>
          </a:p>
        </p:txBody>
      </p:sp>
      <p:pic>
        <p:nvPicPr>
          <p:cNvPr id="7" name="Content Placeholder 6" descr="New Virtual Machine Wizar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1" y="2319446"/>
            <a:ext cx="4133850" cy="4018794"/>
          </a:xfrm>
        </p:spPr>
      </p:pic>
      <p:pic>
        <p:nvPicPr>
          <p:cNvPr id="5" name="Picture 4" descr="New Virtual Machine Wiz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315888"/>
            <a:ext cx="4140946" cy="40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pic>
        <p:nvPicPr>
          <p:cNvPr id="6" name="Picture 5" descr="Hardw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46" y="1680632"/>
            <a:ext cx="5267579" cy="49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for the First Time</a:t>
            </a:r>
          </a:p>
        </p:txBody>
      </p:sp>
      <p:pic>
        <p:nvPicPr>
          <p:cNvPr id="6" name="Content Placeholder 5" descr="VMware Workstation 12 Player (Non-commercial use only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3025" y="2312405"/>
            <a:ext cx="4496814" cy="4040770"/>
          </a:xfrm>
        </p:spPr>
      </p:pic>
      <p:pic>
        <p:nvPicPr>
          <p:cNvPr id="12" name="Content Placeholder 11" descr="Linux Mint Cinnamon - VMware Workstation 12 Player (Non-commercial use only)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676" y="2311719"/>
            <a:ext cx="4791173" cy="4041455"/>
          </a:xfrm>
        </p:spPr>
      </p:pic>
    </p:spTree>
    <p:extLst>
      <p:ext uri="{BB962C8B-B14F-4D97-AF65-F5344CB8AC3E}">
        <p14:creationId xmlns:p14="http://schemas.microsoft.com/office/powerpoint/2010/main" val="42283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Suspend</a:t>
            </a:r>
          </a:p>
          <a:p>
            <a:r>
              <a:rPr lang="en-US" dirty="0"/>
              <a:t>Shut Down</a:t>
            </a:r>
          </a:p>
          <a:p>
            <a:r>
              <a:rPr lang="en-US" dirty="0"/>
              <a:t>Restart</a:t>
            </a:r>
          </a:p>
          <a:p>
            <a:r>
              <a:rPr lang="en-US" dirty="0"/>
              <a:t>Control, Alt, Delete</a:t>
            </a:r>
          </a:p>
          <a:p>
            <a:r>
              <a:rPr lang="en-US" dirty="0"/>
              <a:t>Full Screen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240" t="12210" r="50905" b="25665"/>
          <a:stretch/>
        </p:blipFill>
        <p:spPr>
          <a:xfrm>
            <a:off x="858884" y="2603500"/>
            <a:ext cx="3981451" cy="33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email me if anything comes up:</a:t>
            </a:r>
          </a:p>
          <a:p>
            <a:r>
              <a:rPr lang="en-US" dirty="0"/>
              <a:t>mnbonneville1s@semo.edu</a:t>
            </a:r>
          </a:p>
        </p:txBody>
      </p:sp>
    </p:spTree>
    <p:extLst>
      <p:ext uri="{BB962C8B-B14F-4D97-AF65-F5344CB8AC3E}">
        <p14:creationId xmlns:p14="http://schemas.microsoft.com/office/powerpoint/2010/main" val="22780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use and explore different operating systems</a:t>
            </a:r>
          </a:p>
          <a:p>
            <a:r>
              <a:rPr lang="en-US" dirty="0"/>
              <a:t>Very customizable</a:t>
            </a:r>
          </a:p>
          <a:p>
            <a:r>
              <a:rPr lang="en-US" dirty="0"/>
              <a:t>Used through software</a:t>
            </a:r>
          </a:p>
          <a:p>
            <a:pPr lvl="1"/>
            <a:r>
              <a:rPr lang="en-US" dirty="0"/>
              <a:t>VMWare or Virtual Box</a:t>
            </a:r>
          </a:p>
          <a:p>
            <a:r>
              <a:rPr lang="en-US" dirty="0"/>
              <a:t>Hosted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7944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Using a VM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multiple OS on one computer</a:t>
            </a:r>
          </a:p>
          <a:p>
            <a:r>
              <a:rPr lang="en-US" dirty="0"/>
              <a:t>Can be reset</a:t>
            </a:r>
          </a:p>
          <a:p>
            <a:r>
              <a:rPr lang="en-US" dirty="0"/>
              <a:t>Does not effect your hardware</a:t>
            </a:r>
          </a:p>
          <a:p>
            <a:r>
              <a:rPr lang="en-US" dirty="0"/>
              <a:t>Can help develop specific skills</a:t>
            </a:r>
          </a:p>
        </p:txBody>
      </p:sp>
    </p:spTree>
    <p:extLst>
      <p:ext uri="{BB962C8B-B14F-4D97-AF65-F5344CB8AC3E}">
        <p14:creationId xmlns:p14="http://schemas.microsoft.com/office/powerpoint/2010/main" val="14945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Software</a:t>
            </a:r>
          </a:p>
          <a:p>
            <a:r>
              <a:rPr lang="en-US" dirty="0"/>
              <a:t>Has the ability to host multiple ISOs</a:t>
            </a:r>
          </a:p>
          <a:p>
            <a:r>
              <a:rPr lang="en-US" dirty="0"/>
              <a:t>Need the ISO or a VM of a box to run</a:t>
            </a:r>
          </a:p>
          <a:p>
            <a:r>
              <a:rPr lang="en-US" dirty="0"/>
              <a:t>Has tools to work with the VM</a:t>
            </a:r>
          </a:p>
          <a:p>
            <a:r>
              <a:rPr lang="en-US" dirty="0"/>
              <a:t>Free – Workstation Player</a:t>
            </a:r>
          </a:p>
          <a:p>
            <a:pPr lvl="1"/>
            <a:r>
              <a:rPr lang="en-US" dirty="0">
                <a:hlinkClick r:id="rId2"/>
              </a:rPr>
              <a:t>http://www.vmware.com/products/player/playerpro-evaluation.html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92" y="2504922"/>
            <a:ext cx="3723534" cy="18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VMWare</a:t>
            </a:r>
          </a:p>
          <a:p>
            <a:r>
              <a:rPr lang="en-US" dirty="0"/>
              <a:t>Virtualization software</a:t>
            </a:r>
          </a:p>
          <a:p>
            <a:r>
              <a:rPr lang="en-US" dirty="0"/>
              <a:t>Made for 32 bit OS</a:t>
            </a:r>
          </a:p>
          <a:p>
            <a:pPr lvl="1"/>
            <a:r>
              <a:rPr lang="en-US" dirty="0"/>
              <a:t>Can cause issue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83" y="2603500"/>
            <a:ext cx="1899345" cy="19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VMWare Player</a:t>
            </a:r>
          </a:p>
        </p:txBody>
      </p:sp>
      <p:pic>
        <p:nvPicPr>
          <p:cNvPr id="5" name="Content Placeholder 4" descr="VMware Workstation 12 Player (Non-commercial use only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973" y="2603500"/>
            <a:ext cx="3801866" cy="34163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287963" cy="3416300"/>
          </a:xfrm>
        </p:spPr>
        <p:txBody>
          <a:bodyPr/>
          <a:lstStyle/>
          <a:p>
            <a:r>
              <a:rPr lang="en-US" dirty="0"/>
              <a:t>Basic Opening Screen</a:t>
            </a:r>
          </a:p>
          <a:p>
            <a:pPr lvl="1"/>
            <a:r>
              <a:rPr lang="en-US" dirty="0"/>
              <a:t>Will not have any VMs</a:t>
            </a:r>
          </a:p>
          <a:p>
            <a:r>
              <a:rPr lang="en-US" dirty="0"/>
              <a:t>Create a New Virtual Machine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7, 8.1, 10, Vista, XP, Server 2008 or 2012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Kali, Ubuntu, Debian, Mint, </a:t>
            </a:r>
            <a:r>
              <a:rPr lang="en-US" dirty="0" err="1"/>
              <a:t>RedHat</a:t>
            </a:r>
            <a:r>
              <a:rPr lang="en-US" dirty="0"/>
              <a:t> Distros etc.</a:t>
            </a:r>
          </a:p>
          <a:p>
            <a:pPr lvl="1"/>
            <a:r>
              <a:rPr lang="en-US" dirty="0"/>
              <a:t>Mac</a:t>
            </a:r>
          </a:p>
          <a:p>
            <a:pPr lvl="1"/>
            <a:r>
              <a:rPr lang="en-US" dirty="0"/>
              <a:t>Other VMs for specific uses</a:t>
            </a:r>
          </a:p>
        </p:txBody>
      </p:sp>
    </p:spTree>
    <p:extLst>
      <p:ext uri="{BB962C8B-B14F-4D97-AF65-F5344CB8AC3E}">
        <p14:creationId xmlns:p14="http://schemas.microsoft.com/office/powerpoint/2010/main" val="39410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Using ISO files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can be found on the internet</a:t>
            </a:r>
          </a:p>
          <a:p>
            <a:r>
              <a:rPr lang="en-US" dirty="0"/>
              <a:t>Free vs Have to Buy</a:t>
            </a:r>
          </a:p>
          <a:p>
            <a:r>
              <a:rPr lang="en-US" dirty="0"/>
              <a:t>Can use premade VMs, not just building from an ISO</a:t>
            </a:r>
          </a:p>
          <a:p>
            <a:r>
              <a:rPr lang="en-US" dirty="0"/>
              <a:t>To keep order</a:t>
            </a:r>
          </a:p>
          <a:p>
            <a:pPr lvl="1"/>
            <a:r>
              <a:rPr lang="en-US" dirty="0"/>
              <a:t>Move all files to a singular VM file folder</a:t>
            </a:r>
          </a:p>
          <a:p>
            <a:pPr lvl="1"/>
            <a:r>
              <a:rPr lang="en-US" dirty="0"/>
              <a:t>Use specific names and versions</a:t>
            </a:r>
          </a:p>
          <a:p>
            <a:pPr lvl="2"/>
            <a:r>
              <a:rPr lang="en-US" dirty="0"/>
              <a:t>Ex. Ubuntu 12.04, 14.04, 16.04</a:t>
            </a:r>
          </a:p>
        </p:txBody>
      </p:sp>
    </p:spTree>
    <p:extLst>
      <p:ext uri="{BB962C8B-B14F-4D97-AF65-F5344CB8AC3E}">
        <p14:creationId xmlns:p14="http://schemas.microsoft.com/office/powerpoint/2010/main" val="37528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New ISO</a:t>
            </a:r>
          </a:p>
        </p:txBody>
      </p:sp>
      <p:pic>
        <p:nvPicPr>
          <p:cNvPr id="7" name="Picture 6" descr="VMware Workstation 12 Player (Non-commercial use only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5" y="2488438"/>
            <a:ext cx="4206361" cy="37797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1275" y="3341077"/>
            <a:ext cx="2219325" cy="554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ew Virtual Machine Wiz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36" y="2488438"/>
            <a:ext cx="3833192" cy="3726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3250" y="4378324"/>
            <a:ext cx="3590925" cy="803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New ISO continued</a:t>
            </a:r>
          </a:p>
        </p:txBody>
      </p:sp>
      <p:pic>
        <p:nvPicPr>
          <p:cNvPr id="5" name="Picture 4" descr="New Virtual Machine Wiz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54" y="2470619"/>
            <a:ext cx="3833192" cy="3726503"/>
          </a:xfrm>
          <a:prstGeom prst="rect">
            <a:avLst/>
          </a:prstGeom>
        </p:spPr>
      </p:pic>
      <p:pic>
        <p:nvPicPr>
          <p:cNvPr id="7" name="Picture 6" descr="New Virtual Machine Wiz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66" y="2470620"/>
            <a:ext cx="3833192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0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283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Using Virtual Machines</vt:lpstr>
      <vt:lpstr>What is a Virtual Machine</vt:lpstr>
      <vt:lpstr>Benefits to Using a VM</vt:lpstr>
      <vt:lpstr>VMWare</vt:lpstr>
      <vt:lpstr>Virtual Box</vt:lpstr>
      <vt:lpstr>Using VMWare Player</vt:lpstr>
      <vt:lpstr>Finding and Using ISO files</vt:lpstr>
      <vt:lpstr>Setting Up a New ISO</vt:lpstr>
      <vt:lpstr>Setting Up a New ISO continued</vt:lpstr>
      <vt:lpstr>Setting Up a New ISO continued</vt:lpstr>
      <vt:lpstr>Customization</vt:lpstr>
      <vt:lpstr>Launching for the First Time</vt:lpstr>
      <vt:lpstr>Tools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Virtual Machines</dc:title>
  <dc:creator>Bonneville, Mackenzie N</dc:creator>
  <cp:lastModifiedBy>Bonneville, Mackenzie N</cp:lastModifiedBy>
  <cp:revision>8</cp:revision>
  <dcterms:created xsi:type="dcterms:W3CDTF">2017-03-26T00:18:39Z</dcterms:created>
  <dcterms:modified xsi:type="dcterms:W3CDTF">2017-03-26T01:26:29Z</dcterms:modified>
</cp:coreProperties>
</file>