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843ACA0-2364-4508-A038-CEDF5EE555B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2423C89-42D7-4654-A5FC-084DD97C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2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ACA0-2364-4508-A038-CEDF5EE555B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3C89-42D7-4654-A5FC-084DD97C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0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ACA0-2364-4508-A038-CEDF5EE555B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3C89-42D7-4654-A5FC-084DD97C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8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ACA0-2364-4508-A038-CEDF5EE555B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3C89-42D7-4654-A5FC-084DD97C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2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ACA0-2364-4508-A038-CEDF5EE555B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3C89-42D7-4654-A5FC-084DD97C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43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ACA0-2364-4508-A038-CEDF5EE555B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3C89-42D7-4654-A5FC-084DD97C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88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ACA0-2364-4508-A038-CEDF5EE555B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3C89-42D7-4654-A5FC-084DD97C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81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ACA0-2364-4508-A038-CEDF5EE555B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3C89-42D7-4654-A5FC-084DD97C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33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ACA0-2364-4508-A038-CEDF5EE555B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3C89-42D7-4654-A5FC-084DD97C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5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ACA0-2364-4508-A038-CEDF5EE555B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3C89-42D7-4654-A5FC-084DD97C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4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ACA0-2364-4508-A038-CEDF5EE555B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3C89-42D7-4654-A5FC-084DD97C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ACA0-2364-4508-A038-CEDF5EE555B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3C89-42D7-4654-A5FC-084DD97C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2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ACA0-2364-4508-A038-CEDF5EE555B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3C89-42D7-4654-A5FC-084DD97C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2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ACA0-2364-4508-A038-CEDF5EE555B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3C89-42D7-4654-A5FC-084DD97C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4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ACA0-2364-4508-A038-CEDF5EE555B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3C89-42D7-4654-A5FC-084DD97C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6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ACA0-2364-4508-A038-CEDF5EE555B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3C89-42D7-4654-A5FC-084DD97C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ACA0-2364-4508-A038-CEDF5EE555B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3C89-42D7-4654-A5FC-084DD97C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843ACA0-2364-4508-A038-CEDF5EE555B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2423C89-42D7-4654-A5FC-084DD97C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4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csladek1s@semo.edu" TargetMode="External"/><Relationship Id="rId2" Type="http://schemas.openxmlformats.org/officeDocument/2006/relationships/hyperlink" Target="mailto:samer@semo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11820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Association for Computing Machinery (ACM)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1961" y="3424605"/>
            <a:ext cx="5108891" cy="17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0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ACM?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399" y="2527300"/>
            <a:ext cx="5850520" cy="3889542"/>
          </a:xfrm>
        </p:spPr>
      </p:pic>
    </p:spTree>
    <p:extLst>
      <p:ext uri="{BB962C8B-B14F-4D97-AF65-F5344CB8AC3E}">
        <p14:creationId xmlns:p14="http://schemas.microsoft.com/office/powerpoint/2010/main" val="292075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ACM-SEMO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884" y="2454442"/>
            <a:ext cx="3841044" cy="3714416"/>
          </a:xfrm>
        </p:spPr>
      </p:pic>
    </p:spTree>
    <p:extLst>
      <p:ext uri="{BB962C8B-B14F-4D97-AF65-F5344CB8AC3E}">
        <p14:creationId xmlns:p14="http://schemas.microsoft.com/office/powerpoint/2010/main" val="151693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We Do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Community Outreach: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Trip to CTC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Workshops: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Working with Circuit Boards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Binary,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Subnetting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IP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Addressing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Presentations: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Working with API’s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9742" y="2702166"/>
            <a:ext cx="4822354" cy="32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8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Upcoming Meetings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 meetings are 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Dempster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Room 24 at 5:30 pm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February 13: Getting Started with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249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Contact Info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63" y="2486525"/>
            <a:ext cx="10716126" cy="4122821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Advisor: Suhair Amer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samer@semo.edu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President: Stephen Sladek 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scsladek1s@semo.edu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www.facebook.com/semoacm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8339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</TotalTime>
  <Words>79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Association for Computing Machinery (ACM)</vt:lpstr>
      <vt:lpstr>What is ACM?</vt:lpstr>
      <vt:lpstr>ACM-SEMO</vt:lpstr>
      <vt:lpstr>What We Do</vt:lpstr>
      <vt:lpstr>Upcoming Meetings</vt:lpstr>
      <vt:lpstr>Contact Info</vt:lpstr>
    </vt:vector>
  </TitlesOfParts>
  <Company>Southeast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for Computing Machinery (ACM)</dc:title>
  <dc:creator>Blankenship, Karl</dc:creator>
  <cp:lastModifiedBy>Blankenship, Karl</cp:lastModifiedBy>
  <cp:revision>13</cp:revision>
  <dcterms:created xsi:type="dcterms:W3CDTF">2017-02-06T21:13:36Z</dcterms:created>
  <dcterms:modified xsi:type="dcterms:W3CDTF">2017-02-06T22:07:45Z</dcterms:modified>
</cp:coreProperties>
</file>