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0BzM4CGHHN7cCbXE5Nzg5WDdaS1U/view" TargetMode="External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AI II: Fuzzy Logic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Fuzzification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The process of turning a numerical value (20) into a fuzzy 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75" y="1955588"/>
            <a:ext cx="53149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Defuzzification	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The process of turning a fuzzy variable into a different number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75" y="1855138"/>
            <a:ext cx="53149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Defuzzification: Weighted Average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The fuzzy value for each set is multiplied by a weight for that set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The sum of these values is divided by the sum of the weights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Tip example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Weight each set (bad service, medium service, great service) with the percent tip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Perform a weighted average to obtain a balanced tip.  Some of the tip comes from their performance in each set.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Fuzzy Logic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Fuzzy logic is the use of fuzzy logic operators on set membership values.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Example: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fr"/>
              <a:t>Enemy AI with information about the player: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fr"/>
              <a:t>Fuzzy Variables:</a:t>
            </a:r>
          </a:p>
          <a:p>
            <a:pPr indent="-228600" lvl="0" marL="1828800">
              <a:spcBef>
                <a:spcPts val="0"/>
              </a:spcBef>
            </a:pPr>
            <a:r>
              <a:rPr lang="fr"/>
              <a:t>Distance(Low, Med, High)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fr"/>
              <a:t>Health(Low, Med, High)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Fuzzy Logic Continued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Rush the player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If: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They have low health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Or: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The have medium health but are very close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Fuzzy Logic Continued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The result is not true or false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We perform the action in all cases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it is the degree to which we perform the action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The speed of the attack can be multiplied by the “rush” fuzzy value to get a smooth result.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Fuzzy State Machines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Fuzzy states represent actions (Fire, Flee, Do Nothing)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All states run each time the game runs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Each fuzzy state has access to all of the game data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Each fuzzy state uses fuzzification and then fuzzy logic or defuzzification to determine the degree to which it should run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Why Fuzzy State Machines?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The actions and transitions between them are smooth.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 frown animating into a smile instead of a frown switching to a complete smile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 ship can retreat and fire while switching from the attack state to the flee state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They are easy to make!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Example: Space Fist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My game from Introduction to Game Programming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Uses: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Fuzzy Variables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Fuzzy Logic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State machines 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Line of Sight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 Attempt to </a:t>
            </a:r>
            <a:r>
              <a:rPr lang="fr"/>
              <a:t>Mimic</a:t>
            </a:r>
            <a:r>
              <a:rPr lang="fr"/>
              <a:t> Human Reasoning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Is it hot?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Computer: Is it over 87.85 degrees?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It is very hot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fr"/>
              <a:t>Else it is freezing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This is not how we think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Human: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r"/>
              <a:t>Is it between 80 and 90 degrees?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fr"/>
              <a:t>Then it is mostly hot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fr"/>
              <a:t>And it can be other things as well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 title="SpaceFist.mp4">
            <a:hlinkClick r:id="rId3"/>
          </p:cNvPr>
          <p:cNvSpPr/>
          <p:nvPr/>
        </p:nvSpPr>
        <p:spPr>
          <a:xfrm>
            <a:off x="1237225" y="0"/>
            <a:ext cx="6554474" cy="49158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nemyAI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690563"/>
            <a:ext cx="40386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uzzyLogic.pn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719138"/>
            <a:ext cx="67246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Space Fist: Fuzzy Variable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38472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﻿using System;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System.Collections.Generic;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System.Linq;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 SpaceFist.AI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Represents a fuzzy input variable of three sets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class FuzzyVariable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The name of the fuzzy variable.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string Name  { get; set;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The degree that the variable is at the low end of the spectrum.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float  Low   { get; set;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The degree that the variable is in the middle of the spectrum.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float  Med   { get; set;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The degree that the variable is in the high end of the spectrum.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float  High  { get; set;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422175" y="1152475"/>
            <a:ext cx="44100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﻿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The crisp input for this fuzzy variable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float  Value { get; set;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Converts the fuzzy variable to a single number using a 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weighted average.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&lt;param name="lowWeight"&gt;The weight to apply to the low set membership&lt;/param&gt;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&lt;param name="medWeight"&gt;The weight to apply to the medium set membership&lt;/param&gt;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&lt;param name="highWeight"&gt;The weight to apply to the high set membership&lt;/param&gt;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&lt;returns&gt;&lt;/returns&gt;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float Defuzzify(float lowWeight, float medWeight, float highWeight)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(Low * lowWeight + Med * medWeight + High * highWeight) / (Low+Med+High);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&lt;returns&gt;The contents of the variable in a format suitable for display&lt;/returns&gt;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override string ToString()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String.Format("{0}: {1}, {2:P} Low, {3:P} Med, {4:P} High", Name, Value, Low, Med, High);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Space Fist: Global Fuzzy State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42291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Provides fuzzy information about the ship and how the player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has played this current round.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class ShipInfo : FuzzyLogicEnabled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======================== Crisp Input  ========================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ship data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float health;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int   speed;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round data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RoundData roundData;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===============================================================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======================== Fuzzy Input Variables ================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FuzzyVariable fuzzySpeed;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FuzzyVariable fuzzyHealth;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FuzzyVariable fuzzyTriggerHappy;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FuzzyVariable fuzzyAccuracy;       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GameData      gameData;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===============================================================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sp>
        <p:nvSpPr>
          <p:cNvPr id="202" name="Shape 202"/>
          <p:cNvSpPr txBox="1"/>
          <p:nvPr/>
        </p:nvSpPr>
        <p:spPr>
          <a:xfrm>
            <a:off x="4674700" y="1152475"/>
            <a:ext cx="4125600" cy="35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The degree to which the ship belongs to the low, medium and high speed sets.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FuzzyVariable Speed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get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return grade(speed, SpeedLow, SpeedHigh, fuzzySpeed);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The degree to which the ship belongs to the low, medium and high health sets.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FuzzyVariable Health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get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return grade(health, HealthLow, HealthHigh, fuzzyHealth);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Space Fist: Enemy AI (Defensive Fuzzy State Machine)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41688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﻿using SpaceFist.AI.AggressiveAI;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SpaceFist.Entities;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SpaceFist.Managers;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System.Collections.Generic;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System.Linq;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System.Text;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 SpaceFist.AI.DefensiveAI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class DefensiveAI : EnemyAI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Fuzzy sets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DefendState defendState;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FireState   fireState;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Creates a new DefensiveAI instance.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&lt;param name="gameData"&gt;Common game data&lt;/param&gt;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&lt;param name="enemy"&gt;The enemy this AI will control&lt;/param&gt;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DefensiveAI(GameData gameData, Enemy enemy)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ShipInfo      = new ShipInfo(gameData);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ShipEnemyInfo = new ShipEnemyInfo(enemy, ShipInfo, gameData);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defendState = new DefendState(this);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fireState = new FireState(this, gameData);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87625" y="1151925"/>
            <a:ext cx="4400100" cy="3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Fuzzy information about the ship specific to the enemy this AI controls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ShipEnemyInfo ShipEnemyInfo { get; set;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Fuzzy information about the players ship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ShipInfo  ShipInfo { get; set;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void Update()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ShipInfo.Update();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ShipEnemyInfo.Update();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fireState.Update();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defendState.Update();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Space Fist: AI (Fire Fuzzy State)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40215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﻿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This fuzzy state fires at the ship when the enemy is on the screen.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class FireState : FuzzyLogicEnabled, EnemyAIState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float rateOfFire = 0;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ProjectileManager projectileManager;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private DateTime          lastFire; // The last time this enemy fired at the player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Creates a new FireState instance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&lt;/summary&gt;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&lt;param name="ai"&gt;The AI this state belongs to.&lt;/param&gt;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/// &lt;param name="gameData"&gt;Common game data&lt;/param&gt;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FireState(EnemyAI ai, GameData gameData)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this.AI            = ai;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this.ShipInfo      = AI.ShipInfo;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this.ShipEnemyInfo = AI.ShipEnemyInfo;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lastFire           = DateTime.Now;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this.projectileManager = gameData.ProjectileManager;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 AI that this state belongs to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EnemyAI       AI            { get; set;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Fuzzy information about the player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ShipInfo      ShipInfo      { get; set; }</a:t>
            </a: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413500" y="1151925"/>
            <a:ext cx="4547400" cy="342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override void Update()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rateOfFire = ShipEnemyInfo.Distance.Defuzzify(700, 550, 300);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 if this enemy is on screen, fire and wait a fuzzy amount of time before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 firing again.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(AI.ShipEnemyInfo.EnemyVisible)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var now = DateTime.Now;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// Fire at the ship every 200 to 600 milliseconds depending on how far away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// the ship is.  The further the ship is, the faster the enemy will fire.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if (now.Subtract(lastFire).Milliseconds &gt; rateOfFire)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int halfWidth  = ShipEnemyInfo.Enemy.Rectangle.Width  / 2;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int halfHeight = ShipEnemyInfo.Enemy.Rectangle.Height / 2;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projectileManager.fireLaser(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ShipEnemyInfo.Enemy.X +halfWidth, 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ShipEnemyInfo.Enemy.Y + halfHeight, 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ShipEnemyInfo.LineOfSight, 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true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);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lastFire = now;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Fuzzy information about the player specific to this enemy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public ShipEnemyInfo ShipEnemyInfo { get; set; }</a:t>
            </a:r>
            <a:br>
              <a:rPr lang="fr" sz="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572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We think in sets...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Hot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Fast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Red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361900" y="1152475"/>
            <a:ext cx="3572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And </a:t>
            </a:r>
            <a:r>
              <a:rPr lang="fr"/>
              <a:t>qualifiers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High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Everything to a degree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 value belongs to a set from 0% to 100%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This is known as set membership and is represented as a floating point number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 membership function takes a value and tells us to what degree the value matches a set.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Set boundaries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Low value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High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Membership functions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Linear: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  If the value is minimum then the membership is 0.00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  If the value is the maximum, then the membership 1.00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Triangular: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If the value is the low or high value, the membership is 0.00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If the value is in the middle the membership is 1.00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This is used for the middle set (somewhat)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Wedge: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Wedge is used for edge conditions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Wedge is linear with a cap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Example: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Hot starts at 85, and is 100% hot when the heat is 100 or over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Cold starts at 55 and is 100% cold when the temperature is 40 degrees or less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Hot is not hot!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Hot is: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fr"/>
              <a:t>Slightly hot (to a degree)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And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fr"/>
              <a:t>Moderately hot (to a degree)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Very hot (to a degree)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Linguistic Variable or Fuzzy Variable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Contains 3 - 7 sets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The sets overlap by 25%-50%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675" y="2310563"/>
            <a:ext cx="53149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