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github/gitignor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your-user-name/your-repo-name.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660450" y="1578400"/>
            <a:ext cx="4894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started with git: </a:t>
            </a:r>
            <a:r>
              <a:rPr lang="en">
                <a:solidFill>
                  <a:schemeClr val="accent2"/>
                </a:solidFill>
              </a:rPr>
              <a:t>2018 edition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Michael Ranciglio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READMEs from me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25" y="1483525"/>
            <a:ext cx="4500349" cy="355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973" y="1010925"/>
            <a:ext cx="4111675" cy="40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READMEs from others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50" y="996400"/>
            <a:ext cx="3987401" cy="405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890" y="996400"/>
            <a:ext cx="4620411" cy="4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Adding a README and git pull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Okay, so next we’re going to make our own README.md!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Normally, I do it in my editor or on the command line, but since we’re using Windows tools and we can’t install anything, we’ll just do it on the website.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Also, it’ll give us the </a:t>
            </a:r>
            <a:r>
              <a:rPr lang="en"/>
              <a:t>opportunity</a:t>
            </a:r>
            <a:r>
              <a:rPr lang="en"/>
              <a:t> to learn about pulling!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 these steps: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 to your Github project and click “Create a README.md” (it’ll be on the main project page)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your information to it, and then commit it!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After that, you’ll notice it’s on Github but not on our computers?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That’s because you have to do a git pull!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 pull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will ask the Github repo “Hey, is there any new files?” and Github will be like yeah fam, here you go!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you’ll notice you have a README.md on Github, your computer, and we’re on the same page as our Githubs again!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.gitignore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.gitignore is a file that explicitly states all files git should ignore.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Languages or programs that create generated binary files or other useless files, we want git to ignore them.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C++ creates .o, .out, .exe, and other stuff, so we should always have a gitignore for it.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 Studio has a ton of files it generates in </a:t>
            </a:r>
            <a:r>
              <a:rPr lang="en"/>
              <a:t>th</a:t>
            </a:r>
            <a:r>
              <a:rPr lang="en"/>
              <a:t>e background, so if you do a visual studio project, make sure you grab a gitignore for that too.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We’re going to 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https://github.com/github/gitignore</a:t>
            </a:r>
            <a:r>
              <a:rPr lang="en"/>
              <a:t> and grabbing the C++.gitignore.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we’re going to copy that, make our own .gitignore, and put it into our gitignore.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viola! We are now ignoring useless files!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Remember to git add, git commit, and git push.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Branches and merging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/>
              <a:t>it has this crazy feature known as branching!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Branching allows you to create an identical version to your upstream branch (normally we make a default all powerful branch called “master”)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we’re going to do the following: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</a:t>
            </a:r>
            <a:r>
              <a:rPr lang="en"/>
              <a:t>it checkout -b devel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will create a new branch called devel and put us on that branch.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 our hello_world.cpp to add some new stuff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 add, git commit, git push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 to Github and notice we have a new branch, and it’s ahead of master by a commit.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 to command line: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</a:t>
            </a:r>
            <a:r>
              <a:rPr lang="en"/>
              <a:t>it checkout master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git merge devel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</a:t>
            </a:r>
            <a:r>
              <a:rPr lang="en"/>
              <a:t>it push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 want to delete your new branch afterwards, git branch -d devel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commit example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25" y="1280750"/>
            <a:ext cx="2765075" cy="5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650" y="1927953"/>
            <a:ext cx="6609325" cy="27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Reverting the bad commit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845" y="1058420"/>
            <a:ext cx="5313551" cy="14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850" y="2746825"/>
            <a:ext cx="5313546" cy="14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13" y="4278725"/>
            <a:ext cx="81057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Seeing the result</a:t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50" y="1166200"/>
            <a:ext cx="3159925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213" y="1793150"/>
            <a:ext cx="6683474" cy="30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5: Bad commits and reverts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Now, we’re going to do a bad commit, and revert that specific commit.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Please note, you can amend and revert HEAD commits easily, but we’ll be doing this just like it’s any other commit.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Follow these steps: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a bad change to your hello_world.cpp, doesn’t really matter what. Then push it to Github.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Oh no!!! We made a bad change! We have to revert it!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 to Github, hit the commits, and get the revision history of your bad commit.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 revert “version number”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Now you just have to git push and we’re good!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6: Merge conflicts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Scenario: You’re working on a file with a group and they commit over the file you were working on.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happens?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 tries to help you solve the problem in the least lines possible.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You’ll get some confusing lines inserted on your file… but it won’t hurt too bad to fix it.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 these steps: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 to github (the website), and add a simple function to your hello_world.cpp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Save it and commit it.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Then go to your hello_world.cpp on your computer and edit it yourself, adding a different simple function to hello_world.cpp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Now we’re going to do a git pull and git is going to complain about unstaged changes and conflicts.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we need to do a git commit, then a git pull, and then solve the merge conflict.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git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Control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known as Revision Control or Source Control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change is a “version”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version is documented, tracked, and reversible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Listed in the top five skills in demand from employers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 is the most in demand software skill in Missouri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does it do for me?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 &amp; document changes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Organize projects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 for easy coordination between people on projects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give point of reference for quality of code patches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Thanks for coming fam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Github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Github?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hosting platform with a web GUI interface for git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Open source projects are 100% free to host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 unrivaled tool in showing off projects to potential employers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loose networking site for programmers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Follow friends to see what they are working on, and contribute to their projects!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good Github can be the difference between getting the job or being passed on before an interview.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Seriously, if you have code you should put it on Github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what I consider to be good or on their way to being great Githubs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46" y="1422375"/>
            <a:ext cx="4608350" cy="34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512" y="1422375"/>
            <a:ext cx="4259564" cy="347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what I consider to be great or near perfect Githubs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0" y="1469388"/>
            <a:ext cx="4579024" cy="34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634" y="1469400"/>
            <a:ext cx="4347117" cy="342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git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/>
              <a:t>it init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Initializes a repository to work with git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add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files to “staging”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commit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files in “staging” and “commits” them to the code base and creates a new version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/>
              <a:t>it push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Pushes changes to remote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remote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Modifies the remote repository information, the one that hosts our code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/>
              <a:t>it checkout “branch name”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Changes the current branch to the branch “branch name”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be covering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132525" y="1152725"/>
            <a:ext cx="74961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 1: Starting with Github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Creating a repository on Github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Initializing our own repository and linking it to Github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changes, documenting them, and pushing them to our Github repository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 2: READMEs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our own README.md to our Github repository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 3: .gitignores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Finding .gitignores and adding the correct one to our repository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 4: Branches and merging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a branch, pushing to that, and then merging it to master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Deleting a branch we don’t need anymore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 5: Reverting bad commits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a bad change and reverting it, and pushing that change to Github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 6: Merge conflicts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Editing files through Github to simulate external changes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External changes are supposed to simulate group members or teammates making changes to code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Solving any conflicts that come from merging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Making a Github repo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on Github and click the new repo button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 it a name and don’t add anything else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we’ll do the following: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</a:t>
            </a:r>
            <a:r>
              <a:rPr lang="en"/>
              <a:t>it init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Initializes the git repository (makes it the beginning)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a hello_world.cpp file in Notepad++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</a:t>
            </a:r>
            <a:r>
              <a:rPr lang="en"/>
              <a:t>it add --all 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Adds our new file to the “staging”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 commit -m “First commit”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Officially “commits” the staged files to the code base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</a:t>
            </a:r>
            <a:r>
              <a:rPr lang="en"/>
              <a:t>it remote add origin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https://github.com/your-user-name/your-repo-name.git</a:t>
            </a:r>
            <a:r>
              <a:rPr lang="en"/>
              <a:t>”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Adds the github repo to our remotes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 push -u origin master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Pushes the code to the origin remote we just specified, to a branch named master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README.md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it?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a file that displays information, also it’s the first text people will read about your project!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a markdown file (thus the .md) so it needs to be written in markdown!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Not to worry, markdown is extremely easy to write.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READMEs are a good way of introducing people to your project, how to contribute, and telling them a little about the project they’re looking at!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just from them clicking on your project!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