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Drawn by:</a:t>
            </a:r>
          </a:p>
          <a:p>
            <a:r>
              <a:rPr lang="en-US" sz="500" dirty="0" smtClean="0"/>
              <a:t>Cole Eastlund </a:t>
            </a:r>
          </a:p>
          <a:p>
            <a:r>
              <a:rPr lang="en-US" sz="500" dirty="0" smtClean="0"/>
              <a:t>CS1D Fall 2016</a:t>
            </a:r>
            <a:endParaRPr lang="en-US" sz="500" dirty="0"/>
          </a:p>
        </p:txBody>
      </p:sp>
      <p:sp>
        <p:nvSpPr>
          <p:cNvPr id="179" name="Wrigley Label"/>
          <p:cNvSpPr txBox="1"/>
          <p:nvPr/>
        </p:nvSpPr>
        <p:spPr>
          <a:xfrm>
            <a:off x="7037585" y="2050353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Soldier Field</a:t>
            </a:r>
            <a:endParaRPr lang="en-US" sz="1000" dirty="0"/>
          </a:p>
        </p:txBody>
      </p:sp>
      <p:sp>
        <p:nvSpPr>
          <p:cNvPr id="186" name="Turner Label"/>
          <p:cNvSpPr txBox="1"/>
          <p:nvPr/>
        </p:nvSpPr>
        <p:spPr>
          <a:xfrm>
            <a:off x="8830190" y="442172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Georgia Dome</a:t>
            </a:r>
            <a:endParaRPr lang="en-US" sz="1000" dirty="0"/>
          </a:p>
        </p:txBody>
      </p:sp>
      <p:sp>
        <p:nvSpPr>
          <p:cNvPr id="187" name="PNC Label"/>
          <p:cNvSpPr txBox="1"/>
          <p:nvPr/>
        </p:nvSpPr>
        <p:spPr>
          <a:xfrm>
            <a:off x="8982389" y="2311185"/>
            <a:ext cx="68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Heinz Field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754479" y="4208988"/>
            <a:ext cx="81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Qualcomm Stadium</a:t>
            </a:r>
            <a:endParaRPr lang="en-US" sz="1000" dirty="0"/>
          </a:p>
        </p:txBody>
      </p:sp>
      <p:sp>
        <p:nvSpPr>
          <p:cNvPr id="191" name="Nationals Label"/>
          <p:cNvSpPr txBox="1"/>
          <p:nvPr/>
        </p:nvSpPr>
        <p:spPr>
          <a:xfrm>
            <a:off x="9892559" y="3737305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Bank of America Stadium</a:t>
            </a:r>
            <a:endParaRPr lang="en-US" sz="1000" dirty="0"/>
          </a:p>
        </p:txBody>
      </p:sp>
      <p:sp>
        <p:nvSpPr>
          <p:cNvPr id="176" name="Miller Label"/>
          <p:cNvSpPr txBox="1"/>
          <p:nvPr/>
        </p:nvSpPr>
        <p:spPr>
          <a:xfrm>
            <a:off x="7514134" y="1332798"/>
            <a:ext cx="7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Lambeau</a:t>
            </a:r>
            <a:r>
              <a:rPr lang="en-US" sz="1000" dirty="0" smtClean="0"/>
              <a:t> Field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Hard Rock Stadium</a:t>
            </a:r>
            <a:endParaRPr lang="en-US" sz="1000" dirty="0"/>
          </a:p>
        </p:txBody>
      </p:sp>
      <p:sp>
        <p:nvSpPr>
          <p:cNvPr id="184" name="Great Label"/>
          <p:cNvSpPr txBox="1"/>
          <p:nvPr/>
        </p:nvSpPr>
        <p:spPr>
          <a:xfrm>
            <a:off x="8736099" y="2933733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Paul Brown Stadium</a:t>
            </a:r>
            <a:endParaRPr lang="en-US" sz="1000" dirty="0"/>
          </a:p>
        </p:txBody>
      </p:sp>
      <p:sp>
        <p:nvSpPr>
          <p:cNvPr id="163" name="Dodger Label"/>
          <p:cNvSpPr txBox="1"/>
          <p:nvPr/>
        </p:nvSpPr>
        <p:spPr>
          <a:xfrm>
            <a:off x="222733" y="3309735"/>
            <a:ext cx="1118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Los Angeles Memorial Coliseum</a:t>
            </a:r>
            <a:endParaRPr lang="en-US" sz="1000" dirty="0"/>
          </a:p>
        </p:txBody>
      </p:sp>
      <p:sp>
        <p:nvSpPr>
          <p:cNvPr id="174" name="Coors Label"/>
          <p:cNvSpPr txBox="1"/>
          <p:nvPr/>
        </p:nvSpPr>
        <p:spPr>
          <a:xfrm>
            <a:off x="3938738" y="2421206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Sports Authority Park</a:t>
            </a:r>
            <a:endParaRPr lang="en-US" sz="1000" dirty="0"/>
          </a:p>
        </p:txBody>
      </p:sp>
      <p:sp>
        <p:nvSpPr>
          <p:cNvPr id="193" name="Citizens Label"/>
          <p:cNvSpPr txBox="1"/>
          <p:nvPr/>
        </p:nvSpPr>
        <p:spPr>
          <a:xfrm>
            <a:off x="9715590" y="2140918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M&amp;T Bank Stadium</a:t>
            </a:r>
            <a:endParaRPr lang="en-US" sz="1000" dirty="0"/>
          </a:p>
        </p:txBody>
      </p:sp>
      <p:sp>
        <p:nvSpPr>
          <p:cNvPr id="195" name="Citi Label"/>
          <p:cNvSpPr txBox="1"/>
          <p:nvPr/>
        </p:nvSpPr>
        <p:spPr>
          <a:xfrm>
            <a:off x="10577132" y="2179789"/>
            <a:ext cx="66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Metlife</a:t>
            </a:r>
            <a:r>
              <a:rPr lang="en-US" sz="1000" dirty="0" smtClean="0"/>
              <a:t> Stadium</a:t>
            </a:r>
            <a:endParaRPr lang="en-US" sz="1000" dirty="0"/>
          </a:p>
        </p:txBody>
      </p:sp>
      <p:sp>
        <p:nvSpPr>
          <p:cNvPr id="164" name="Chase Label"/>
          <p:cNvSpPr txBox="1"/>
          <p:nvPr/>
        </p:nvSpPr>
        <p:spPr>
          <a:xfrm>
            <a:off x="1923549" y="4406400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University of Phoenix Stadium</a:t>
            </a:r>
            <a:endParaRPr lang="en-US" sz="1000" dirty="0"/>
          </a:p>
        </p:txBody>
      </p:sp>
      <p:sp>
        <p:nvSpPr>
          <p:cNvPr id="181" name="Busch Label"/>
          <p:cNvSpPr txBox="1"/>
          <p:nvPr/>
        </p:nvSpPr>
        <p:spPr>
          <a:xfrm>
            <a:off x="7675413" y="3912628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Nissan Stadium</a:t>
            </a:r>
            <a:endParaRPr lang="en-US" sz="1000" dirty="0"/>
          </a:p>
        </p:txBody>
      </p:sp>
      <p:sp>
        <p:nvSpPr>
          <p:cNvPr id="155" name="AT&amp;T Label"/>
          <p:cNvSpPr txBox="1"/>
          <p:nvPr/>
        </p:nvSpPr>
        <p:spPr>
          <a:xfrm>
            <a:off x="-11458" y="2272561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Oakland Alameda Coliseum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978112" y="1585998"/>
            <a:ext cx="13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Lincoln Financial </a:t>
            </a:r>
          </a:p>
          <a:p>
            <a:r>
              <a:rPr lang="en-US" sz="1000" dirty="0" smtClean="0"/>
              <a:t>Field</a:t>
            </a:r>
            <a:endParaRPr lang="en-US" sz="1000" dirty="0"/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Lucas Oil Stadium</a:t>
            </a:r>
            <a:endParaRPr lang="en-US" sz="1000" dirty="0"/>
          </a:p>
        </p:txBody>
      </p:sp>
      <p:sp>
        <p:nvSpPr>
          <p:cNvPr id="189" name="Tropicana Label"/>
          <p:cNvSpPr txBox="1"/>
          <p:nvPr/>
        </p:nvSpPr>
        <p:spPr>
          <a:xfrm>
            <a:off x="8717542" y="5858889"/>
            <a:ext cx="1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Raymond James Stadium</a:t>
            </a:r>
            <a:endParaRPr lang="en-US" sz="1000" dirty="0"/>
          </a:p>
        </p:txBody>
      </p:sp>
      <p:sp>
        <p:nvSpPr>
          <p:cNvPr id="175" name="Target Label"/>
          <p:cNvSpPr txBox="1"/>
          <p:nvPr/>
        </p:nvSpPr>
        <p:spPr>
          <a:xfrm>
            <a:off x="6455151" y="954393"/>
            <a:ext cx="84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U.S. Bank Stadium</a:t>
            </a:r>
            <a:endParaRPr lang="en-US" sz="1000" dirty="0"/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Century Link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9250377" y="122993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Ralph Wilson Stadium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69366" y="221182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FirstEnergy Stadium</a:t>
            </a:r>
            <a:endParaRPr lang="en-US" sz="1000" dirty="0"/>
          </a:p>
        </p:txBody>
      </p:sp>
      <p:sp>
        <p:nvSpPr>
          <p:cNvPr id="192" name="Oriole Label"/>
          <p:cNvSpPr txBox="1"/>
          <p:nvPr/>
        </p:nvSpPr>
        <p:spPr>
          <a:xfrm>
            <a:off x="9707404" y="2754831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FedEx Field</a:t>
            </a:r>
            <a:endParaRPr lang="en-US" sz="1000" dirty="0"/>
          </a:p>
        </p:txBody>
      </p:sp>
      <p:sp>
        <p:nvSpPr>
          <p:cNvPr id="156" name="O.co Label"/>
          <p:cNvSpPr txBox="1"/>
          <p:nvPr/>
        </p:nvSpPr>
        <p:spPr>
          <a:xfrm>
            <a:off x="912577" y="2653419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Levi’s Stadium</a:t>
            </a:r>
            <a:endParaRPr lang="en-US" sz="1000" dirty="0"/>
          </a:p>
        </p:txBody>
      </p:sp>
      <p:sp>
        <p:nvSpPr>
          <p:cNvPr id="182" name="Minute Label"/>
          <p:cNvSpPr txBox="1"/>
          <p:nvPr/>
        </p:nvSpPr>
        <p:spPr>
          <a:xfrm>
            <a:off x="5555103" y="5734067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NRG Stadium</a:t>
            </a:r>
            <a:endParaRPr lang="en-US" sz="1000" dirty="0"/>
          </a:p>
        </p:txBody>
      </p:sp>
      <p:sp>
        <p:nvSpPr>
          <p:cNvPr id="177" name="Kauffman Label"/>
          <p:cNvSpPr txBox="1"/>
          <p:nvPr/>
        </p:nvSpPr>
        <p:spPr>
          <a:xfrm>
            <a:off x="5841137" y="3129968"/>
            <a:ext cx="11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Arrowhead Stadium</a:t>
            </a:r>
            <a:endParaRPr lang="en-US" sz="1000" dirty="0"/>
          </a:p>
        </p:txBody>
      </p:sp>
      <p:sp>
        <p:nvSpPr>
          <p:cNvPr id="178" name="Globe Label"/>
          <p:cNvSpPr txBox="1"/>
          <p:nvPr/>
        </p:nvSpPr>
        <p:spPr>
          <a:xfrm>
            <a:off x="4998375" y="4786652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AT&amp;T Stadium</a:t>
            </a:r>
            <a:endParaRPr lang="en-US" sz="1000" dirty="0"/>
          </a:p>
        </p:txBody>
      </p:sp>
      <p:sp>
        <p:nvSpPr>
          <p:cNvPr id="196" name="Fenway Label"/>
          <p:cNvSpPr txBox="1"/>
          <p:nvPr/>
        </p:nvSpPr>
        <p:spPr>
          <a:xfrm>
            <a:off x="10844161" y="1269181"/>
            <a:ext cx="110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Gillette Stadium</a:t>
            </a:r>
            <a:endParaRPr lang="en-US" sz="1000" dirty="0"/>
          </a:p>
        </p:txBody>
      </p:sp>
      <p:sp>
        <p:nvSpPr>
          <p:cNvPr id="183" name="Comerica Label"/>
          <p:cNvSpPr txBox="1"/>
          <p:nvPr/>
        </p:nvSpPr>
        <p:spPr>
          <a:xfrm>
            <a:off x="8021058" y="1839124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Ford Field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830 Miles - Petco Park - Coors Field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415501">
            <a:off x="7533462" y="283611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700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6527958" y="441430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8994533" y="481499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8816204">
            <a:off x="7146027" y="468872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680 Miles - Minute Maid Park - Busch Stadium"/>
              </a:rPr>
              <a:t>670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090594" y="614524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847853">
            <a:off x="8270903" y="540280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480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466030">
            <a:off x="7133226" y="32423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470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9257558">
            <a:off x="6565339" y="263031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</a:t>
            </a:r>
            <a:r>
              <a:rPr lang="en-US" dirty="0" smtClean="0">
                <a:hlinkClick r:id="rId3" action="ppaction://hlinksldjump" tooltip="415 Miles - Kauffman Stadium - Wrigley Field"/>
              </a:rPr>
              <a:t>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7535971" y="2217615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5872964">
            <a:off x="7467631" y="1792729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142290" y="14729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20757911">
            <a:off x="8666338" y="166310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7227291">
            <a:off x="9127041" y="53373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170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7875256">
            <a:off x="8134834" y="312299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240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945923" y="26155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6122882">
            <a:off x="9613175" y="45175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342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9748772">
            <a:off x="9118787" y="394021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225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897445">
            <a:off x="9673138" y="2978618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340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8069394">
            <a:off x="10156105" y="2357101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</a:t>
            </a:r>
            <a:r>
              <a:rPr lang="en-US" dirty="0" smtClean="0">
                <a:hlinkClick r:id="rId3" action="ppaction://hlinksldjump" tooltip="90 Miles - Oriole Park at Camden Yards - Citizens Bank Park"/>
              </a:rPr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7730487">
            <a:off x="9218822" y="185180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09865" y="1653853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481513" y="1898546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</a:t>
            </a:r>
            <a:r>
              <a:rPr lang="en-US" dirty="0" smtClean="0">
                <a:hlinkClick r:id="rId3" action="ppaction://hlinksldjump" tooltip="50 Miles - Yankee Stadium - Citi Field"/>
              </a:rPr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1188034">
            <a:off x="10252145" y="13033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429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087989" y="3708015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225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</a:t>
            </a:r>
            <a:r>
              <a:rPr lang="en-US" dirty="0" smtClean="0">
                <a:hlinkClick r:id="rId3" action="ppaction://hlinksldjump" tooltip="650 Miles - O.co Coliseum - Chase Field"/>
              </a:rPr>
              <a:t>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200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737666" y="701072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300 Miles - Petco Park - Chase Field"/>
              </a:rPr>
              <a:t>3</a:t>
            </a:r>
            <a:r>
              <a:rPr lang="en-US" dirty="0">
                <a:hlinkClick r:id="rId3" action="ppaction://hlinksldjump" tooltip="300 Miles - Petco Park - Chase Field"/>
              </a:rPr>
              <a:t>0</a:t>
            </a:r>
            <a:r>
              <a:rPr lang="en-US" dirty="0" smtClean="0">
                <a:hlinkClick r:id="rId3" action="ppaction://hlinksldjump" tooltip="300 Miles - Petco Park - Chase Field"/>
              </a:rPr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018" y="2475926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stCxn id="9" idx="3"/>
            <a:endCxn id="14" idx="2"/>
          </p:cNvCxnSpPr>
          <p:nvPr/>
        </p:nvCxnSpPr>
        <p:spPr>
          <a:xfrm>
            <a:off x="1041965" y="3566758"/>
            <a:ext cx="446611" cy="75141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337823" cy="14855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 flipV="1">
            <a:off x="9734379" y="1518359"/>
            <a:ext cx="1480565" cy="1553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719429"/>
            <a:ext cx="330753" cy="68986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719429"/>
            <a:ext cx="1877699" cy="4994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765149"/>
            <a:ext cx="1303311" cy="3162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  <a:endCxn id="62" idx="2"/>
          </p:cNvCxnSpPr>
          <p:nvPr/>
        </p:nvCxnSpPr>
        <p:spPr>
          <a:xfrm flipH="1" flipV="1">
            <a:off x="9495066" y="2455009"/>
            <a:ext cx="356512" cy="14678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9897298" y="2725858"/>
            <a:ext cx="249179" cy="115126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968565"/>
            <a:ext cx="1006324" cy="5605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203" idx="0"/>
            <a:endCxn id="65" idx="3"/>
          </p:cNvCxnSpPr>
          <p:nvPr/>
        </p:nvCxnSpPr>
        <p:spPr>
          <a:xfrm flipV="1">
            <a:off x="9650589" y="3922845"/>
            <a:ext cx="292429" cy="13458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203" idx="2"/>
          </p:cNvCxnSpPr>
          <p:nvPr/>
        </p:nvCxnSpPr>
        <p:spPr>
          <a:xfrm flipV="1">
            <a:off x="9498152" y="5360107"/>
            <a:ext cx="152437" cy="5388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8258321" y="2980397"/>
            <a:ext cx="449773" cy="8924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H="1" flipV="1">
            <a:off x="7765240" y="1815098"/>
            <a:ext cx="47620" cy="35409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14915"/>
            <a:ext cx="1180293" cy="9455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 flipH="1">
            <a:off x="7840834" y="2214915"/>
            <a:ext cx="17746" cy="2810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1534314" cy="66670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918606"/>
            <a:ext cx="1777155" cy="180177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97" idx="0"/>
            <a:endCxn id="170" idx="3"/>
          </p:cNvCxnSpPr>
          <p:nvPr/>
        </p:nvCxnSpPr>
        <p:spPr>
          <a:xfrm flipH="1">
            <a:off x="6481166" y="5503261"/>
            <a:ext cx="1037227" cy="2628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1618050" cy="24321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767140" y="216919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851578" y="387712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8166881" y="3827166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688659" y="167370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Information Text Box"/>
          <p:cNvSpPr txBox="1"/>
          <p:nvPr/>
        </p:nvSpPr>
        <p:spPr>
          <a:xfrm>
            <a:off x="96255" y="5849348"/>
            <a:ext cx="52210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Stadium locations are not accurate, but approximate</a:t>
            </a:r>
            <a:endParaRPr lang="en-US" b="1" dirty="0"/>
          </a:p>
        </p:txBody>
      </p:sp>
      <p:sp>
        <p:nvSpPr>
          <p:cNvPr id="197" name="05 Minute Maid Park">
            <a:hlinkClick r:id="rId3" action="ppaction://hlinksldjump" tooltip="Minute Maid Park"/>
          </p:cNvPr>
          <p:cNvSpPr/>
          <p:nvPr/>
        </p:nvSpPr>
        <p:spPr>
          <a:xfrm>
            <a:off x="7472673" y="5503261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98" name="Straight Connector 197">
            <a:hlinkClick r:id="rId3" action="ppaction://hlinksldjump" tooltip="790 Miles - Minute Maid Park - Tropicana Field"/>
          </p:cNvPr>
          <p:cNvCxnSpPr>
            <a:stCxn id="75" idx="2"/>
            <a:endCxn id="197" idx="0"/>
          </p:cNvCxnSpPr>
          <p:nvPr/>
        </p:nvCxnSpPr>
        <p:spPr>
          <a:xfrm flipH="1">
            <a:off x="7518393" y="4574821"/>
            <a:ext cx="1326861" cy="92844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hlinkClick r:id="rId3" action="ppaction://hlinksldjump" tooltip="790 Miles - Minute Maid Park - Tropicana Field"/>
          </p:cNvPr>
          <p:cNvCxnSpPr/>
          <p:nvPr/>
        </p:nvCxnSpPr>
        <p:spPr>
          <a:xfrm flipH="1" flipV="1">
            <a:off x="7518393" y="5519356"/>
            <a:ext cx="1934039" cy="44146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inute Label"/>
          <p:cNvSpPr txBox="1"/>
          <p:nvPr/>
        </p:nvSpPr>
        <p:spPr>
          <a:xfrm>
            <a:off x="7133237" y="5598017"/>
            <a:ext cx="11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Mercedes-Benz</a:t>
            </a:r>
          </a:p>
          <a:p>
            <a:r>
              <a:rPr lang="en-US" sz="1000" dirty="0" smtClean="0"/>
              <a:t>Superdome</a:t>
            </a:r>
            <a:endParaRPr lang="en-US" sz="1000" dirty="0"/>
          </a:p>
        </p:txBody>
      </p:sp>
      <p:sp>
        <p:nvSpPr>
          <p:cNvPr id="201" name="TextBox 200"/>
          <p:cNvSpPr txBox="1"/>
          <p:nvPr/>
        </p:nvSpPr>
        <p:spPr>
          <a:xfrm rot="20768955">
            <a:off x="6702367" y="534746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320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 rot="19501913">
            <a:off x="7760338" y="47733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425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12 Tropicana Field">
            <a:hlinkClick r:id="rId3" action="ppaction://hlinksldjump" tooltip="Tropicana Field"/>
          </p:cNvPr>
          <p:cNvSpPr/>
          <p:nvPr/>
        </p:nvSpPr>
        <p:spPr>
          <a:xfrm>
            <a:off x="9604869" y="526866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05" name="Straight Connector 204">
            <a:hlinkClick r:id="rId3" action="ppaction://hlinksldjump" tooltip="930 Miles - Marlins Park - Nationals Park"/>
          </p:cNvPr>
          <p:cNvCxnSpPr>
            <a:stCxn id="82" idx="3"/>
            <a:endCxn id="203" idx="2"/>
          </p:cNvCxnSpPr>
          <p:nvPr/>
        </p:nvCxnSpPr>
        <p:spPr>
          <a:xfrm flipH="1" flipV="1">
            <a:off x="9650589" y="5360107"/>
            <a:ext cx="568380" cy="114280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3864919">
            <a:off x="9687964" y="557982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315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Turner Label"/>
          <p:cNvSpPr txBox="1"/>
          <p:nvPr/>
        </p:nvSpPr>
        <p:spPr>
          <a:xfrm>
            <a:off x="9674181" y="5036353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EverBank</a:t>
            </a:r>
            <a:r>
              <a:rPr lang="en-US" sz="1000" dirty="0" smtClean="0"/>
              <a:t> Field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 rot="15313363">
            <a:off x="9340036" y="3205077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365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4" name="Straight Connector 223">
            <a:hlinkClick r:id="rId3" action="ppaction://hlinksldjump" tooltip="830 Miles - Petco Park - Coors Field"/>
          </p:cNvPr>
          <p:cNvCxnSpPr>
            <a:stCxn id="9" idx="1"/>
            <a:endCxn id="20" idx="2"/>
          </p:cNvCxnSpPr>
          <p:nvPr/>
        </p:nvCxnSpPr>
        <p:spPr>
          <a:xfrm flipH="1" flipV="1">
            <a:off x="633740" y="2601903"/>
            <a:ext cx="316785" cy="964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hlinkClick r:id="rId3" action="ppaction://hlinksldjump" tooltip="830 Miles - Petco Park - Coors Field"/>
          </p:cNvPr>
          <p:cNvCxnSpPr>
            <a:stCxn id="44" idx="3"/>
            <a:endCxn id="21" idx="3"/>
          </p:cNvCxnSpPr>
          <p:nvPr/>
        </p:nvCxnSpPr>
        <p:spPr>
          <a:xfrm flipH="1">
            <a:off x="913518" y="2771244"/>
            <a:ext cx="3542352" cy="7790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998365" y="2536688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9</a:t>
            </a:r>
            <a:r>
              <a:rPr lang="en-US" dirty="0" smtClean="0">
                <a:hlinkClick r:id="rId3" action="ppaction://hlinksldjump" tooltip="830 Miles - Petco Park - Coors Field"/>
              </a:rPr>
              <a:t>30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 rot="4399404">
            <a:off x="406527" y="285531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250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153</Words>
  <Application>Microsoft Office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204</cp:revision>
  <dcterms:created xsi:type="dcterms:W3CDTF">2016-04-13T22:14:06Z</dcterms:created>
  <dcterms:modified xsi:type="dcterms:W3CDTF">2016-11-24T01:41:30Z</dcterms:modified>
</cp:coreProperties>
</file>