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3" r:id="rId18"/>
    <p:sldId id="276" r:id="rId19"/>
    <p:sldId id="274" r:id="rId20"/>
    <p:sldId id="277" r:id="rId21"/>
    <p:sldId id="278" r:id="rId22"/>
    <p:sldId id="279" r:id="rId23"/>
    <p:sldId id="275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82614" autoAdjust="0"/>
  </p:normalViewPr>
  <p:slideViewPr>
    <p:cSldViewPr snapToGrid="0">
      <p:cViewPr>
        <p:scale>
          <a:sx n="75" d="100"/>
          <a:sy n="75" d="100"/>
        </p:scale>
        <p:origin x="1176" y="43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11677-8498-40FB-A4E5-E142222225C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DF0C-65C8-47F1-8998-8A0A6A88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0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DF0C-65C8-47F1-8998-8A0A6A889C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08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D5E59-93D2-C07B-A1FF-06BF341D3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5E3A7F-508D-B486-4DFE-72DFC60715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89778D-A72B-E902-25AE-00C0CD6C9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reservation view with valid reservation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89385-6D5D-1E09-D4DB-D753AB1EFE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DF0C-65C8-47F1-8998-8A0A6A889C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75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CB5A4-51E0-82B2-CCB1-035E6C972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D3BF6-1F06-3416-DB30-ECE50FF959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3CC4EF-1219-67D9-5458-E751506BF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Cancel reservation view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68F6A-C9B4-6D00-09F2-DE170AFD79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DF0C-65C8-47F1-8998-8A0A6A889C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45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991E5-2047-9DD2-578B-2B7B89AA6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A8ECCC-273A-0B68-C596-306E82C787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B18B22-F3BD-287B-5C1B-FE1368690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Cancel reservation confirmed view</a:t>
            </a:r>
          </a:p>
          <a:p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CF464-E2E0-A510-42C3-B995FF0CD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DF0C-65C8-47F1-8998-8A0A6A889C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6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BA9CC-6461-AFB2-CDD1-4955B891A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E419C2-E530-5289-FE9F-56956B1388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EB771C-FC57-7F20-0EEF-1C83055F1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view</a:t>
            </a:r>
          </a:p>
          <a:p>
            <a:r>
              <a:rPr lang="en-US" dirty="0"/>
              <a:t>Can have red error on login if invalid login info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33CD0-9915-60C5-040B-5928CD2EAE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DF0C-65C8-47F1-8998-8A0A6A889C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48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DC483-7713-8861-5A07-1C641423D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CA007F-914F-54FD-1DD6-4D52B8DD6D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115923-E242-BE8D-4927-2588DBAB7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Register view</a:t>
            </a:r>
          </a:p>
          <a:p>
            <a:r>
              <a:rPr lang="en-US" dirty="0"/>
              <a:t>Sends email confirmation when complete</a:t>
            </a:r>
          </a:p>
          <a:p>
            <a:r>
              <a:rPr lang="en-US" dirty="0"/>
              <a:t>Can have red registration errors (taken username, invalid email)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A4703-F0D5-9DED-FF6E-4B1509E75C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DF0C-65C8-47F1-8998-8A0A6A889C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44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87AFB-12A8-45FE-EEA0-A46201E82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D621F0-9D5C-E311-3024-3E659C7E08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CFEB0E-ADAE-6187-B3F8-BF43CBF0D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Profile view (after successful login)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89E42-C94B-147C-2A58-F1107E83E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DF0C-65C8-47F1-8998-8A0A6A889C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07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4B1A8-95D6-2417-00BB-FCB5A68F8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5E8776-292B-7674-CA91-28CC0E1465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384463-A47D-C34E-8266-D95E6873F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 info view: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B178D-EDC9-82DF-51C3-3B5784B39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DF0C-65C8-47F1-8998-8A0A6A889C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01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3B0A4-961C-05C6-03A2-DB9F4A785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28994-3991-7AA4-139F-1C9AF989B0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99747B-23F4-D683-E015-ACE748522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 account (payments):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D7995-A95D-61E0-F934-8B21BE0EBE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DF0C-65C8-47F1-8998-8A0A6A889C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3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1BAE4-55BC-980F-7EC0-E2ED13A87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687760-C07C-D7A1-510A-7C29E8900D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5BC5BB-DD52-6573-EECA-F9A164F8D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Payment view</a:t>
            </a:r>
          </a:p>
          <a:p>
            <a:r>
              <a:rPr lang="en-US" dirty="0" err="1"/>
              <a:t>Autofilled</a:t>
            </a:r>
            <a:r>
              <a:rPr lang="en-US" dirty="0"/>
              <a:t> depending on the payment information?</a:t>
            </a:r>
          </a:p>
          <a:p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A3257-A556-48BF-9763-5061B44991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DF0C-65C8-47F1-8998-8A0A6A889C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68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C59CE-1A85-5142-A689-0F360F918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0C724A-8DA9-C597-1708-C1A952973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228773-38C2-EAA0-621B-790AA5C05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Reservations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D7334-2DAA-94CB-ED24-4B80C2712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DF0C-65C8-47F1-8998-8A0A6A889C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6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C435D-1193-7EBF-9C41-150C0137B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99702E-9F1D-6558-398B-6844DC396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7B6B78-6195-41EB-851D-05C80BDC7E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Movie browse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9B039-DABB-B260-DE63-CB8EBD17F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DF0C-65C8-47F1-8998-8A0A6A889C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6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D6BA4-BE14-9FFA-9E11-BBFE114F7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25AE1C-06A8-68B2-17E7-CAD680AC6A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5CDE45-1A72-D314-027B-1DF0558E28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Reservations</a:t>
            </a:r>
          </a:p>
          <a:p>
            <a:endParaRPr lang="en-US" dirty="0"/>
          </a:p>
          <a:p>
            <a:r>
              <a:rPr lang="en-US" dirty="0"/>
              <a:t>Reservation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989F1-2E21-1D84-4E3A-EA1CAEF2BD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DF0C-65C8-47F1-8998-8A0A6A889C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10E1F-0AF9-9A06-B092-CDBE9531D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CE416D-4033-5550-27CA-579BDA6234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5C7F19-763B-EA22-345C-B02E93F30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Cancel reservation view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ADC94-E107-06AA-038B-112E5FF7A1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DF0C-65C8-47F1-8998-8A0A6A889C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6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AC5CA-71F2-94F0-1E58-543D357AC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906F97-3FFA-5DB6-B755-61044BD86B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33645E-2D9A-FA3F-7779-1F27A4CDD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Cancel reservation confirmed view</a:t>
            </a:r>
          </a:p>
          <a:p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F3CF1-0017-5D59-224D-1C9DACC7D9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DF0C-65C8-47F1-8998-8A0A6A889C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88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6A35A-BBCD-4202-4668-BED987879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D75DE8-6876-B9F7-9D29-BAA906369B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905089-7163-562F-1546-62848FA8D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Notifications: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C6F8A-5B03-E0A7-C15E-6BEBC8906F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DF0C-65C8-47F1-8998-8A0A6A889C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48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87926-F05C-5B47-953C-BA35ED67E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D53E23-7043-4FC7-FE64-407068B679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795E72-58BA-4785-6A70-0A74E58E2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Browse view (logged 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FC2B7-9E41-5100-5F1D-A00BD8A0B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DF0C-65C8-47F1-8998-8A0A6A889C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98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B4D0A-376C-C274-B956-4011465E0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994495-CE9A-79F6-7D9F-048AACFE64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1E189B-DBEF-445D-0F99-F44EB160BD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Movie selection view (Movie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D2D56-910E-9D7F-F609-6E964036D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DF0C-65C8-47F1-8998-8A0A6A889C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24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98B14-C3E6-629F-FC0A-AC30E6963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89AB29-9C62-F4E2-8896-C840E87104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07082F-A841-6B27-6E14-D00139859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Theatre browse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579D3-CED5-821D-C114-4135E85F7C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DF0C-65C8-47F1-8998-8A0A6A889C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6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273A6-14CC-517B-6F8A-0068B2035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AFB0A8-6B79-5963-9C6A-25D376FA0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0C52BC-75FD-1D9B-3CF9-549ED2B6C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Theatre selection view (Theatre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8E5A5-140B-AE5F-EFAD-B38E062068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DF0C-65C8-47F1-8998-8A0A6A889C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69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A6493-F7CA-057C-B2B5-4A20B238E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5A27C7-795F-B43A-1162-287B932645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511578-3243-8D04-C26B-FB6BA734C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Purchase Ticket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After selection both a movie and a theatre</a:t>
            </a:r>
          </a:p>
          <a:p>
            <a:pPr marL="171450" indent="-171450">
              <a:buFontTx/>
              <a:buChar char="-"/>
            </a:pPr>
            <a:r>
              <a:rPr lang="en-US" dirty="0"/>
              <a:t>Full times are </a:t>
            </a:r>
            <a:r>
              <a:rPr lang="en-US" dirty="0" err="1"/>
              <a:t>coloured</a:t>
            </a:r>
            <a:r>
              <a:rPr lang="en-US" dirty="0"/>
              <a:t> in and unclickable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Available times are white, different </a:t>
            </a:r>
            <a:r>
              <a:rPr lang="en-US" dirty="0" err="1"/>
              <a:t>colour</a:t>
            </a:r>
            <a:r>
              <a:rPr lang="en-US" dirty="0"/>
              <a:t> for selected time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Seat heatmap reflects same </a:t>
            </a:r>
            <a:r>
              <a:rPr lang="en-US" dirty="0" err="1"/>
              <a:t>colour</a:t>
            </a:r>
            <a:r>
              <a:rPr lang="en-US" dirty="0"/>
              <a:t> scheme as time selection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3AD25-4C7C-7FBA-1E96-A21D5C730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DF0C-65C8-47F1-8998-8A0A6A889C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56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2F37C-B455-76B1-62ED-6CA990BC1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508219-452C-BDC3-3691-815AC14907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0D10C2-3234-D0C0-0D89-87DB5E67B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Payment view</a:t>
            </a:r>
          </a:p>
          <a:p>
            <a:r>
              <a:rPr lang="en-US" dirty="0"/>
              <a:t>Applying credits adjusts payment amount</a:t>
            </a:r>
          </a:p>
          <a:p>
            <a:r>
              <a:rPr lang="en-US" dirty="0"/>
              <a:t>Pay changes </a:t>
            </a:r>
            <a:r>
              <a:rPr lang="en-US" dirty="0" err="1"/>
              <a:t>colour</a:t>
            </a:r>
            <a:r>
              <a:rPr lang="en-US" dirty="0"/>
              <a:t> when all fields are completed (credit field optional)</a:t>
            </a:r>
          </a:p>
          <a:p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13C5B-057C-F80F-8303-0278198EF7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DF0C-65C8-47F1-8998-8A0A6A889C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39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62D45-9F1D-CDD5-1DCE-8FF0171BD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9BC70B-071E-B7E9-E37D-31E77BB0B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E5BDBD-ACF6-8401-6DA9-8AFA89514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Reciept</a:t>
            </a:r>
            <a:r>
              <a:rPr lang="en-US" dirty="0"/>
              <a:t> view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5C618-25B2-A5A5-DC32-A326CE3A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DF0C-65C8-47F1-8998-8A0A6A889C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17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0A3AF-DC4C-BFAA-C186-52B512589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8FD2E5-30D9-6A90-0D16-0C9B57681C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BB5516-EDC6-E9D2-16CE-FA50A56B5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reservation view</a:t>
            </a:r>
          </a:p>
          <a:p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ADE54-8DCC-36E1-7B22-2F1D46620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DF0C-65C8-47F1-8998-8A0A6A889C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5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59F7-A31C-C556-E504-ED248DE6B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797F1-A78D-6705-CFEC-6C94CDB69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08A9F-7CAF-FC9F-5988-06763B87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EA49-5F24-4A67-A243-BE46D0980B3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48855-6B19-97D8-949C-4BFDB359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8F761-F0B3-8A3C-33E5-FB592108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AF53-A067-43E8-8F4F-2A14CCE5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ADEE-3701-F12D-ECD2-B62A0581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28DD3-6C34-0A4F-C44C-F0A8924EB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82822-38A2-A6A7-1A02-DDAFFF5F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EA49-5F24-4A67-A243-BE46D0980B3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EEA15-B625-BA68-84D6-6315D9D0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76E14-265A-DE17-31B1-95F76E2D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AF53-A067-43E8-8F4F-2A14CCE5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4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05648-9FB7-D36D-FAF2-63A7CFB74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10473-000E-7FCB-8CD8-24A3795E0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D06D1-9720-61EA-A18A-958B7BD1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EA49-5F24-4A67-A243-BE46D0980B3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0AA92-A388-1A92-B761-E599F0C4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E4102-AF1E-4A91-902F-9A7840C8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AF53-A067-43E8-8F4F-2A14CCE5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2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7D42-7612-602A-3DB6-880DAA5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51040-BAA2-CB46-01D7-FEF448BAC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E06DA-03E2-C639-1EC4-85AC07C7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EA49-5F24-4A67-A243-BE46D0980B3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0E3A2-E4E4-11C5-78CE-E1AF0B467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04F36-A466-8CAB-3F74-7503B2B7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AF53-A067-43E8-8F4F-2A14CCE5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3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04EE-8988-3FA6-F2C5-C8883DA4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E89C-92A3-3DC6-7E33-7652D414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B8A05-44AC-8355-79F6-A2128C90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EA49-5F24-4A67-A243-BE46D0980B3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7EAEC-8879-0CF0-708B-A96FED5A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E6226-B289-D260-D3F3-9940C5DE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AF53-A067-43E8-8F4F-2A14CCE5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5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2197-09A6-9768-F9A2-2F8D06F7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16E3-6605-E5C6-E38B-B0853DD19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9DC60-3733-C812-3FA6-FDB68D8F4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3B7C2-ED76-153A-A523-6B16B028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EA49-5F24-4A67-A243-BE46D0980B3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ADC1C-80EF-82BD-4C96-458A5493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20F05-C1E6-2CE0-E9F8-6B30DEA9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AF53-A067-43E8-8F4F-2A14CCE5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7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9C1A-F9CF-3019-E0AE-CDC342E4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47497-B8C1-D203-E8B1-830D04575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BFBBE-B18F-2DDD-E562-8D75E93EA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3E27-1278-EBA6-709B-680B436E6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556EE-C91A-FD9C-B045-687721AF9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E88FC-6B49-A840-0550-FE64E1A0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EA49-5F24-4A67-A243-BE46D0980B3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62E19-6E10-A42C-F70B-C4EF92F3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ED9B8-1000-8F95-33B2-86DE3800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AF53-A067-43E8-8F4F-2A14CCE5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6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1B37-0F7A-F338-7E80-7215D334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C2E8D-D5AC-9CD8-972A-4D56ED9B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EA49-5F24-4A67-A243-BE46D0980B3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21100-F21D-F39D-6063-FCFC7E40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B0E0A-C0B8-3224-8017-3221D6F5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AF53-A067-43E8-8F4F-2A14CCE5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CEEE9-C767-98E4-4CCB-30A4979C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EA49-5F24-4A67-A243-BE46D0980B3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09811-A0DE-C28D-50E1-228396DF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1DEAA-5BE4-9CF0-78AE-C84B3371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AF53-A067-43E8-8F4F-2A14CCE5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6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48A6-1ACF-460A-BE8A-1F4D6F19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ED656-F3E3-68C9-D3C3-A61F2CCA8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C786E-98E2-864D-89E2-B64AB9AE6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A63D0-6B29-C5F3-10D4-2B60E5AE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EA49-5F24-4A67-A243-BE46D0980B3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5C348-BF52-0178-AFD4-87C91E82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B2B15-F501-2495-FDB8-2E80200A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AF53-A067-43E8-8F4F-2A14CCE5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4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C9E7-EFB5-F281-4841-2F91FDF7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949D0-6EFF-55EE-129F-5B68FCE2C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843E4-8DC3-5ADD-D076-D30481A27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CFA9C-DBC6-ACA8-4ACD-F526E677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1EA49-5F24-4A67-A243-BE46D0980B3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8B8A9-187E-45DF-FF57-EAA44A8E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71E2E-C20B-BEAB-7146-EDC78820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AF53-A067-43E8-8F4F-2A14CCE5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2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B5314-6E77-A00B-2859-05EAFB3D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2DCA2-6DA3-4603-AC68-CECCD7B10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0C89C-AB44-890A-F6F9-91E19061A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51EA49-5F24-4A67-A243-BE46D0980B3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3BF53-DCF8-AFB2-7249-24F8413F1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8A192-B406-F77F-479E-3FDA352DD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4BAF53-A067-43E8-8F4F-2A14CCE5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D31AE9-D9A0-CAE7-FD52-711E7A356AEB}"/>
              </a:ext>
            </a:extLst>
          </p:cNvPr>
          <p:cNvSpPr/>
          <p:nvPr/>
        </p:nvSpPr>
        <p:spPr>
          <a:xfrm>
            <a:off x="2246489" y="959556"/>
            <a:ext cx="7834489" cy="457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B93A8C-9EDF-8283-F495-136C80DBBF77}"/>
              </a:ext>
            </a:extLst>
          </p:cNvPr>
          <p:cNvSpPr/>
          <p:nvPr/>
        </p:nvSpPr>
        <p:spPr>
          <a:xfrm>
            <a:off x="4667955" y="2751666"/>
            <a:ext cx="2991556" cy="67733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EA63B5-3814-2F08-BB17-D920302EDCA4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163733" y="2751666"/>
            <a:ext cx="0" cy="677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CCB068-8344-E90E-1DAC-5D687B765F5C}"/>
              </a:ext>
            </a:extLst>
          </p:cNvPr>
          <p:cNvSpPr txBox="1"/>
          <p:nvPr/>
        </p:nvSpPr>
        <p:spPr>
          <a:xfrm>
            <a:off x="4921956" y="2889577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3D31C4-7B43-AE69-EC28-AD2422F102CD}"/>
              </a:ext>
            </a:extLst>
          </p:cNvPr>
          <p:cNvSpPr txBox="1"/>
          <p:nvPr/>
        </p:nvSpPr>
        <p:spPr>
          <a:xfrm>
            <a:off x="6358466" y="2905667"/>
            <a:ext cx="107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Theatres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120A07-62D5-74A6-4205-D4442FFE7504}"/>
              </a:ext>
            </a:extLst>
          </p:cNvPr>
          <p:cNvSpPr/>
          <p:nvPr/>
        </p:nvSpPr>
        <p:spPr>
          <a:xfrm>
            <a:off x="8150578" y="1114777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Login/Register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442E62-3FAA-3008-3095-3A55B6F81001}"/>
              </a:ext>
            </a:extLst>
          </p:cNvPr>
          <p:cNvSpPr txBox="1"/>
          <p:nvPr/>
        </p:nvSpPr>
        <p:spPr>
          <a:xfrm>
            <a:off x="5350933" y="232146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Browse by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91AA7A-7502-5EBA-8498-DB4EB2A00519}"/>
              </a:ext>
            </a:extLst>
          </p:cNvPr>
          <p:cNvSpPr/>
          <p:nvPr/>
        </p:nvSpPr>
        <p:spPr>
          <a:xfrm>
            <a:off x="2420338" y="1114776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 reservation</a:t>
            </a:r>
          </a:p>
        </p:txBody>
      </p:sp>
    </p:spTree>
    <p:extLst>
      <p:ext uri="{BB962C8B-B14F-4D97-AF65-F5344CB8AC3E}">
        <p14:creationId xmlns:p14="http://schemas.microsoft.com/office/powerpoint/2010/main" val="3907759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8818D-AAB6-8EF3-08EF-88FCD4A61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B745BC-6A85-E5CC-4C9A-F548D0CB092D}"/>
              </a:ext>
            </a:extLst>
          </p:cNvPr>
          <p:cNvSpPr/>
          <p:nvPr/>
        </p:nvSpPr>
        <p:spPr>
          <a:xfrm>
            <a:off x="2246488" y="972909"/>
            <a:ext cx="7834489" cy="457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35D66C-1BB4-AAC6-7532-6F0714048780}"/>
              </a:ext>
            </a:extLst>
          </p:cNvPr>
          <p:cNvSpPr/>
          <p:nvPr/>
        </p:nvSpPr>
        <p:spPr>
          <a:xfrm>
            <a:off x="8150578" y="1114777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Login/Register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1EA92F5-4FCC-96AE-E10E-AA01D63B3BBC}"/>
              </a:ext>
            </a:extLst>
          </p:cNvPr>
          <p:cNvSpPr/>
          <p:nvPr/>
        </p:nvSpPr>
        <p:spPr>
          <a:xfrm>
            <a:off x="3464560" y="1595121"/>
            <a:ext cx="5480189" cy="396558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36C7140-4E0E-6365-6359-85F2B3D10063}"/>
              </a:ext>
            </a:extLst>
          </p:cNvPr>
          <p:cNvSpPr/>
          <p:nvPr/>
        </p:nvSpPr>
        <p:spPr>
          <a:xfrm>
            <a:off x="4507654" y="1746169"/>
            <a:ext cx="3484880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Reservation info: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E7A8C7F-BECC-CD64-7E04-D39A8BBE5D37}"/>
              </a:ext>
            </a:extLst>
          </p:cNvPr>
          <p:cNvSpPr/>
          <p:nvPr/>
        </p:nvSpPr>
        <p:spPr>
          <a:xfrm>
            <a:off x="2420338" y="1114776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 Movies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4DAA99-2047-7C75-8F18-DDC3B707F505}"/>
              </a:ext>
            </a:extLst>
          </p:cNvPr>
          <p:cNvSpPr/>
          <p:nvPr/>
        </p:nvSpPr>
        <p:spPr>
          <a:xfrm>
            <a:off x="4553094" y="2387962"/>
            <a:ext cx="3439440" cy="5941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Info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78EAD9-20DA-31C9-698D-8BAD4D582EC8}"/>
              </a:ext>
            </a:extLst>
          </p:cNvPr>
          <p:cNvGrpSpPr/>
          <p:nvPr/>
        </p:nvGrpSpPr>
        <p:grpSpPr>
          <a:xfrm>
            <a:off x="5375348" y="1116308"/>
            <a:ext cx="1794932" cy="406508"/>
            <a:chOff x="148453" y="1281499"/>
            <a:chExt cx="1288626" cy="40650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3A7C78F-6CBF-8AC8-4CCE-F6FE3958753A}"/>
                </a:ext>
              </a:extLst>
            </p:cNvPr>
            <p:cNvSpPr/>
            <p:nvPr/>
          </p:nvSpPr>
          <p:spPr>
            <a:xfrm>
              <a:off x="148453" y="1281499"/>
              <a:ext cx="1288626" cy="4038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F7EA1E5-E948-6A15-A070-728B34521ED0}"/>
                </a:ext>
              </a:extLst>
            </p:cNvPr>
            <p:cNvSpPr/>
            <p:nvPr/>
          </p:nvSpPr>
          <p:spPr>
            <a:xfrm>
              <a:off x="148453" y="1290041"/>
              <a:ext cx="1288626" cy="397966"/>
            </a:xfrm>
            <a:prstGeom prst="roundRect">
              <a:avLst/>
            </a:prstGeom>
            <a:solidFill>
              <a:srgbClr val="C1E5F5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D4A9399-B82A-6D4E-9059-9B42DE751945}"/>
              </a:ext>
            </a:extLst>
          </p:cNvPr>
          <p:cNvSpPr txBox="1"/>
          <p:nvPr/>
        </p:nvSpPr>
        <p:spPr>
          <a:xfrm>
            <a:off x="5375348" y="1150857"/>
            <a:ext cx="18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Reservation123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7CE815-500A-9454-5A6D-ABF8E0BCF98C}"/>
              </a:ext>
            </a:extLst>
          </p:cNvPr>
          <p:cNvSpPr/>
          <p:nvPr/>
        </p:nvSpPr>
        <p:spPr>
          <a:xfrm>
            <a:off x="4530374" y="4890564"/>
            <a:ext cx="3620204" cy="46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Cancel Reservation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7A790D5-A09D-955A-ECB0-986E1F414939}"/>
              </a:ext>
            </a:extLst>
          </p:cNvPr>
          <p:cNvSpPr/>
          <p:nvPr/>
        </p:nvSpPr>
        <p:spPr>
          <a:xfrm rot="16200000">
            <a:off x="3856398" y="1861676"/>
            <a:ext cx="293285" cy="23509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5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12FCB-E5D3-E0BB-624C-2C15AFDEF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9090D9-8442-9160-E499-06B061BB8580}"/>
              </a:ext>
            </a:extLst>
          </p:cNvPr>
          <p:cNvSpPr/>
          <p:nvPr/>
        </p:nvSpPr>
        <p:spPr>
          <a:xfrm>
            <a:off x="2246488" y="972909"/>
            <a:ext cx="7834489" cy="457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3AB1AD-6164-B812-BD87-359DE9F1230A}"/>
              </a:ext>
            </a:extLst>
          </p:cNvPr>
          <p:cNvSpPr/>
          <p:nvPr/>
        </p:nvSpPr>
        <p:spPr>
          <a:xfrm>
            <a:off x="8150578" y="1114777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Login/Register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3E69AB2-414D-9E7F-E472-7FD7073E3004}"/>
              </a:ext>
            </a:extLst>
          </p:cNvPr>
          <p:cNvSpPr/>
          <p:nvPr/>
        </p:nvSpPr>
        <p:spPr>
          <a:xfrm>
            <a:off x="3464560" y="1595121"/>
            <a:ext cx="5480189" cy="396558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D9C61C7-8960-EB1D-F5BF-F4320622932C}"/>
              </a:ext>
            </a:extLst>
          </p:cNvPr>
          <p:cNvSpPr/>
          <p:nvPr/>
        </p:nvSpPr>
        <p:spPr>
          <a:xfrm>
            <a:off x="4530374" y="2256027"/>
            <a:ext cx="3484880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Refund amount info: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31C2BA1-3C6C-B1DF-2B13-EF61A1C3FCCA}"/>
              </a:ext>
            </a:extLst>
          </p:cNvPr>
          <p:cNvSpPr/>
          <p:nvPr/>
        </p:nvSpPr>
        <p:spPr>
          <a:xfrm>
            <a:off x="2420338" y="1114776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 Movies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1579E1-9C3D-038B-CF43-4F814E5A7162}"/>
              </a:ext>
            </a:extLst>
          </p:cNvPr>
          <p:cNvSpPr/>
          <p:nvPr/>
        </p:nvSpPr>
        <p:spPr>
          <a:xfrm>
            <a:off x="4591334" y="2798027"/>
            <a:ext cx="3423920" cy="961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Refund: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Credit: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Charges: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1696A7-DA5B-805F-0D20-BB57D957A73A}"/>
              </a:ext>
            </a:extLst>
          </p:cNvPr>
          <p:cNvGrpSpPr/>
          <p:nvPr/>
        </p:nvGrpSpPr>
        <p:grpSpPr>
          <a:xfrm>
            <a:off x="5375348" y="1116308"/>
            <a:ext cx="1794932" cy="406508"/>
            <a:chOff x="148453" y="1281499"/>
            <a:chExt cx="1288626" cy="40650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11DEA6D-B6BE-6C14-147F-8F3156DA7AD0}"/>
                </a:ext>
              </a:extLst>
            </p:cNvPr>
            <p:cNvSpPr/>
            <p:nvPr/>
          </p:nvSpPr>
          <p:spPr>
            <a:xfrm>
              <a:off x="148453" y="1281499"/>
              <a:ext cx="1288626" cy="4038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34C962A-1720-D932-FF35-DDF1A8BDA2C9}"/>
                </a:ext>
              </a:extLst>
            </p:cNvPr>
            <p:cNvSpPr/>
            <p:nvPr/>
          </p:nvSpPr>
          <p:spPr>
            <a:xfrm>
              <a:off x="148453" y="1290041"/>
              <a:ext cx="1288626" cy="397966"/>
            </a:xfrm>
            <a:prstGeom prst="roundRect">
              <a:avLst/>
            </a:prstGeom>
            <a:solidFill>
              <a:srgbClr val="C1E5F5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B8CC776-FE68-F1E2-C9E8-5A01C3E16823}"/>
              </a:ext>
            </a:extLst>
          </p:cNvPr>
          <p:cNvSpPr txBox="1"/>
          <p:nvPr/>
        </p:nvSpPr>
        <p:spPr>
          <a:xfrm>
            <a:off x="5375348" y="1150857"/>
            <a:ext cx="18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Reservation123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A6265A-6737-8B1B-9FCC-4088B96E90FB}"/>
              </a:ext>
            </a:extLst>
          </p:cNvPr>
          <p:cNvSpPr/>
          <p:nvPr/>
        </p:nvSpPr>
        <p:spPr>
          <a:xfrm>
            <a:off x="4462712" y="1698137"/>
            <a:ext cx="3620204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Cancel Reservation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C2FB00-E697-ECC5-E505-F723AA3D33E7}"/>
              </a:ext>
            </a:extLst>
          </p:cNvPr>
          <p:cNvSpPr/>
          <p:nvPr/>
        </p:nvSpPr>
        <p:spPr>
          <a:xfrm>
            <a:off x="4493192" y="4456617"/>
            <a:ext cx="3620204" cy="46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to cancel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494D81D-B48F-B529-CACB-99F309D5D842}"/>
              </a:ext>
            </a:extLst>
          </p:cNvPr>
          <p:cNvSpPr/>
          <p:nvPr/>
        </p:nvSpPr>
        <p:spPr>
          <a:xfrm rot="16200000">
            <a:off x="3816994" y="1815004"/>
            <a:ext cx="293285" cy="23509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3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02F6C-5D3C-2CF3-9CE1-195E07CB2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D03659-FB21-73DE-6E34-C959D578E8C2}"/>
              </a:ext>
            </a:extLst>
          </p:cNvPr>
          <p:cNvSpPr/>
          <p:nvPr/>
        </p:nvSpPr>
        <p:spPr>
          <a:xfrm>
            <a:off x="2246488" y="972909"/>
            <a:ext cx="7834489" cy="457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EED533-5B21-2D77-629B-FAC20665B8BD}"/>
              </a:ext>
            </a:extLst>
          </p:cNvPr>
          <p:cNvSpPr/>
          <p:nvPr/>
        </p:nvSpPr>
        <p:spPr>
          <a:xfrm>
            <a:off x="8150578" y="1114777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Login/Register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FDF313-3EE5-2397-E179-B663E1D928AC}"/>
              </a:ext>
            </a:extLst>
          </p:cNvPr>
          <p:cNvSpPr/>
          <p:nvPr/>
        </p:nvSpPr>
        <p:spPr>
          <a:xfrm>
            <a:off x="3464560" y="1595121"/>
            <a:ext cx="5480189" cy="396558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BBB5340-0F75-3C53-EE3E-5B25DDEF60E0}"/>
              </a:ext>
            </a:extLst>
          </p:cNvPr>
          <p:cNvSpPr/>
          <p:nvPr/>
        </p:nvSpPr>
        <p:spPr>
          <a:xfrm>
            <a:off x="4530374" y="2256027"/>
            <a:ext cx="3484880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Refund amount info: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C18C5E7-FB3C-3321-1405-5E041F198038}"/>
              </a:ext>
            </a:extLst>
          </p:cNvPr>
          <p:cNvSpPr/>
          <p:nvPr/>
        </p:nvSpPr>
        <p:spPr>
          <a:xfrm>
            <a:off x="2420338" y="1114776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 Movies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F73AC8-0A45-6EEE-D145-5D6C0811DE8C}"/>
              </a:ext>
            </a:extLst>
          </p:cNvPr>
          <p:cNvSpPr/>
          <p:nvPr/>
        </p:nvSpPr>
        <p:spPr>
          <a:xfrm>
            <a:off x="4591334" y="2798027"/>
            <a:ext cx="3423920" cy="133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Refund: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Credit: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Charges: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Info sent to email@email.com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7DB4AD-ED74-A3C2-13EE-39C304D73119}"/>
              </a:ext>
            </a:extLst>
          </p:cNvPr>
          <p:cNvGrpSpPr/>
          <p:nvPr/>
        </p:nvGrpSpPr>
        <p:grpSpPr>
          <a:xfrm>
            <a:off x="5375348" y="1116308"/>
            <a:ext cx="1794932" cy="406508"/>
            <a:chOff x="148453" y="1281499"/>
            <a:chExt cx="1288626" cy="40650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CEA731-44E8-3FBF-625E-14F3AFA42E77}"/>
                </a:ext>
              </a:extLst>
            </p:cNvPr>
            <p:cNvSpPr/>
            <p:nvPr/>
          </p:nvSpPr>
          <p:spPr>
            <a:xfrm>
              <a:off x="148453" y="1281499"/>
              <a:ext cx="1288626" cy="4038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6794B69-286B-18DD-3DBA-4BE08C868B67}"/>
                </a:ext>
              </a:extLst>
            </p:cNvPr>
            <p:cNvSpPr/>
            <p:nvPr/>
          </p:nvSpPr>
          <p:spPr>
            <a:xfrm>
              <a:off x="148453" y="1290041"/>
              <a:ext cx="1288626" cy="397966"/>
            </a:xfrm>
            <a:prstGeom prst="roundRect">
              <a:avLst/>
            </a:prstGeom>
            <a:solidFill>
              <a:srgbClr val="C1E5F5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0F1A1BF-33C7-FDDB-51BA-BCB1485B54D5}"/>
              </a:ext>
            </a:extLst>
          </p:cNvPr>
          <p:cNvSpPr txBox="1"/>
          <p:nvPr/>
        </p:nvSpPr>
        <p:spPr>
          <a:xfrm>
            <a:off x="5375348" y="1150857"/>
            <a:ext cx="18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Reservation123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E909EB-D03D-940D-782E-069EF1CC2D6E}"/>
              </a:ext>
            </a:extLst>
          </p:cNvPr>
          <p:cNvSpPr/>
          <p:nvPr/>
        </p:nvSpPr>
        <p:spPr>
          <a:xfrm>
            <a:off x="4462712" y="1698137"/>
            <a:ext cx="3620204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Reservation Cancelled</a:t>
            </a:r>
          </a:p>
        </p:txBody>
      </p:sp>
    </p:spTree>
    <p:extLst>
      <p:ext uri="{BB962C8B-B14F-4D97-AF65-F5344CB8AC3E}">
        <p14:creationId xmlns:p14="http://schemas.microsoft.com/office/powerpoint/2010/main" val="370948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82E31-5E87-F148-1FD9-8E12D0DA0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4E1CE9-0514-216D-3EA5-740969A38ADD}"/>
              </a:ext>
            </a:extLst>
          </p:cNvPr>
          <p:cNvSpPr/>
          <p:nvPr/>
        </p:nvSpPr>
        <p:spPr>
          <a:xfrm>
            <a:off x="2246488" y="972909"/>
            <a:ext cx="7834489" cy="457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4E0081-3820-0C05-AAF6-07E9613BF6A8}"/>
              </a:ext>
            </a:extLst>
          </p:cNvPr>
          <p:cNvSpPr/>
          <p:nvPr/>
        </p:nvSpPr>
        <p:spPr>
          <a:xfrm>
            <a:off x="8150578" y="1114777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AEC486-9D4A-6803-BE71-B21F54F474AD}"/>
              </a:ext>
            </a:extLst>
          </p:cNvPr>
          <p:cNvSpPr/>
          <p:nvPr/>
        </p:nvSpPr>
        <p:spPr>
          <a:xfrm>
            <a:off x="3464560" y="1595121"/>
            <a:ext cx="5480189" cy="396558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EFB5D-751A-C582-2B7D-A05A206D1BA8}"/>
              </a:ext>
            </a:extLst>
          </p:cNvPr>
          <p:cNvSpPr/>
          <p:nvPr/>
        </p:nvSpPr>
        <p:spPr>
          <a:xfrm>
            <a:off x="4983479" y="1788866"/>
            <a:ext cx="2600960" cy="529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4B6027-8770-7C01-333C-68C3FE6A7153}"/>
              </a:ext>
            </a:extLst>
          </p:cNvPr>
          <p:cNvSpPr/>
          <p:nvPr/>
        </p:nvSpPr>
        <p:spPr>
          <a:xfrm>
            <a:off x="4541519" y="3577914"/>
            <a:ext cx="3484880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ED642F8-9A86-8E2C-C29F-99EC445AABD2}"/>
              </a:ext>
            </a:extLst>
          </p:cNvPr>
          <p:cNvSpPr/>
          <p:nvPr/>
        </p:nvSpPr>
        <p:spPr>
          <a:xfrm>
            <a:off x="2420338" y="1114776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 reservation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848DFF-8CE7-DCBD-5225-94EE177333F1}"/>
              </a:ext>
            </a:extLst>
          </p:cNvPr>
          <p:cNvGrpSpPr/>
          <p:nvPr/>
        </p:nvGrpSpPr>
        <p:grpSpPr>
          <a:xfrm>
            <a:off x="5375348" y="1116308"/>
            <a:ext cx="1794932" cy="406508"/>
            <a:chOff x="148453" y="1281499"/>
            <a:chExt cx="1288626" cy="40650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89042AB-B40B-2C77-B053-8ADDAF7F4B24}"/>
                </a:ext>
              </a:extLst>
            </p:cNvPr>
            <p:cNvSpPr/>
            <p:nvPr/>
          </p:nvSpPr>
          <p:spPr>
            <a:xfrm>
              <a:off x="148453" y="1281499"/>
              <a:ext cx="1288626" cy="4038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D230420-415B-7E5B-3040-19D1BC6D23B4}"/>
                </a:ext>
              </a:extLst>
            </p:cNvPr>
            <p:cNvSpPr/>
            <p:nvPr/>
          </p:nvSpPr>
          <p:spPr>
            <a:xfrm>
              <a:off x="148453" y="1290041"/>
              <a:ext cx="1288626" cy="397966"/>
            </a:xfrm>
            <a:prstGeom prst="roundRect">
              <a:avLst/>
            </a:prstGeom>
            <a:solidFill>
              <a:srgbClr val="C1E5F5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9311372-CEA7-10E1-B77F-DF0A13B3FC6A}"/>
              </a:ext>
            </a:extLst>
          </p:cNvPr>
          <p:cNvSpPr txBox="1"/>
          <p:nvPr/>
        </p:nvSpPr>
        <p:spPr>
          <a:xfrm>
            <a:off x="5339010" y="1187010"/>
            <a:ext cx="18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Login/Register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B328AD3-DE45-39EB-57E0-EE980DCBFB8E}"/>
              </a:ext>
            </a:extLst>
          </p:cNvPr>
          <p:cNvSpPr/>
          <p:nvPr/>
        </p:nvSpPr>
        <p:spPr>
          <a:xfrm>
            <a:off x="4552665" y="4259684"/>
            <a:ext cx="3484880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4100B6-0B38-68B8-596B-B913FD07EFE4}"/>
              </a:ext>
            </a:extLst>
          </p:cNvPr>
          <p:cNvSpPr/>
          <p:nvPr/>
        </p:nvSpPr>
        <p:spPr>
          <a:xfrm>
            <a:off x="4983479" y="2587370"/>
            <a:ext cx="2600960" cy="529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33416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38875-685E-DE62-BC4B-680A74691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BC1034-5D69-E05B-2596-B55AE8F836EC}"/>
              </a:ext>
            </a:extLst>
          </p:cNvPr>
          <p:cNvSpPr/>
          <p:nvPr/>
        </p:nvSpPr>
        <p:spPr>
          <a:xfrm>
            <a:off x="2246488" y="972909"/>
            <a:ext cx="7834489" cy="457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C406F4-06F8-E6D7-4C03-4C0F0FC821EF}"/>
              </a:ext>
            </a:extLst>
          </p:cNvPr>
          <p:cNvSpPr/>
          <p:nvPr/>
        </p:nvSpPr>
        <p:spPr>
          <a:xfrm>
            <a:off x="8150578" y="1114777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72C925D-0D46-9E93-4E7C-3C1C01DE4D02}"/>
              </a:ext>
            </a:extLst>
          </p:cNvPr>
          <p:cNvSpPr/>
          <p:nvPr/>
        </p:nvSpPr>
        <p:spPr>
          <a:xfrm>
            <a:off x="3464560" y="1595121"/>
            <a:ext cx="5480189" cy="396558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0415FF-66C2-FBD2-F38A-BA6FDC31D67F}"/>
              </a:ext>
            </a:extLst>
          </p:cNvPr>
          <p:cNvSpPr/>
          <p:nvPr/>
        </p:nvSpPr>
        <p:spPr>
          <a:xfrm>
            <a:off x="4983479" y="2302432"/>
            <a:ext cx="2600960" cy="529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E8FE7E-9D24-641A-9D2D-05B1051162D5}"/>
              </a:ext>
            </a:extLst>
          </p:cNvPr>
          <p:cNvSpPr/>
          <p:nvPr/>
        </p:nvSpPr>
        <p:spPr>
          <a:xfrm>
            <a:off x="4541520" y="1744808"/>
            <a:ext cx="3484880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B5BAD80-9B9C-81E8-8AA8-B771C856B545}"/>
              </a:ext>
            </a:extLst>
          </p:cNvPr>
          <p:cNvSpPr/>
          <p:nvPr/>
        </p:nvSpPr>
        <p:spPr>
          <a:xfrm>
            <a:off x="2420338" y="1114776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 reservation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998752-0B60-D058-957F-726572B29836}"/>
              </a:ext>
            </a:extLst>
          </p:cNvPr>
          <p:cNvGrpSpPr/>
          <p:nvPr/>
        </p:nvGrpSpPr>
        <p:grpSpPr>
          <a:xfrm>
            <a:off x="5375348" y="1116308"/>
            <a:ext cx="1794932" cy="406508"/>
            <a:chOff x="148453" y="1281499"/>
            <a:chExt cx="1288626" cy="40650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F944281-D218-717D-4A03-678A4EA853EA}"/>
                </a:ext>
              </a:extLst>
            </p:cNvPr>
            <p:cNvSpPr/>
            <p:nvPr/>
          </p:nvSpPr>
          <p:spPr>
            <a:xfrm>
              <a:off x="148453" y="1281499"/>
              <a:ext cx="1288626" cy="4038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34F7530-B796-3AF0-8BF1-38747C47B31A}"/>
                </a:ext>
              </a:extLst>
            </p:cNvPr>
            <p:cNvSpPr/>
            <p:nvPr/>
          </p:nvSpPr>
          <p:spPr>
            <a:xfrm>
              <a:off x="148453" y="1290041"/>
              <a:ext cx="1288626" cy="397966"/>
            </a:xfrm>
            <a:prstGeom prst="roundRect">
              <a:avLst/>
            </a:prstGeom>
            <a:solidFill>
              <a:srgbClr val="C1E5F5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93A4424-101E-186A-0CD3-F09AA161364E}"/>
              </a:ext>
            </a:extLst>
          </p:cNvPr>
          <p:cNvSpPr txBox="1"/>
          <p:nvPr/>
        </p:nvSpPr>
        <p:spPr>
          <a:xfrm>
            <a:off x="5339010" y="1187010"/>
            <a:ext cx="18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2060E47-399D-ABD0-6D9B-1B262158C18F}"/>
              </a:ext>
            </a:extLst>
          </p:cNvPr>
          <p:cNvSpPr/>
          <p:nvPr/>
        </p:nvSpPr>
        <p:spPr>
          <a:xfrm>
            <a:off x="4462214" y="4901857"/>
            <a:ext cx="3484880" cy="4688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Confirm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ECF14B-6571-C535-AD89-47962E2D2E72}"/>
              </a:ext>
            </a:extLst>
          </p:cNvPr>
          <p:cNvSpPr/>
          <p:nvPr/>
        </p:nvSpPr>
        <p:spPr>
          <a:xfrm>
            <a:off x="4983479" y="2957063"/>
            <a:ext cx="2600960" cy="529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DF06DB-A588-612F-1257-14B1C10D2215}"/>
              </a:ext>
            </a:extLst>
          </p:cNvPr>
          <p:cNvSpPr/>
          <p:nvPr/>
        </p:nvSpPr>
        <p:spPr>
          <a:xfrm>
            <a:off x="4972334" y="3668078"/>
            <a:ext cx="2600960" cy="529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CF109E5-C1D0-01F6-73D9-7AF49913712A}"/>
              </a:ext>
            </a:extLst>
          </p:cNvPr>
          <p:cNvSpPr/>
          <p:nvPr/>
        </p:nvSpPr>
        <p:spPr>
          <a:xfrm rot="16200000">
            <a:off x="3816994" y="1815004"/>
            <a:ext cx="293285" cy="23509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65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3A189-3406-E3DD-17DD-FC548FFDA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01BD22-5ED4-8237-63AE-D9CCAA4EC421}"/>
              </a:ext>
            </a:extLst>
          </p:cNvPr>
          <p:cNvSpPr/>
          <p:nvPr/>
        </p:nvSpPr>
        <p:spPr>
          <a:xfrm>
            <a:off x="2246488" y="972909"/>
            <a:ext cx="7834489" cy="457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74B1E4-7557-C09C-6EE1-D8A8164EF3AC}"/>
              </a:ext>
            </a:extLst>
          </p:cNvPr>
          <p:cNvSpPr/>
          <p:nvPr/>
        </p:nvSpPr>
        <p:spPr>
          <a:xfrm>
            <a:off x="8150578" y="1114777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3C5F80-90E9-CA1A-5731-9847C7A0B71D}"/>
              </a:ext>
            </a:extLst>
          </p:cNvPr>
          <p:cNvSpPr/>
          <p:nvPr/>
        </p:nvSpPr>
        <p:spPr>
          <a:xfrm>
            <a:off x="3464560" y="1595121"/>
            <a:ext cx="5480189" cy="396558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8BACDB-0108-9CDE-9E32-9D0DDDFD5857}"/>
              </a:ext>
            </a:extLst>
          </p:cNvPr>
          <p:cNvSpPr/>
          <p:nvPr/>
        </p:nvSpPr>
        <p:spPr>
          <a:xfrm>
            <a:off x="4530374" y="1805405"/>
            <a:ext cx="3484880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 into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64D109D-14D9-6892-54A0-4D72F667BF6B}"/>
              </a:ext>
            </a:extLst>
          </p:cNvPr>
          <p:cNvSpPr/>
          <p:nvPr/>
        </p:nvSpPr>
        <p:spPr>
          <a:xfrm>
            <a:off x="2420338" y="1114776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6186E8-290B-733A-94F2-4764D29D9BB7}"/>
              </a:ext>
            </a:extLst>
          </p:cNvPr>
          <p:cNvGrpSpPr/>
          <p:nvPr/>
        </p:nvGrpSpPr>
        <p:grpSpPr>
          <a:xfrm>
            <a:off x="5375348" y="1116308"/>
            <a:ext cx="1794932" cy="406508"/>
            <a:chOff x="148453" y="1281499"/>
            <a:chExt cx="1288626" cy="40650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EAC230A-32DF-2175-FE8E-AC587962DBE0}"/>
                </a:ext>
              </a:extLst>
            </p:cNvPr>
            <p:cNvSpPr/>
            <p:nvPr/>
          </p:nvSpPr>
          <p:spPr>
            <a:xfrm>
              <a:off x="148453" y="1281499"/>
              <a:ext cx="1288626" cy="4038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8FCD3B5-007C-F6EE-3084-CA946FBFE167}"/>
                </a:ext>
              </a:extLst>
            </p:cNvPr>
            <p:cNvSpPr/>
            <p:nvPr/>
          </p:nvSpPr>
          <p:spPr>
            <a:xfrm>
              <a:off x="148453" y="1290041"/>
              <a:ext cx="1288626" cy="397966"/>
            </a:xfrm>
            <a:prstGeom prst="roundRect">
              <a:avLst/>
            </a:prstGeom>
            <a:solidFill>
              <a:srgbClr val="C1E5F5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51E8748-9FC4-6776-C126-62BFAA4A64A7}"/>
              </a:ext>
            </a:extLst>
          </p:cNvPr>
          <p:cNvSpPr txBox="1"/>
          <p:nvPr/>
        </p:nvSpPr>
        <p:spPr>
          <a:xfrm>
            <a:off x="5339010" y="1187010"/>
            <a:ext cx="18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77FAEC-6728-EA0B-E193-F9EAF51A200A}"/>
              </a:ext>
            </a:extLst>
          </p:cNvPr>
          <p:cNvSpPr/>
          <p:nvPr/>
        </p:nvSpPr>
        <p:spPr>
          <a:xfrm>
            <a:off x="4519229" y="3258909"/>
            <a:ext cx="3484880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Reservations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93246C-51B6-1D86-CAD7-3353C56AE16B}"/>
              </a:ext>
            </a:extLst>
          </p:cNvPr>
          <p:cNvSpPr/>
          <p:nvPr/>
        </p:nvSpPr>
        <p:spPr>
          <a:xfrm>
            <a:off x="4530374" y="3996417"/>
            <a:ext cx="3484880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Notifications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8D60CD-0002-FA7F-F7E4-6CF8F3F1C3F6}"/>
              </a:ext>
            </a:extLst>
          </p:cNvPr>
          <p:cNvSpPr/>
          <p:nvPr/>
        </p:nvSpPr>
        <p:spPr>
          <a:xfrm>
            <a:off x="4519229" y="2525694"/>
            <a:ext cx="3484880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 account/payments</a:t>
            </a:r>
          </a:p>
        </p:txBody>
      </p:sp>
    </p:spTree>
    <p:extLst>
      <p:ext uri="{BB962C8B-B14F-4D97-AF65-F5344CB8AC3E}">
        <p14:creationId xmlns:p14="http://schemas.microsoft.com/office/powerpoint/2010/main" val="1716957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176E0-5D8E-910B-5A56-C1AE6E797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1EB374-929F-2E49-D49A-F7DD2F66B083}"/>
              </a:ext>
            </a:extLst>
          </p:cNvPr>
          <p:cNvSpPr/>
          <p:nvPr/>
        </p:nvSpPr>
        <p:spPr>
          <a:xfrm>
            <a:off x="2246488" y="972909"/>
            <a:ext cx="7834489" cy="457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C1DB8A-CB57-1C50-9F64-4BEAA037D057}"/>
              </a:ext>
            </a:extLst>
          </p:cNvPr>
          <p:cNvSpPr/>
          <p:nvPr/>
        </p:nvSpPr>
        <p:spPr>
          <a:xfrm>
            <a:off x="8150578" y="1114777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D00E41-5FBC-84A3-C11A-AE07C0B81E23}"/>
              </a:ext>
            </a:extLst>
          </p:cNvPr>
          <p:cNvSpPr/>
          <p:nvPr/>
        </p:nvSpPr>
        <p:spPr>
          <a:xfrm>
            <a:off x="3464560" y="1595121"/>
            <a:ext cx="5480189" cy="396558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415D12-D32F-5DF0-779A-3E223C9973D2}"/>
              </a:ext>
            </a:extLst>
          </p:cNvPr>
          <p:cNvSpPr/>
          <p:nvPr/>
        </p:nvSpPr>
        <p:spPr>
          <a:xfrm>
            <a:off x="4530374" y="1805405"/>
            <a:ext cx="3484880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 into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B6D6A66-B24B-D0AB-3F1A-B84E22FEF17F}"/>
              </a:ext>
            </a:extLst>
          </p:cNvPr>
          <p:cNvSpPr/>
          <p:nvPr/>
        </p:nvSpPr>
        <p:spPr>
          <a:xfrm>
            <a:off x="2420338" y="1114776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4217E4-0C81-4C21-24AD-19081796748F}"/>
              </a:ext>
            </a:extLst>
          </p:cNvPr>
          <p:cNvGrpSpPr/>
          <p:nvPr/>
        </p:nvGrpSpPr>
        <p:grpSpPr>
          <a:xfrm>
            <a:off x="5375348" y="1116308"/>
            <a:ext cx="1794932" cy="406508"/>
            <a:chOff x="148453" y="1281499"/>
            <a:chExt cx="1288626" cy="40650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05BEE0A-95FA-DF8F-8C09-96109C469463}"/>
                </a:ext>
              </a:extLst>
            </p:cNvPr>
            <p:cNvSpPr/>
            <p:nvPr/>
          </p:nvSpPr>
          <p:spPr>
            <a:xfrm>
              <a:off x="148453" y="1281499"/>
              <a:ext cx="1288626" cy="4038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3AA5EC9-7A26-E13C-C57C-A6DD5976BB5A}"/>
                </a:ext>
              </a:extLst>
            </p:cNvPr>
            <p:cNvSpPr/>
            <p:nvPr/>
          </p:nvSpPr>
          <p:spPr>
            <a:xfrm>
              <a:off x="148453" y="1290041"/>
              <a:ext cx="1288626" cy="397966"/>
            </a:xfrm>
            <a:prstGeom prst="roundRect">
              <a:avLst/>
            </a:prstGeom>
            <a:solidFill>
              <a:srgbClr val="C1E5F5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D644D83-F9EA-45DA-A585-99BED6AB8FD9}"/>
              </a:ext>
            </a:extLst>
          </p:cNvPr>
          <p:cNvSpPr txBox="1"/>
          <p:nvPr/>
        </p:nvSpPr>
        <p:spPr>
          <a:xfrm>
            <a:off x="5339010" y="1187010"/>
            <a:ext cx="18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19DCCBE-6F89-411C-9568-6B59EE4FBFB7}"/>
              </a:ext>
            </a:extLst>
          </p:cNvPr>
          <p:cNvSpPr/>
          <p:nvPr/>
        </p:nvSpPr>
        <p:spPr>
          <a:xfrm rot="16200000">
            <a:off x="3774696" y="1922272"/>
            <a:ext cx="293285" cy="23509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F97D93-76E3-37F0-D8AD-4ABBA7BB8D56}"/>
              </a:ext>
            </a:extLst>
          </p:cNvPr>
          <p:cNvSpPr/>
          <p:nvPr/>
        </p:nvSpPr>
        <p:spPr>
          <a:xfrm>
            <a:off x="4662454" y="2485714"/>
            <a:ext cx="3220720" cy="218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Name:</a:t>
            </a:r>
          </a:p>
          <a:p>
            <a:r>
              <a:rPr lang="en-US" dirty="0">
                <a:solidFill>
                  <a:schemeClr val="tx1"/>
                </a:solidFill>
              </a:rPr>
              <a:t>Email:</a:t>
            </a:r>
          </a:p>
          <a:p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4BCE20C-6F54-7E2A-951E-5E5B05CD52EE}"/>
              </a:ext>
            </a:extLst>
          </p:cNvPr>
          <p:cNvSpPr/>
          <p:nvPr/>
        </p:nvSpPr>
        <p:spPr>
          <a:xfrm>
            <a:off x="8015216" y="3258909"/>
            <a:ext cx="797491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1141620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E0A62-7E14-E7CA-C80D-635BF1D14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E614F3-C155-F1C0-5A28-C714562C3B8F}"/>
              </a:ext>
            </a:extLst>
          </p:cNvPr>
          <p:cNvSpPr/>
          <p:nvPr/>
        </p:nvSpPr>
        <p:spPr>
          <a:xfrm>
            <a:off x="2246488" y="972908"/>
            <a:ext cx="7834489" cy="5143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3F6CD7-597F-484C-341D-614809456084}"/>
              </a:ext>
            </a:extLst>
          </p:cNvPr>
          <p:cNvSpPr/>
          <p:nvPr/>
        </p:nvSpPr>
        <p:spPr>
          <a:xfrm>
            <a:off x="8150578" y="1114777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B2EAE5-0796-DFF9-1FFD-3EA2597933A8}"/>
              </a:ext>
            </a:extLst>
          </p:cNvPr>
          <p:cNvSpPr/>
          <p:nvPr/>
        </p:nvSpPr>
        <p:spPr>
          <a:xfrm>
            <a:off x="3464560" y="1595120"/>
            <a:ext cx="5480189" cy="437895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BA556E-320A-E5D9-5FB3-991518FC99BD}"/>
              </a:ext>
            </a:extLst>
          </p:cNvPr>
          <p:cNvSpPr/>
          <p:nvPr/>
        </p:nvSpPr>
        <p:spPr>
          <a:xfrm>
            <a:off x="4530374" y="1805405"/>
            <a:ext cx="3484880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F6EFC7-4B11-1EE1-5203-BE5A4C759C98}"/>
              </a:ext>
            </a:extLst>
          </p:cNvPr>
          <p:cNvSpPr/>
          <p:nvPr/>
        </p:nvSpPr>
        <p:spPr>
          <a:xfrm>
            <a:off x="2420338" y="1114776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7D8F27-BB14-A258-2B17-CB3BD707AE23}"/>
              </a:ext>
            </a:extLst>
          </p:cNvPr>
          <p:cNvGrpSpPr/>
          <p:nvPr/>
        </p:nvGrpSpPr>
        <p:grpSpPr>
          <a:xfrm>
            <a:off x="5375348" y="1116308"/>
            <a:ext cx="1794932" cy="406508"/>
            <a:chOff x="148453" y="1281499"/>
            <a:chExt cx="1288626" cy="40650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955CEC4-8ACE-E505-0445-5B22E0C8735B}"/>
                </a:ext>
              </a:extLst>
            </p:cNvPr>
            <p:cNvSpPr/>
            <p:nvPr/>
          </p:nvSpPr>
          <p:spPr>
            <a:xfrm>
              <a:off x="148453" y="1281499"/>
              <a:ext cx="1288626" cy="4038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C087846-D9C5-928D-D2C3-B2C9C01E93D2}"/>
                </a:ext>
              </a:extLst>
            </p:cNvPr>
            <p:cNvSpPr/>
            <p:nvPr/>
          </p:nvSpPr>
          <p:spPr>
            <a:xfrm>
              <a:off x="148453" y="1290041"/>
              <a:ext cx="1288626" cy="397966"/>
            </a:xfrm>
            <a:prstGeom prst="roundRect">
              <a:avLst/>
            </a:prstGeom>
            <a:solidFill>
              <a:srgbClr val="C1E5F5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9450383-75DE-8262-DBBA-0145A7432BE9}"/>
              </a:ext>
            </a:extLst>
          </p:cNvPr>
          <p:cNvSpPr txBox="1"/>
          <p:nvPr/>
        </p:nvSpPr>
        <p:spPr>
          <a:xfrm>
            <a:off x="5339010" y="1187010"/>
            <a:ext cx="18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441219F-E17F-1A03-3050-39A39D896B97}"/>
              </a:ext>
            </a:extLst>
          </p:cNvPr>
          <p:cNvSpPr/>
          <p:nvPr/>
        </p:nvSpPr>
        <p:spPr>
          <a:xfrm rot="16200000">
            <a:off x="3774696" y="1922272"/>
            <a:ext cx="293285" cy="23509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CC79F-CAEE-FFD5-792C-702A96068701}"/>
              </a:ext>
            </a:extLst>
          </p:cNvPr>
          <p:cNvSpPr/>
          <p:nvPr/>
        </p:nvSpPr>
        <p:spPr>
          <a:xfrm>
            <a:off x="4607578" y="4306497"/>
            <a:ext cx="3352762" cy="109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Name:</a:t>
            </a:r>
          </a:p>
          <a:p>
            <a:r>
              <a:rPr lang="en-US" dirty="0">
                <a:solidFill>
                  <a:schemeClr val="tx1"/>
                </a:solidFill>
              </a:rPr>
              <a:t>Card:</a:t>
            </a:r>
          </a:p>
          <a:p>
            <a:r>
              <a:rPr lang="en-US" dirty="0">
                <a:solidFill>
                  <a:schemeClr val="tx1"/>
                </a:solidFill>
              </a:rPr>
              <a:t>Address:</a:t>
            </a:r>
          </a:p>
          <a:p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5A20440-096A-714F-2079-6DC844AC56A4}"/>
              </a:ext>
            </a:extLst>
          </p:cNvPr>
          <p:cNvSpPr/>
          <p:nvPr/>
        </p:nvSpPr>
        <p:spPr>
          <a:xfrm>
            <a:off x="4541519" y="3715214"/>
            <a:ext cx="3484880" cy="46883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info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C571A50-D4FE-8448-24A4-4A08097C7752}"/>
              </a:ext>
            </a:extLst>
          </p:cNvPr>
          <p:cNvSpPr/>
          <p:nvPr/>
        </p:nvSpPr>
        <p:spPr>
          <a:xfrm>
            <a:off x="4541519" y="2333095"/>
            <a:ext cx="3484880" cy="46883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Balance: $-20.00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2192D0-1D9F-335A-0C59-108AB533500C}"/>
              </a:ext>
            </a:extLst>
          </p:cNvPr>
          <p:cNvSpPr/>
          <p:nvPr/>
        </p:nvSpPr>
        <p:spPr>
          <a:xfrm>
            <a:off x="4672468" y="2947918"/>
            <a:ext cx="3274626" cy="5596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Membership: $20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474D541-5B9E-928F-BC73-63AF4CBFDD12}"/>
              </a:ext>
            </a:extLst>
          </p:cNvPr>
          <p:cNvSpPr/>
          <p:nvPr/>
        </p:nvSpPr>
        <p:spPr>
          <a:xfrm>
            <a:off x="4530374" y="5446226"/>
            <a:ext cx="3484880" cy="46883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 now</a:t>
            </a:r>
          </a:p>
        </p:txBody>
      </p:sp>
    </p:spTree>
    <p:extLst>
      <p:ext uri="{BB962C8B-B14F-4D97-AF65-F5344CB8AC3E}">
        <p14:creationId xmlns:p14="http://schemas.microsoft.com/office/powerpoint/2010/main" val="409673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92557-AD9E-501A-9D5E-52363EC1F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646E1D-3571-AE11-4FF8-0D8D5201634B}"/>
              </a:ext>
            </a:extLst>
          </p:cNvPr>
          <p:cNvSpPr/>
          <p:nvPr/>
        </p:nvSpPr>
        <p:spPr>
          <a:xfrm>
            <a:off x="2246488" y="972909"/>
            <a:ext cx="7834489" cy="457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7DFABD-ECC9-F3A7-5C1E-09AA571796A4}"/>
              </a:ext>
            </a:extLst>
          </p:cNvPr>
          <p:cNvSpPr/>
          <p:nvPr/>
        </p:nvSpPr>
        <p:spPr>
          <a:xfrm>
            <a:off x="8150578" y="1114777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D43AC0-BDBD-9680-7E63-DE0294AE05F3}"/>
              </a:ext>
            </a:extLst>
          </p:cNvPr>
          <p:cNvGrpSpPr/>
          <p:nvPr/>
        </p:nvGrpSpPr>
        <p:grpSpPr>
          <a:xfrm>
            <a:off x="5370972" y="1123991"/>
            <a:ext cx="1288626" cy="406508"/>
            <a:chOff x="148453" y="1281499"/>
            <a:chExt cx="1288626" cy="406508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F1D1382-8C8D-95AC-6A56-CBAE15FC41A1}"/>
                </a:ext>
              </a:extLst>
            </p:cNvPr>
            <p:cNvSpPr/>
            <p:nvPr/>
          </p:nvSpPr>
          <p:spPr>
            <a:xfrm>
              <a:off x="148453" y="1281499"/>
              <a:ext cx="1288626" cy="4038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33919E8-3793-3218-3D1F-E12C61226658}"/>
                </a:ext>
              </a:extLst>
            </p:cNvPr>
            <p:cNvSpPr/>
            <p:nvPr/>
          </p:nvSpPr>
          <p:spPr>
            <a:xfrm>
              <a:off x="148453" y="1290041"/>
              <a:ext cx="1288626" cy="397966"/>
            </a:xfrm>
            <a:prstGeom prst="roundRect">
              <a:avLst/>
            </a:prstGeom>
            <a:solidFill>
              <a:srgbClr val="C1E5F5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664D95-3C0A-286F-81C5-78EF9A041DF2}"/>
              </a:ext>
            </a:extLst>
          </p:cNvPr>
          <p:cNvSpPr txBox="1"/>
          <p:nvPr/>
        </p:nvSpPr>
        <p:spPr>
          <a:xfrm>
            <a:off x="5298441" y="1131732"/>
            <a:ext cx="143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9C5FCA-EA31-45B5-57E3-6FA99420BF77}"/>
              </a:ext>
            </a:extLst>
          </p:cNvPr>
          <p:cNvSpPr/>
          <p:nvPr/>
        </p:nvSpPr>
        <p:spPr>
          <a:xfrm>
            <a:off x="3464560" y="1595121"/>
            <a:ext cx="5480189" cy="396558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97D020-0783-C17C-52FC-BFEEDBB36ECF}"/>
              </a:ext>
            </a:extLst>
          </p:cNvPr>
          <p:cNvSpPr/>
          <p:nvPr/>
        </p:nvSpPr>
        <p:spPr>
          <a:xfrm>
            <a:off x="4507654" y="2834879"/>
            <a:ext cx="3439440" cy="5941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info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57DD7E-5DF8-5879-DD99-4A65F2E7E34E}"/>
              </a:ext>
            </a:extLst>
          </p:cNvPr>
          <p:cNvSpPr/>
          <p:nvPr/>
        </p:nvSpPr>
        <p:spPr>
          <a:xfrm>
            <a:off x="4462214" y="3582381"/>
            <a:ext cx="3484880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Apply Credit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C47F652-DA76-4930-FDAE-C544EE2D2A8B}"/>
              </a:ext>
            </a:extLst>
          </p:cNvPr>
          <p:cNvSpPr/>
          <p:nvPr/>
        </p:nvSpPr>
        <p:spPr>
          <a:xfrm rot="16200000">
            <a:off x="3856398" y="1861676"/>
            <a:ext cx="293285" cy="23509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F9083BE-B025-65AE-E673-B210DBC621DD}"/>
              </a:ext>
            </a:extLst>
          </p:cNvPr>
          <p:cNvSpPr/>
          <p:nvPr/>
        </p:nvSpPr>
        <p:spPr>
          <a:xfrm>
            <a:off x="4462214" y="1763347"/>
            <a:ext cx="3484880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Amount: $XX.XX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1B7A52-AF2D-4743-DA7C-615549BB5EBE}"/>
              </a:ext>
            </a:extLst>
          </p:cNvPr>
          <p:cNvSpPr/>
          <p:nvPr/>
        </p:nvSpPr>
        <p:spPr>
          <a:xfrm>
            <a:off x="4510193" y="2365204"/>
            <a:ext cx="1093893" cy="351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ACE06E-E3CA-07E8-32CE-DB065128D5DB}"/>
              </a:ext>
            </a:extLst>
          </p:cNvPr>
          <p:cNvSpPr/>
          <p:nvPr/>
        </p:nvSpPr>
        <p:spPr>
          <a:xfrm>
            <a:off x="5768476" y="2365204"/>
            <a:ext cx="1505941" cy="351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MasterCard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5EDA3C3-AE9E-CC89-C4AB-C3F8334DB993}"/>
              </a:ext>
            </a:extLst>
          </p:cNvPr>
          <p:cNvSpPr/>
          <p:nvPr/>
        </p:nvSpPr>
        <p:spPr>
          <a:xfrm>
            <a:off x="2420338" y="1114776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104185-051B-4293-FEFE-2176EE663A51}"/>
              </a:ext>
            </a:extLst>
          </p:cNvPr>
          <p:cNvSpPr/>
          <p:nvPr/>
        </p:nvSpPr>
        <p:spPr>
          <a:xfrm>
            <a:off x="4591473" y="4144325"/>
            <a:ext cx="1093893" cy="351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6D9335-875B-56B8-B5B7-6007FAC21CDD}"/>
              </a:ext>
            </a:extLst>
          </p:cNvPr>
          <p:cNvSpPr/>
          <p:nvPr/>
        </p:nvSpPr>
        <p:spPr>
          <a:xfrm>
            <a:off x="5881792" y="4149058"/>
            <a:ext cx="1921087" cy="346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123hFfefn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79FDDDB-F007-4358-803A-103ED91B0D76}"/>
              </a:ext>
            </a:extLst>
          </p:cNvPr>
          <p:cNvSpPr/>
          <p:nvPr/>
        </p:nvSpPr>
        <p:spPr>
          <a:xfrm>
            <a:off x="4591473" y="4900936"/>
            <a:ext cx="3484880" cy="4688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Pay!</a:t>
            </a:r>
          </a:p>
        </p:txBody>
      </p:sp>
    </p:spTree>
    <p:extLst>
      <p:ext uri="{BB962C8B-B14F-4D97-AF65-F5344CB8AC3E}">
        <p14:creationId xmlns:p14="http://schemas.microsoft.com/office/powerpoint/2010/main" val="2565572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398BC-C6B3-5468-A2E7-1F74B5F80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4401C4-5054-CB98-44C2-250AE5C1EF22}"/>
              </a:ext>
            </a:extLst>
          </p:cNvPr>
          <p:cNvSpPr/>
          <p:nvPr/>
        </p:nvSpPr>
        <p:spPr>
          <a:xfrm>
            <a:off x="2246488" y="972909"/>
            <a:ext cx="7834489" cy="457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CA0FA7-8D60-C0DA-06D2-42D5DDD9D05C}"/>
              </a:ext>
            </a:extLst>
          </p:cNvPr>
          <p:cNvSpPr/>
          <p:nvPr/>
        </p:nvSpPr>
        <p:spPr>
          <a:xfrm>
            <a:off x="8150578" y="1114777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870FDA-463E-7263-F323-473D649936BD}"/>
              </a:ext>
            </a:extLst>
          </p:cNvPr>
          <p:cNvSpPr/>
          <p:nvPr/>
        </p:nvSpPr>
        <p:spPr>
          <a:xfrm>
            <a:off x="3464560" y="1595121"/>
            <a:ext cx="5480189" cy="396558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4125ED-FF4A-0741-6D72-923DD3170063}"/>
              </a:ext>
            </a:extLst>
          </p:cNvPr>
          <p:cNvSpPr/>
          <p:nvPr/>
        </p:nvSpPr>
        <p:spPr>
          <a:xfrm>
            <a:off x="4530374" y="1805405"/>
            <a:ext cx="3484880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Reservations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20A8F3-8551-9BAD-32ED-D852B39037C7}"/>
              </a:ext>
            </a:extLst>
          </p:cNvPr>
          <p:cNvSpPr/>
          <p:nvPr/>
        </p:nvSpPr>
        <p:spPr>
          <a:xfrm>
            <a:off x="2420338" y="1114776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FA31F7-36F0-605D-CADD-EB5C399F85A0}"/>
              </a:ext>
            </a:extLst>
          </p:cNvPr>
          <p:cNvGrpSpPr/>
          <p:nvPr/>
        </p:nvGrpSpPr>
        <p:grpSpPr>
          <a:xfrm>
            <a:off x="5375348" y="1116308"/>
            <a:ext cx="1794932" cy="406508"/>
            <a:chOff x="148453" y="1281499"/>
            <a:chExt cx="1288626" cy="40650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BF7DB74-2084-334B-5362-B57A0C78AD63}"/>
                </a:ext>
              </a:extLst>
            </p:cNvPr>
            <p:cNvSpPr/>
            <p:nvPr/>
          </p:nvSpPr>
          <p:spPr>
            <a:xfrm>
              <a:off x="148453" y="1281499"/>
              <a:ext cx="1288626" cy="4038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0A11397-A4ED-3177-87FC-DDDD8CEFC2B5}"/>
                </a:ext>
              </a:extLst>
            </p:cNvPr>
            <p:cNvSpPr/>
            <p:nvPr/>
          </p:nvSpPr>
          <p:spPr>
            <a:xfrm>
              <a:off x="148453" y="1290041"/>
              <a:ext cx="1288626" cy="397966"/>
            </a:xfrm>
            <a:prstGeom prst="roundRect">
              <a:avLst/>
            </a:prstGeom>
            <a:solidFill>
              <a:srgbClr val="C1E5F5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E117092-54E4-6E84-0A68-C1CEB1770674}"/>
              </a:ext>
            </a:extLst>
          </p:cNvPr>
          <p:cNvSpPr txBox="1"/>
          <p:nvPr/>
        </p:nvSpPr>
        <p:spPr>
          <a:xfrm>
            <a:off x="5339010" y="1187010"/>
            <a:ext cx="18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B713E4B-8FA3-7429-78BD-0CD2A403306F}"/>
              </a:ext>
            </a:extLst>
          </p:cNvPr>
          <p:cNvSpPr/>
          <p:nvPr/>
        </p:nvSpPr>
        <p:spPr>
          <a:xfrm rot="16200000">
            <a:off x="3774696" y="1922272"/>
            <a:ext cx="293285" cy="23509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536254-28A3-5F2C-7A21-270CBE19FD92}"/>
              </a:ext>
            </a:extLst>
          </p:cNvPr>
          <p:cNvSpPr/>
          <p:nvPr/>
        </p:nvSpPr>
        <p:spPr>
          <a:xfrm>
            <a:off x="4662454" y="2485714"/>
            <a:ext cx="3220720" cy="410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Reservation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1F64B9-0B10-0FB4-98C5-4D34993071D8}"/>
              </a:ext>
            </a:extLst>
          </p:cNvPr>
          <p:cNvSpPr/>
          <p:nvPr/>
        </p:nvSpPr>
        <p:spPr>
          <a:xfrm>
            <a:off x="4662454" y="3088454"/>
            <a:ext cx="3220720" cy="410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Reservation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7B4886-1265-C8F2-FC2F-C85574926907}"/>
              </a:ext>
            </a:extLst>
          </p:cNvPr>
          <p:cNvSpPr/>
          <p:nvPr/>
        </p:nvSpPr>
        <p:spPr>
          <a:xfrm>
            <a:off x="4662454" y="3713941"/>
            <a:ext cx="3220720" cy="410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Reservation 3</a:t>
            </a:r>
          </a:p>
        </p:txBody>
      </p:sp>
    </p:spTree>
    <p:extLst>
      <p:ext uri="{BB962C8B-B14F-4D97-AF65-F5344CB8AC3E}">
        <p14:creationId xmlns:p14="http://schemas.microsoft.com/office/powerpoint/2010/main" val="226237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139A5-FA14-3330-B714-60029753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0614FC-0124-992D-58C2-DAD3C8419610}"/>
              </a:ext>
            </a:extLst>
          </p:cNvPr>
          <p:cNvSpPr/>
          <p:nvPr/>
        </p:nvSpPr>
        <p:spPr>
          <a:xfrm>
            <a:off x="2246488" y="972909"/>
            <a:ext cx="7834489" cy="457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82676D-3FD0-60C4-1EC5-2D6FE8EAF525}"/>
              </a:ext>
            </a:extLst>
          </p:cNvPr>
          <p:cNvSpPr/>
          <p:nvPr/>
        </p:nvSpPr>
        <p:spPr>
          <a:xfrm>
            <a:off x="4667955" y="1326444"/>
            <a:ext cx="2991556" cy="67733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285B42-03AB-0DC4-4E13-1A66C5963D6A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163733" y="1326444"/>
            <a:ext cx="0" cy="677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83FE08-8CA4-F2DF-1174-48E8350099BA}"/>
              </a:ext>
            </a:extLst>
          </p:cNvPr>
          <p:cNvSpPr/>
          <p:nvPr/>
        </p:nvSpPr>
        <p:spPr>
          <a:xfrm>
            <a:off x="8150578" y="1114777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Login/Register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7FF92F-6537-CBC5-AA47-F0B342DA6EEC}"/>
              </a:ext>
            </a:extLst>
          </p:cNvPr>
          <p:cNvSpPr txBox="1"/>
          <p:nvPr/>
        </p:nvSpPr>
        <p:spPr>
          <a:xfrm>
            <a:off x="5283200" y="957112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Browse by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0EFF84-327F-D99A-4794-8D28C8B17896}"/>
              </a:ext>
            </a:extLst>
          </p:cNvPr>
          <p:cNvSpPr/>
          <p:nvPr/>
        </p:nvSpPr>
        <p:spPr>
          <a:xfrm>
            <a:off x="4665133" y="1342241"/>
            <a:ext cx="1495778" cy="677334"/>
          </a:xfrm>
          <a:prstGeom prst="roundRect">
            <a:avLst/>
          </a:prstGeom>
          <a:solidFill>
            <a:srgbClr val="C1E5F5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8D02E-487C-79B6-9679-71841CF8A1AF}"/>
              </a:ext>
            </a:extLst>
          </p:cNvPr>
          <p:cNvSpPr txBox="1"/>
          <p:nvPr/>
        </p:nvSpPr>
        <p:spPr>
          <a:xfrm>
            <a:off x="4921956" y="146435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4FEB85-C6D4-AF58-167D-50D399A4D424}"/>
              </a:ext>
            </a:extLst>
          </p:cNvPr>
          <p:cNvSpPr txBox="1"/>
          <p:nvPr/>
        </p:nvSpPr>
        <p:spPr>
          <a:xfrm>
            <a:off x="6358466" y="1480445"/>
            <a:ext cx="107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Theatres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F55CDD2-1C06-261F-DC59-F13562040920}"/>
              </a:ext>
            </a:extLst>
          </p:cNvPr>
          <p:cNvSpPr/>
          <p:nvPr/>
        </p:nvSpPr>
        <p:spPr>
          <a:xfrm>
            <a:off x="3377072" y="2391907"/>
            <a:ext cx="5567677" cy="316879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3C5D43-3DDC-BDD4-F52F-ECC057539882}"/>
              </a:ext>
            </a:extLst>
          </p:cNvPr>
          <p:cNvSpPr/>
          <p:nvPr/>
        </p:nvSpPr>
        <p:spPr>
          <a:xfrm>
            <a:off x="3952240" y="2773680"/>
            <a:ext cx="1178560" cy="7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822E72-68B3-256F-52C1-A67ACCAEA845}"/>
              </a:ext>
            </a:extLst>
          </p:cNvPr>
          <p:cNvSpPr/>
          <p:nvPr/>
        </p:nvSpPr>
        <p:spPr>
          <a:xfrm>
            <a:off x="5672104" y="2786082"/>
            <a:ext cx="1178560" cy="7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7B5759-414E-300F-F415-EEA0304A3D5B}"/>
              </a:ext>
            </a:extLst>
          </p:cNvPr>
          <p:cNvSpPr/>
          <p:nvPr/>
        </p:nvSpPr>
        <p:spPr>
          <a:xfrm>
            <a:off x="7308426" y="2786082"/>
            <a:ext cx="1178560" cy="7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706A3D-3D73-7245-FEB7-BAE2FC12CD5D}"/>
              </a:ext>
            </a:extLst>
          </p:cNvPr>
          <p:cNvSpPr/>
          <p:nvPr/>
        </p:nvSpPr>
        <p:spPr>
          <a:xfrm>
            <a:off x="3952240" y="3976306"/>
            <a:ext cx="1178560" cy="7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CC77E9-83F0-EE8D-209D-0E5A08407813}"/>
              </a:ext>
            </a:extLst>
          </p:cNvPr>
          <p:cNvSpPr/>
          <p:nvPr/>
        </p:nvSpPr>
        <p:spPr>
          <a:xfrm>
            <a:off x="5668436" y="3978724"/>
            <a:ext cx="1178560" cy="7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 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EF0E04-A371-B2C5-BEB4-1EF68D13F278}"/>
              </a:ext>
            </a:extLst>
          </p:cNvPr>
          <p:cNvSpPr/>
          <p:nvPr/>
        </p:nvSpPr>
        <p:spPr>
          <a:xfrm>
            <a:off x="7308426" y="3976306"/>
            <a:ext cx="1178560" cy="7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 6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9A5C090-6DF9-425C-CB58-1FA157FF6349}"/>
              </a:ext>
            </a:extLst>
          </p:cNvPr>
          <p:cNvSpPr/>
          <p:nvPr/>
        </p:nvSpPr>
        <p:spPr>
          <a:xfrm>
            <a:off x="2420338" y="1114776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 reservation</a:t>
            </a:r>
          </a:p>
        </p:txBody>
      </p:sp>
    </p:spTree>
    <p:extLst>
      <p:ext uri="{BB962C8B-B14F-4D97-AF65-F5344CB8AC3E}">
        <p14:creationId xmlns:p14="http://schemas.microsoft.com/office/powerpoint/2010/main" val="1090564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9C443-8B4B-5191-0DDE-CFC80DEAB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C4FE13-D662-D747-DB49-817943138C27}"/>
              </a:ext>
            </a:extLst>
          </p:cNvPr>
          <p:cNvSpPr/>
          <p:nvPr/>
        </p:nvSpPr>
        <p:spPr>
          <a:xfrm>
            <a:off x="2246488" y="972909"/>
            <a:ext cx="7834489" cy="457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7F09AF-55AD-8F72-92AC-7FCB445D434C}"/>
              </a:ext>
            </a:extLst>
          </p:cNvPr>
          <p:cNvSpPr/>
          <p:nvPr/>
        </p:nvSpPr>
        <p:spPr>
          <a:xfrm>
            <a:off x="8150578" y="1114777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CC59E0-434B-BB29-76A9-B045E449C1A3}"/>
              </a:ext>
            </a:extLst>
          </p:cNvPr>
          <p:cNvSpPr/>
          <p:nvPr/>
        </p:nvSpPr>
        <p:spPr>
          <a:xfrm>
            <a:off x="3464560" y="1595121"/>
            <a:ext cx="5480189" cy="396558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4ABDBC-3629-4E29-F180-FA1B1192BA9F}"/>
              </a:ext>
            </a:extLst>
          </p:cNvPr>
          <p:cNvSpPr/>
          <p:nvPr/>
        </p:nvSpPr>
        <p:spPr>
          <a:xfrm>
            <a:off x="4530374" y="1805405"/>
            <a:ext cx="3484880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Reservation1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3190603-D893-A74E-A856-4D9B1DC77BA8}"/>
              </a:ext>
            </a:extLst>
          </p:cNvPr>
          <p:cNvSpPr/>
          <p:nvPr/>
        </p:nvSpPr>
        <p:spPr>
          <a:xfrm>
            <a:off x="2420338" y="1114776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B96456-D07D-9812-9312-4571575DA85D}"/>
              </a:ext>
            </a:extLst>
          </p:cNvPr>
          <p:cNvGrpSpPr/>
          <p:nvPr/>
        </p:nvGrpSpPr>
        <p:grpSpPr>
          <a:xfrm>
            <a:off x="5375348" y="1116308"/>
            <a:ext cx="1794932" cy="406508"/>
            <a:chOff x="148453" y="1281499"/>
            <a:chExt cx="1288626" cy="40650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0A2D9CA-5F4D-26E6-5556-B6349AE72D68}"/>
                </a:ext>
              </a:extLst>
            </p:cNvPr>
            <p:cNvSpPr/>
            <p:nvPr/>
          </p:nvSpPr>
          <p:spPr>
            <a:xfrm>
              <a:off x="148453" y="1281499"/>
              <a:ext cx="1288626" cy="4038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93810A2-7CDD-C38F-4BC6-02E04ABF38B9}"/>
                </a:ext>
              </a:extLst>
            </p:cNvPr>
            <p:cNvSpPr/>
            <p:nvPr/>
          </p:nvSpPr>
          <p:spPr>
            <a:xfrm>
              <a:off x="148453" y="1290041"/>
              <a:ext cx="1288626" cy="397966"/>
            </a:xfrm>
            <a:prstGeom prst="roundRect">
              <a:avLst/>
            </a:prstGeom>
            <a:solidFill>
              <a:srgbClr val="C1E5F5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3AA7D4A-73CB-67CB-3832-8EED3575EC7C}"/>
              </a:ext>
            </a:extLst>
          </p:cNvPr>
          <p:cNvSpPr txBox="1"/>
          <p:nvPr/>
        </p:nvSpPr>
        <p:spPr>
          <a:xfrm>
            <a:off x="5339010" y="1187010"/>
            <a:ext cx="18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46B1484-D6E8-41FA-CE37-05367B9DF88D}"/>
              </a:ext>
            </a:extLst>
          </p:cNvPr>
          <p:cNvSpPr/>
          <p:nvPr/>
        </p:nvSpPr>
        <p:spPr>
          <a:xfrm rot="16200000">
            <a:off x="3774696" y="1922272"/>
            <a:ext cx="293285" cy="23509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9979B4-5E62-6FF7-0D20-614F3EAAD2D9}"/>
              </a:ext>
            </a:extLst>
          </p:cNvPr>
          <p:cNvSpPr/>
          <p:nvPr/>
        </p:nvSpPr>
        <p:spPr>
          <a:xfrm>
            <a:off x="4662454" y="2485714"/>
            <a:ext cx="3220720" cy="1771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Reservation info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78A129-704A-5776-F50C-5EF45F4EE224}"/>
              </a:ext>
            </a:extLst>
          </p:cNvPr>
          <p:cNvSpPr/>
          <p:nvPr/>
        </p:nvSpPr>
        <p:spPr>
          <a:xfrm>
            <a:off x="4530374" y="4890564"/>
            <a:ext cx="3620204" cy="46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Cancel Reservation</a:t>
            </a:r>
          </a:p>
        </p:txBody>
      </p:sp>
    </p:spTree>
    <p:extLst>
      <p:ext uri="{BB962C8B-B14F-4D97-AF65-F5344CB8AC3E}">
        <p14:creationId xmlns:p14="http://schemas.microsoft.com/office/powerpoint/2010/main" val="2649880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72667-A31D-6986-C0DC-4910B720B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578F21-5C7C-6F48-EF88-A33B19840BFC}"/>
              </a:ext>
            </a:extLst>
          </p:cNvPr>
          <p:cNvSpPr/>
          <p:nvPr/>
        </p:nvSpPr>
        <p:spPr>
          <a:xfrm>
            <a:off x="2246488" y="972909"/>
            <a:ext cx="7834489" cy="457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CD2393-0C7E-0993-6436-30431F48C213}"/>
              </a:ext>
            </a:extLst>
          </p:cNvPr>
          <p:cNvSpPr/>
          <p:nvPr/>
        </p:nvSpPr>
        <p:spPr>
          <a:xfrm>
            <a:off x="8150578" y="1114777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BE62A4-26DE-9695-88D8-ABD4D80DFFAC}"/>
              </a:ext>
            </a:extLst>
          </p:cNvPr>
          <p:cNvSpPr/>
          <p:nvPr/>
        </p:nvSpPr>
        <p:spPr>
          <a:xfrm>
            <a:off x="3464560" y="1595121"/>
            <a:ext cx="5480189" cy="396558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CFF4F4D-268F-2C0B-D7A1-1927269B931E}"/>
              </a:ext>
            </a:extLst>
          </p:cNvPr>
          <p:cNvSpPr/>
          <p:nvPr/>
        </p:nvSpPr>
        <p:spPr>
          <a:xfrm>
            <a:off x="4530374" y="2256027"/>
            <a:ext cx="3484880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Refund amount info: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939CDAE-7048-8F57-3090-BD735EFC5957}"/>
              </a:ext>
            </a:extLst>
          </p:cNvPr>
          <p:cNvSpPr/>
          <p:nvPr/>
        </p:nvSpPr>
        <p:spPr>
          <a:xfrm>
            <a:off x="2420338" y="1114776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 Movies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D53F08-EA40-D7C5-9521-49AC4145FD22}"/>
              </a:ext>
            </a:extLst>
          </p:cNvPr>
          <p:cNvSpPr/>
          <p:nvPr/>
        </p:nvSpPr>
        <p:spPr>
          <a:xfrm>
            <a:off x="4591334" y="2798027"/>
            <a:ext cx="3423920" cy="961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Refund: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Credit: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Charges: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F80509-28F4-FD55-EA05-AEED87A4362F}"/>
              </a:ext>
            </a:extLst>
          </p:cNvPr>
          <p:cNvGrpSpPr/>
          <p:nvPr/>
        </p:nvGrpSpPr>
        <p:grpSpPr>
          <a:xfrm>
            <a:off x="5375348" y="1116308"/>
            <a:ext cx="1794932" cy="406508"/>
            <a:chOff x="148453" y="1281499"/>
            <a:chExt cx="1288626" cy="40650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00B55CB-BADF-1BEC-D030-422FA33C03A9}"/>
                </a:ext>
              </a:extLst>
            </p:cNvPr>
            <p:cNvSpPr/>
            <p:nvPr/>
          </p:nvSpPr>
          <p:spPr>
            <a:xfrm>
              <a:off x="148453" y="1281499"/>
              <a:ext cx="1288626" cy="4038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7A2917-C3AD-B57F-0B45-C7A797A4F8A7}"/>
                </a:ext>
              </a:extLst>
            </p:cNvPr>
            <p:cNvSpPr/>
            <p:nvPr/>
          </p:nvSpPr>
          <p:spPr>
            <a:xfrm>
              <a:off x="148453" y="1290041"/>
              <a:ext cx="1288626" cy="397966"/>
            </a:xfrm>
            <a:prstGeom prst="roundRect">
              <a:avLst/>
            </a:prstGeom>
            <a:solidFill>
              <a:srgbClr val="C1E5F5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5CCCA79-6808-08D5-3F2A-A073627D5786}"/>
              </a:ext>
            </a:extLst>
          </p:cNvPr>
          <p:cNvSpPr txBox="1"/>
          <p:nvPr/>
        </p:nvSpPr>
        <p:spPr>
          <a:xfrm>
            <a:off x="5375348" y="1150857"/>
            <a:ext cx="18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Reservation1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3B2DE9-E392-1B29-52DF-70166A8F892F}"/>
              </a:ext>
            </a:extLst>
          </p:cNvPr>
          <p:cNvSpPr/>
          <p:nvPr/>
        </p:nvSpPr>
        <p:spPr>
          <a:xfrm>
            <a:off x="4462712" y="1698137"/>
            <a:ext cx="3620204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Cancel Reservation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EBDA49-3295-6ECC-C342-1C2AE83DCC91}"/>
              </a:ext>
            </a:extLst>
          </p:cNvPr>
          <p:cNvSpPr/>
          <p:nvPr/>
        </p:nvSpPr>
        <p:spPr>
          <a:xfrm>
            <a:off x="4493192" y="4456617"/>
            <a:ext cx="3620204" cy="46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to cancel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7B84C18-D06E-66B5-33BD-053E09604092}"/>
              </a:ext>
            </a:extLst>
          </p:cNvPr>
          <p:cNvSpPr/>
          <p:nvPr/>
        </p:nvSpPr>
        <p:spPr>
          <a:xfrm rot="16200000">
            <a:off x="3816994" y="1815004"/>
            <a:ext cx="293285" cy="23509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83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959EB-75D3-4CFA-7EBB-0972B9F14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C932E4-E7D0-A015-D974-3829CBE3B983}"/>
              </a:ext>
            </a:extLst>
          </p:cNvPr>
          <p:cNvSpPr/>
          <p:nvPr/>
        </p:nvSpPr>
        <p:spPr>
          <a:xfrm>
            <a:off x="2246488" y="972909"/>
            <a:ext cx="7834489" cy="457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336790-3D0B-1AB9-7443-C11427AB39B6}"/>
              </a:ext>
            </a:extLst>
          </p:cNvPr>
          <p:cNvSpPr/>
          <p:nvPr/>
        </p:nvSpPr>
        <p:spPr>
          <a:xfrm>
            <a:off x="8150578" y="1114777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38B97A-E16E-0648-1977-6483F31E9F2C}"/>
              </a:ext>
            </a:extLst>
          </p:cNvPr>
          <p:cNvSpPr/>
          <p:nvPr/>
        </p:nvSpPr>
        <p:spPr>
          <a:xfrm>
            <a:off x="3464560" y="1595121"/>
            <a:ext cx="5480189" cy="396558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D11C40B-AFAC-F51F-2EC9-7B2B0E747BB8}"/>
              </a:ext>
            </a:extLst>
          </p:cNvPr>
          <p:cNvSpPr/>
          <p:nvPr/>
        </p:nvSpPr>
        <p:spPr>
          <a:xfrm>
            <a:off x="4530374" y="2256027"/>
            <a:ext cx="3484880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Refund amount info: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4740E3F-1C76-5F07-82BA-4BC5BECA7DF3}"/>
              </a:ext>
            </a:extLst>
          </p:cNvPr>
          <p:cNvSpPr/>
          <p:nvPr/>
        </p:nvSpPr>
        <p:spPr>
          <a:xfrm>
            <a:off x="2420338" y="1114776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 Movies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FB5B5B-4892-B4F4-F181-F8C218D5F7BC}"/>
              </a:ext>
            </a:extLst>
          </p:cNvPr>
          <p:cNvSpPr/>
          <p:nvPr/>
        </p:nvSpPr>
        <p:spPr>
          <a:xfrm>
            <a:off x="4591334" y="2798027"/>
            <a:ext cx="3423920" cy="1335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Refund: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Credit: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Charges: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Info sent to email@email.com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79C974-7539-5278-626C-219C06206EA6}"/>
              </a:ext>
            </a:extLst>
          </p:cNvPr>
          <p:cNvGrpSpPr/>
          <p:nvPr/>
        </p:nvGrpSpPr>
        <p:grpSpPr>
          <a:xfrm>
            <a:off x="5375348" y="1116308"/>
            <a:ext cx="1794932" cy="406508"/>
            <a:chOff x="148453" y="1281499"/>
            <a:chExt cx="1288626" cy="40650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A65635E-2DD1-FE47-746D-C45E30FE2180}"/>
                </a:ext>
              </a:extLst>
            </p:cNvPr>
            <p:cNvSpPr/>
            <p:nvPr/>
          </p:nvSpPr>
          <p:spPr>
            <a:xfrm>
              <a:off x="148453" y="1281499"/>
              <a:ext cx="1288626" cy="4038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0CD0BCE-2E11-762D-B0C3-980F503CA326}"/>
                </a:ext>
              </a:extLst>
            </p:cNvPr>
            <p:cNvSpPr/>
            <p:nvPr/>
          </p:nvSpPr>
          <p:spPr>
            <a:xfrm>
              <a:off x="148453" y="1290041"/>
              <a:ext cx="1288626" cy="397966"/>
            </a:xfrm>
            <a:prstGeom prst="roundRect">
              <a:avLst/>
            </a:prstGeom>
            <a:solidFill>
              <a:srgbClr val="C1E5F5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F551454-917B-D3D5-89EE-958EC5908491}"/>
              </a:ext>
            </a:extLst>
          </p:cNvPr>
          <p:cNvSpPr txBox="1"/>
          <p:nvPr/>
        </p:nvSpPr>
        <p:spPr>
          <a:xfrm>
            <a:off x="5375348" y="1150857"/>
            <a:ext cx="18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Reservation1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E6B490-15C0-0012-25A4-6ED9A110C8F6}"/>
              </a:ext>
            </a:extLst>
          </p:cNvPr>
          <p:cNvSpPr/>
          <p:nvPr/>
        </p:nvSpPr>
        <p:spPr>
          <a:xfrm>
            <a:off x="4462712" y="1698137"/>
            <a:ext cx="3620204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Reservation Cancelled</a:t>
            </a:r>
          </a:p>
        </p:txBody>
      </p:sp>
    </p:spTree>
    <p:extLst>
      <p:ext uri="{BB962C8B-B14F-4D97-AF65-F5344CB8AC3E}">
        <p14:creationId xmlns:p14="http://schemas.microsoft.com/office/powerpoint/2010/main" val="912883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C0FB-4932-6F72-C314-109535200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3D6F3B-A6FA-68DF-2507-F78F5EE955CC}"/>
              </a:ext>
            </a:extLst>
          </p:cNvPr>
          <p:cNvSpPr/>
          <p:nvPr/>
        </p:nvSpPr>
        <p:spPr>
          <a:xfrm>
            <a:off x="2246488" y="972909"/>
            <a:ext cx="7834489" cy="457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5C0116-8534-3518-8837-9E7FE2B5A0E0}"/>
              </a:ext>
            </a:extLst>
          </p:cNvPr>
          <p:cNvSpPr/>
          <p:nvPr/>
        </p:nvSpPr>
        <p:spPr>
          <a:xfrm>
            <a:off x="8150578" y="1114777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896717-266D-6CCD-F599-B7E225E7405D}"/>
              </a:ext>
            </a:extLst>
          </p:cNvPr>
          <p:cNvSpPr/>
          <p:nvPr/>
        </p:nvSpPr>
        <p:spPr>
          <a:xfrm>
            <a:off x="3464560" y="1595121"/>
            <a:ext cx="5480189" cy="396558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690C5E-4F60-FE4D-0735-15E12543B497}"/>
              </a:ext>
            </a:extLst>
          </p:cNvPr>
          <p:cNvSpPr/>
          <p:nvPr/>
        </p:nvSpPr>
        <p:spPr>
          <a:xfrm>
            <a:off x="4530374" y="1805405"/>
            <a:ext cx="3484880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Notifications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A3A5FB-F90E-B368-BCC1-F8661EC15065}"/>
              </a:ext>
            </a:extLst>
          </p:cNvPr>
          <p:cNvSpPr/>
          <p:nvPr/>
        </p:nvSpPr>
        <p:spPr>
          <a:xfrm>
            <a:off x="2420338" y="1114776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8E456D-0CC7-7D7B-9827-3CDD6B380C57}"/>
              </a:ext>
            </a:extLst>
          </p:cNvPr>
          <p:cNvGrpSpPr/>
          <p:nvPr/>
        </p:nvGrpSpPr>
        <p:grpSpPr>
          <a:xfrm>
            <a:off x="5375348" y="1116308"/>
            <a:ext cx="1794932" cy="406508"/>
            <a:chOff x="148453" y="1281499"/>
            <a:chExt cx="1288626" cy="40650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CB6C6D7-FDE0-2844-E9E7-414F96E5931B}"/>
                </a:ext>
              </a:extLst>
            </p:cNvPr>
            <p:cNvSpPr/>
            <p:nvPr/>
          </p:nvSpPr>
          <p:spPr>
            <a:xfrm>
              <a:off x="148453" y="1281499"/>
              <a:ext cx="1288626" cy="4038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3342625-A2D6-4791-4379-6F0FE6C0FAEF}"/>
                </a:ext>
              </a:extLst>
            </p:cNvPr>
            <p:cNvSpPr/>
            <p:nvPr/>
          </p:nvSpPr>
          <p:spPr>
            <a:xfrm>
              <a:off x="148453" y="1290041"/>
              <a:ext cx="1288626" cy="397966"/>
            </a:xfrm>
            <a:prstGeom prst="roundRect">
              <a:avLst/>
            </a:prstGeom>
            <a:solidFill>
              <a:srgbClr val="C1E5F5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DF71157-B414-F111-576F-4CAC36EDDFBE}"/>
              </a:ext>
            </a:extLst>
          </p:cNvPr>
          <p:cNvSpPr txBox="1"/>
          <p:nvPr/>
        </p:nvSpPr>
        <p:spPr>
          <a:xfrm>
            <a:off x="5339010" y="1187010"/>
            <a:ext cx="18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8EF70C2-7848-C742-9E8E-A65AD9736EDC}"/>
              </a:ext>
            </a:extLst>
          </p:cNvPr>
          <p:cNvSpPr/>
          <p:nvPr/>
        </p:nvSpPr>
        <p:spPr>
          <a:xfrm rot="16200000">
            <a:off x="3774696" y="1922272"/>
            <a:ext cx="293285" cy="23509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C12879-7F34-C607-76DC-63B237DEF2FC}"/>
              </a:ext>
            </a:extLst>
          </p:cNvPr>
          <p:cNvSpPr/>
          <p:nvPr/>
        </p:nvSpPr>
        <p:spPr>
          <a:xfrm>
            <a:off x="4662454" y="2485714"/>
            <a:ext cx="3220720" cy="468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Notifications opt in</a:t>
            </a:r>
          </a:p>
        </p:txBody>
      </p:sp>
    </p:spTree>
    <p:extLst>
      <p:ext uri="{BB962C8B-B14F-4D97-AF65-F5344CB8AC3E}">
        <p14:creationId xmlns:p14="http://schemas.microsoft.com/office/powerpoint/2010/main" val="3123075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28589-C668-FFDF-871D-3DA77C6C2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0B06D6-0642-60E1-0884-BFFF5E46E7AE}"/>
              </a:ext>
            </a:extLst>
          </p:cNvPr>
          <p:cNvSpPr/>
          <p:nvPr/>
        </p:nvSpPr>
        <p:spPr>
          <a:xfrm>
            <a:off x="2246488" y="972909"/>
            <a:ext cx="7834489" cy="457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09D183-5B3D-2EF1-6902-BAB7687203AE}"/>
              </a:ext>
            </a:extLst>
          </p:cNvPr>
          <p:cNvSpPr/>
          <p:nvPr/>
        </p:nvSpPr>
        <p:spPr>
          <a:xfrm>
            <a:off x="4667955" y="1326444"/>
            <a:ext cx="2991556" cy="67733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300DD8-097E-E2A0-D73A-9FBC6FF12209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163733" y="1326444"/>
            <a:ext cx="0" cy="677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30E65D-92B9-C0D5-E75F-7E1A0CF2184F}"/>
              </a:ext>
            </a:extLst>
          </p:cNvPr>
          <p:cNvSpPr/>
          <p:nvPr/>
        </p:nvSpPr>
        <p:spPr>
          <a:xfrm>
            <a:off x="8150578" y="1114777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242A1-BA1E-520E-51FC-E9664589446F}"/>
              </a:ext>
            </a:extLst>
          </p:cNvPr>
          <p:cNvSpPr txBox="1"/>
          <p:nvPr/>
        </p:nvSpPr>
        <p:spPr>
          <a:xfrm>
            <a:off x="5283200" y="957112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Browse by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063238-CF09-9046-AA1E-691A8E8FAB2A}"/>
              </a:ext>
            </a:extLst>
          </p:cNvPr>
          <p:cNvSpPr/>
          <p:nvPr/>
        </p:nvSpPr>
        <p:spPr>
          <a:xfrm>
            <a:off x="4665133" y="1342241"/>
            <a:ext cx="1495778" cy="677334"/>
          </a:xfrm>
          <a:prstGeom prst="roundRect">
            <a:avLst/>
          </a:prstGeom>
          <a:solidFill>
            <a:srgbClr val="C1E5F5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ABD20B-C58F-DDB7-543C-F03034677218}"/>
              </a:ext>
            </a:extLst>
          </p:cNvPr>
          <p:cNvSpPr txBox="1"/>
          <p:nvPr/>
        </p:nvSpPr>
        <p:spPr>
          <a:xfrm>
            <a:off x="4921956" y="146435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436C23-5B7E-E27A-71C0-EA23C140E35C}"/>
              </a:ext>
            </a:extLst>
          </p:cNvPr>
          <p:cNvSpPr txBox="1"/>
          <p:nvPr/>
        </p:nvSpPr>
        <p:spPr>
          <a:xfrm>
            <a:off x="6358466" y="1480445"/>
            <a:ext cx="107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Theatres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814055-815C-26A0-14E7-C70071303929}"/>
              </a:ext>
            </a:extLst>
          </p:cNvPr>
          <p:cNvSpPr/>
          <p:nvPr/>
        </p:nvSpPr>
        <p:spPr>
          <a:xfrm>
            <a:off x="3377072" y="2391907"/>
            <a:ext cx="5567677" cy="316879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7BE53F-115C-210E-959A-9FA4AAD5CCBB}"/>
              </a:ext>
            </a:extLst>
          </p:cNvPr>
          <p:cNvSpPr/>
          <p:nvPr/>
        </p:nvSpPr>
        <p:spPr>
          <a:xfrm>
            <a:off x="3928252" y="3021273"/>
            <a:ext cx="1178560" cy="7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32E9E-87AC-516F-686B-CC988CE8D9A5}"/>
              </a:ext>
            </a:extLst>
          </p:cNvPr>
          <p:cNvSpPr/>
          <p:nvPr/>
        </p:nvSpPr>
        <p:spPr>
          <a:xfrm>
            <a:off x="5717538" y="2995023"/>
            <a:ext cx="1178560" cy="7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CFC56B-177E-C292-C04D-FAF5E2DB00E9}"/>
              </a:ext>
            </a:extLst>
          </p:cNvPr>
          <p:cNvSpPr/>
          <p:nvPr/>
        </p:nvSpPr>
        <p:spPr>
          <a:xfrm>
            <a:off x="7433731" y="2985059"/>
            <a:ext cx="1178560" cy="7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0C9505-3A41-AB40-ED62-2319E1A8D673}"/>
              </a:ext>
            </a:extLst>
          </p:cNvPr>
          <p:cNvSpPr/>
          <p:nvPr/>
        </p:nvSpPr>
        <p:spPr>
          <a:xfrm>
            <a:off x="3952240" y="4641805"/>
            <a:ext cx="1178560" cy="7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8D2042-C8CE-2EE9-CEA3-46D5B662B5D5}"/>
              </a:ext>
            </a:extLst>
          </p:cNvPr>
          <p:cNvSpPr/>
          <p:nvPr/>
        </p:nvSpPr>
        <p:spPr>
          <a:xfrm>
            <a:off x="5672103" y="4641805"/>
            <a:ext cx="1178560" cy="7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 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A31A1F-B64C-9760-FBB5-B477FA95E8E4}"/>
              </a:ext>
            </a:extLst>
          </p:cNvPr>
          <p:cNvSpPr/>
          <p:nvPr/>
        </p:nvSpPr>
        <p:spPr>
          <a:xfrm>
            <a:off x="7308426" y="4645551"/>
            <a:ext cx="1178560" cy="7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 6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5AF0ADE-1954-CB76-52AC-25C94AB871E9}"/>
              </a:ext>
            </a:extLst>
          </p:cNvPr>
          <p:cNvSpPr/>
          <p:nvPr/>
        </p:nvSpPr>
        <p:spPr>
          <a:xfrm>
            <a:off x="2420338" y="1114776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 reservation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94733B-AB3A-F800-A78C-0C6BEA20AE04}"/>
              </a:ext>
            </a:extLst>
          </p:cNvPr>
          <p:cNvSpPr/>
          <p:nvPr/>
        </p:nvSpPr>
        <p:spPr>
          <a:xfrm>
            <a:off x="4456289" y="2443599"/>
            <a:ext cx="3484880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 coming releases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CABEEF-74BA-CC54-9D9D-8169CD4633DB}"/>
              </a:ext>
            </a:extLst>
          </p:cNvPr>
          <p:cNvSpPr/>
          <p:nvPr/>
        </p:nvSpPr>
        <p:spPr>
          <a:xfrm>
            <a:off x="4538131" y="3995175"/>
            <a:ext cx="3484880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theatres now</a:t>
            </a:r>
          </a:p>
        </p:txBody>
      </p:sp>
    </p:spTree>
    <p:extLst>
      <p:ext uri="{BB962C8B-B14F-4D97-AF65-F5344CB8AC3E}">
        <p14:creationId xmlns:p14="http://schemas.microsoft.com/office/powerpoint/2010/main" val="254420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FDE88-3F82-0248-2006-0760B603B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3BA75C-792E-F46D-8D83-BA635517465A}"/>
              </a:ext>
            </a:extLst>
          </p:cNvPr>
          <p:cNvSpPr/>
          <p:nvPr/>
        </p:nvSpPr>
        <p:spPr>
          <a:xfrm>
            <a:off x="2246488" y="972909"/>
            <a:ext cx="7834489" cy="457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4B36DCC-8CCC-9AE4-B93A-D2143C937E15}"/>
              </a:ext>
            </a:extLst>
          </p:cNvPr>
          <p:cNvSpPr/>
          <p:nvPr/>
        </p:nvSpPr>
        <p:spPr>
          <a:xfrm>
            <a:off x="5639647" y="1144002"/>
            <a:ext cx="1288626" cy="4038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7EB4E5-309C-02C5-720C-883F48BDE48E}"/>
              </a:ext>
            </a:extLst>
          </p:cNvPr>
          <p:cNvSpPr/>
          <p:nvPr/>
        </p:nvSpPr>
        <p:spPr>
          <a:xfrm>
            <a:off x="8150578" y="1114777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Login/Register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F19828-D468-2346-4F36-20CC21F06070}"/>
              </a:ext>
            </a:extLst>
          </p:cNvPr>
          <p:cNvSpPr/>
          <p:nvPr/>
        </p:nvSpPr>
        <p:spPr>
          <a:xfrm>
            <a:off x="5639647" y="1149917"/>
            <a:ext cx="1288626" cy="397966"/>
          </a:xfrm>
          <a:prstGeom prst="roundRect">
            <a:avLst/>
          </a:prstGeom>
          <a:solidFill>
            <a:srgbClr val="C1E5F5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F5D9F4-126D-EA70-783A-D624A97182E7}"/>
              </a:ext>
            </a:extLst>
          </p:cNvPr>
          <p:cNvSpPr txBox="1"/>
          <p:nvPr/>
        </p:nvSpPr>
        <p:spPr>
          <a:xfrm>
            <a:off x="5567115" y="1178551"/>
            <a:ext cx="143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Movie 1 Title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ED43-90BD-9971-E977-1FA5E23641D1}"/>
              </a:ext>
            </a:extLst>
          </p:cNvPr>
          <p:cNvSpPr/>
          <p:nvPr/>
        </p:nvSpPr>
        <p:spPr>
          <a:xfrm>
            <a:off x="3464560" y="1595121"/>
            <a:ext cx="5480189" cy="396558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F1B538-2D3D-A7EE-3883-05B4053C2D8E}"/>
              </a:ext>
            </a:extLst>
          </p:cNvPr>
          <p:cNvSpPr/>
          <p:nvPr/>
        </p:nvSpPr>
        <p:spPr>
          <a:xfrm>
            <a:off x="4785360" y="2664758"/>
            <a:ext cx="1178560" cy="7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Theatre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9BCB1-4B12-7CED-8F01-42E078DDDCE0}"/>
              </a:ext>
            </a:extLst>
          </p:cNvPr>
          <p:cNvSpPr/>
          <p:nvPr/>
        </p:nvSpPr>
        <p:spPr>
          <a:xfrm>
            <a:off x="6505224" y="2677160"/>
            <a:ext cx="1178560" cy="7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Theatre 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1BC8B4-1909-6C44-C85E-33B2A62223B9}"/>
              </a:ext>
            </a:extLst>
          </p:cNvPr>
          <p:cNvSpPr/>
          <p:nvPr/>
        </p:nvSpPr>
        <p:spPr>
          <a:xfrm>
            <a:off x="4541520" y="1744808"/>
            <a:ext cx="3484880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Theatres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F02CD96-BE4F-E4A6-823F-ABAF1319B218}"/>
              </a:ext>
            </a:extLst>
          </p:cNvPr>
          <p:cNvSpPr/>
          <p:nvPr/>
        </p:nvSpPr>
        <p:spPr>
          <a:xfrm rot="16200000">
            <a:off x="3856398" y="1861676"/>
            <a:ext cx="293285" cy="23509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AEFB66-700B-9283-DF62-859D46DAF132}"/>
              </a:ext>
            </a:extLst>
          </p:cNvPr>
          <p:cNvSpPr/>
          <p:nvPr/>
        </p:nvSpPr>
        <p:spPr>
          <a:xfrm>
            <a:off x="2420338" y="1114776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 reservation</a:t>
            </a:r>
          </a:p>
        </p:txBody>
      </p:sp>
    </p:spTree>
    <p:extLst>
      <p:ext uri="{BB962C8B-B14F-4D97-AF65-F5344CB8AC3E}">
        <p14:creationId xmlns:p14="http://schemas.microsoft.com/office/powerpoint/2010/main" val="330435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8D6BC-460E-1F71-BB4F-088CBA317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231B3D-58E2-3DE3-C721-C08DE7C0B9B0}"/>
              </a:ext>
            </a:extLst>
          </p:cNvPr>
          <p:cNvSpPr/>
          <p:nvPr/>
        </p:nvSpPr>
        <p:spPr>
          <a:xfrm>
            <a:off x="2246488" y="972909"/>
            <a:ext cx="7834489" cy="457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0252FD-E2BA-908A-34F4-23E061CE2747}"/>
              </a:ext>
            </a:extLst>
          </p:cNvPr>
          <p:cNvSpPr/>
          <p:nvPr/>
        </p:nvSpPr>
        <p:spPr>
          <a:xfrm>
            <a:off x="4667955" y="1326444"/>
            <a:ext cx="2991556" cy="67733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943833-73E5-B19F-AF50-57247E000341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163733" y="1326444"/>
            <a:ext cx="0" cy="677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2DDE982-CC71-AE91-3664-0DA8816FC996}"/>
              </a:ext>
            </a:extLst>
          </p:cNvPr>
          <p:cNvSpPr/>
          <p:nvPr/>
        </p:nvSpPr>
        <p:spPr>
          <a:xfrm>
            <a:off x="8150578" y="1114777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Login/Register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FFEE17-1D71-D8FC-A880-6C0AF00DEDF3}"/>
              </a:ext>
            </a:extLst>
          </p:cNvPr>
          <p:cNvSpPr txBox="1"/>
          <p:nvPr/>
        </p:nvSpPr>
        <p:spPr>
          <a:xfrm>
            <a:off x="5283200" y="957112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Browse by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76BA5E-B007-1EE7-77E1-DD6F752A1B8E}"/>
              </a:ext>
            </a:extLst>
          </p:cNvPr>
          <p:cNvSpPr/>
          <p:nvPr/>
        </p:nvSpPr>
        <p:spPr>
          <a:xfrm>
            <a:off x="6160911" y="1342241"/>
            <a:ext cx="1495778" cy="677334"/>
          </a:xfrm>
          <a:prstGeom prst="roundRect">
            <a:avLst/>
          </a:prstGeom>
          <a:solidFill>
            <a:srgbClr val="C1E5F5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BFDE6-AB73-A64A-8683-C39D458E528A}"/>
              </a:ext>
            </a:extLst>
          </p:cNvPr>
          <p:cNvSpPr txBox="1"/>
          <p:nvPr/>
        </p:nvSpPr>
        <p:spPr>
          <a:xfrm>
            <a:off x="4921956" y="1464355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DBF1BA-E860-C7EF-903D-7C2305289852}"/>
              </a:ext>
            </a:extLst>
          </p:cNvPr>
          <p:cNvSpPr txBox="1"/>
          <p:nvPr/>
        </p:nvSpPr>
        <p:spPr>
          <a:xfrm>
            <a:off x="6358466" y="1480445"/>
            <a:ext cx="107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Theatres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472471-5A7B-47AB-4D7B-A15C74EAABC1}"/>
              </a:ext>
            </a:extLst>
          </p:cNvPr>
          <p:cNvSpPr/>
          <p:nvPr/>
        </p:nvSpPr>
        <p:spPr>
          <a:xfrm>
            <a:off x="3377072" y="2391907"/>
            <a:ext cx="5567677" cy="316879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AFE552-3212-3918-6FF6-67A708D1441A}"/>
              </a:ext>
            </a:extLst>
          </p:cNvPr>
          <p:cNvSpPr/>
          <p:nvPr/>
        </p:nvSpPr>
        <p:spPr>
          <a:xfrm>
            <a:off x="3952240" y="2773680"/>
            <a:ext cx="1178560" cy="7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Theatre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55E521-5F8F-2D9F-4B41-01FB8E180B04}"/>
              </a:ext>
            </a:extLst>
          </p:cNvPr>
          <p:cNvSpPr/>
          <p:nvPr/>
        </p:nvSpPr>
        <p:spPr>
          <a:xfrm>
            <a:off x="5672104" y="2786082"/>
            <a:ext cx="1178560" cy="7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Theatre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9D7350-61AC-B0D3-0615-1BC466AED991}"/>
              </a:ext>
            </a:extLst>
          </p:cNvPr>
          <p:cNvSpPr/>
          <p:nvPr/>
        </p:nvSpPr>
        <p:spPr>
          <a:xfrm>
            <a:off x="7308426" y="2786082"/>
            <a:ext cx="1178560" cy="7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Theatre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67C28E5-9FAD-EA9F-26E9-86FE91A21AFA}"/>
              </a:ext>
            </a:extLst>
          </p:cNvPr>
          <p:cNvSpPr/>
          <p:nvPr/>
        </p:nvSpPr>
        <p:spPr>
          <a:xfrm>
            <a:off x="2420338" y="1114776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 reservation</a:t>
            </a:r>
          </a:p>
        </p:txBody>
      </p:sp>
    </p:spTree>
    <p:extLst>
      <p:ext uri="{BB962C8B-B14F-4D97-AF65-F5344CB8AC3E}">
        <p14:creationId xmlns:p14="http://schemas.microsoft.com/office/powerpoint/2010/main" val="248583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54333-6B36-DAE4-BA55-AD13FF5FE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EB1029-7F08-3E29-3620-E714D1CD2583}"/>
              </a:ext>
            </a:extLst>
          </p:cNvPr>
          <p:cNvSpPr/>
          <p:nvPr/>
        </p:nvSpPr>
        <p:spPr>
          <a:xfrm>
            <a:off x="2246488" y="972909"/>
            <a:ext cx="7834489" cy="457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C65AF13-BC95-16E8-C482-628B96980C8B}"/>
              </a:ext>
            </a:extLst>
          </p:cNvPr>
          <p:cNvSpPr/>
          <p:nvPr/>
        </p:nvSpPr>
        <p:spPr>
          <a:xfrm>
            <a:off x="5639647" y="1144002"/>
            <a:ext cx="1288626" cy="4038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9499DE-E6D0-F9A7-32B7-39A95F195102}"/>
              </a:ext>
            </a:extLst>
          </p:cNvPr>
          <p:cNvSpPr/>
          <p:nvPr/>
        </p:nvSpPr>
        <p:spPr>
          <a:xfrm>
            <a:off x="8150578" y="1114777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Login/Register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A4CA6D-5F02-66CB-1E09-B7C1126D72C9}"/>
              </a:ext>
            </a:extLst>
          </p:cNvPr>
          <p:cNvSpPr/>
          <p:nvPr/>
        </p:nvSpPr>
        <p:spPr>
          <a:xfrm>
            <a:off x="5639647" y="1149917"/>
            <a:ext cx="1288626" cy="397966"/>
          </a:xfrm>
          <a:prstGeom prst="roundRect">
            <a:avLst/>
          </a:prstGeom>
          <a:solidFill>
            <a:srgbClr val="C1E5F5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00A3C-D561-0662-70F4-D1520623705C}"/>
              </a:ext>
            </a:extLst>
          </p:cNvPr>
          <p:cNvSpPr txBox="1"/>
          <p:nvPr/>
        </p:nvSpPr>
        <p:spPr>
          <a:xfrm>
            <a:off x="5567115" y="1178551"/>
            <a:ext cx="143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Theatre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9EC4F9-6E4D-EBBB-07E5-7CDB9A61E3DC}"/>
              </a:ext>
            </a:extLst>
          </p:cNvPr>
          <p:cNvSpPr/>
          <p:nvPr/>
        </p:nvSpPr>
        <p:spPr>
          <a:xfrm>
            <a:off x="3464560" y="1595121"/>
            <a:ext cx="5480189" cy="396558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F5D6B-E790-B690-2D95-4F7611B975A5}"/>
              </a:ext>
            </a:extLst>
          </p:cNvPr>
          <p:cNvSpPr/>
          <p:nvPr/>
        </p:nvSpPr>
        <p:spPr>
          <a:xfrm>
            <a:off x="4785360" y="2664758"/>
            <a:ext cx="1178560" cy="7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5F7277-62D1-74EB-FC12-DAF4C73E03B8}"/>
              </a:ext>
            </a:extLst>
          </p:cNvPr>
          <p:cNvSpPr/>
          <p:nvPr/>
        </p:nvSpPr>
        <p:spPr>
          <a:xfrm>
            <a:off x="6505224" y="2677160"/>
            <a:ext cx="1178560" cy="751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 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F6597E-10DF-FA4D-4964-4EEE0AAD3A39}"/>
              </a:ext>
            </a:extLst>
          </p:cNvPr>
          <p:cNvSpPr/>
          <p:nvPr/>
        </p:nvSpPr>
        <p:spPr>
          <a:xfrm>
            <a:off x="4541520" y="1744808"/>
            <a:ext cx="3484880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Movies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3F2E3565-6005-5D07-D070-23887ECCBDDB}"/>
              </a:ext>
            </a:extLst>
          </p:cNvPr>
          <p:cNvSpPr/>
          <p:nvPr/>
        </p:nvSpPr>
        <p:spPr>
          <a:xfrm rot="16200000">
            <a:off x="3856398" y="1861676"/>
            <a:ext cx="293285" cy="23509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6BA0863-4C1D-3946-61F0-B7B59EEC517D}"/>
              </a:ext>
            </a:extLst>
          </p:cNvPr>
          <p:cNvSpPr/>
          <p:nvPr/>
        </p:nvSpPr>
        <p:spPr>
          <a:xfrm>
            <a:off x="2420338" y="1114776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 reservation</a:t>
            </a:r>
          </a:p>
        </p:txBody>
      </p:sp>
    </p:spTree>
    <p:extLst>
      <p:ext uri="{BB962C8B-B14F-4D97-AF65-F5344CB8AC3E}">
        <p14:creationId xmlns:p14="http://schemas.microsoft.com/office/powerpoint/2010/main" val="371364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E9395-BAEF-09D3-8BB0-1BBF1EA56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F9BD40-97F8-3E60-9CD4-5831B789BCE0}"/>
              </a:ext>
            </a:extLst>
          </p:cNvPr>
          <p:cNvSpPr/>
          <p:nvPr/>
        </p:nvSpPr>
        <p:spPr>
          <a:xfrm>
            <a:off x="2246488" y="972909"/>
            <a:ext cx="7834489" cy="457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5F7568-91D8-09A8-C051-1DDE4C74382F}"/>
              </a:ext>
            </a:extLst>
          </p:cNvPr>
          <p:cNvSpPr/>
          <p:nvPr/>
        </p:nvSpPr>
        <p:spPr>
          <a:xfrm>
            <a:off x="8150578" y="1114777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Login/Register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0C00E8-7734-9CAC-1C7D-D7314AF3EB22}"/>
              </a:ext>
            </a:extLst>
          </p:cNvPr>
          <p:cNvGrpSpPr/>
          <p:nvPr/>
        </p:nvGrpSpPr>
        <p:grpSpPr>
          <a:xfrm>
            <a:off x="4763347" y="1123190"/>
            <a:ext cx="1288626" cy="406508"/>
            <a:chOff x="148453" y="1281499"/>
            <a:chExt cx="1288626" cy="406508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3730CCD-412C-9728-F898-37CCC2B9B995}"/>
                </a:ext>
              </a:extLst>
            </p:cNvPr>
            <p:cNvSpPr/>
            <p:nvPr/>
          </p:nvSpPr>
          <p:spPr>
            <a:xfrm>
              <a:off x="148453" y="1281499"/>
              <a:ext cx="1288626" cy="4038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9D25840-9E31-D52F-F810-68E0A58B1C89}"/>
                </a:ext>
              </a:extLst>
            </p:cNvPr>
            <p:cNvSpPr/>
            <p:nvPr/>
          </p:nvSpPr>
          <p:spPr>
            <a:xfrm>
              <a:off x="148453" y="1290041"/>
              <a:ext cx="1288626" cy="397966"/>
            </a:xfrm>
            <a:prstGeom prst="roundRect">
              <a:avLst/>
            </a:prstGeom>
            <a:solidFill>
              <a:srgbClr val="C1E5F5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7FFD4D3-6972-AD4D-9100-772C83A048D4}"/>
              </a:ext>
            </a:extLst>
          </p:cNvPr>
          <p:cNvSpPr txBox="1"/>
          <p:nvPr/>
        </p:nvSpPr>
        <p:spPr>
          <a:xfrm>
            <a:off x="4706340" y="1152921"/>
            <a:ext cx="143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Movie 1 Title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740B55-4DAF-6BD7-A745-D36996E40FAB}"/>
              </a:ext>
            </a:extLst>
          </p:cNvPr>
          <p:cNvSpPr/>
          <p:nvPr/>
        </p:nvSpPr>
        <p:spPr>
          <a:xfrm>
            <a:off x="3464560" y="1595121"/>
            <a:ext cx="5480189" cy="396558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278EA2-9F1B-16F4-12E7-529761913E34}"/>
              </a:ext>
            </a:extLst>
          </p:cNvPr>
          <p:cNvSpPr/>
          <p:nvPr/>
        </p:nvSpPr>
        <p:spPr>
          <a:xfrm>
            <a:off x="4462214" y="3748379"/>
            <a:ext cx="3439440" cy="1295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Seat heatmap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BD9AC1-4F57-44E1-3F6A-9B0A8DDF51E1}"/>
              </a:ext>
            </a:extLst>
          </p:cNvPr>
          <p:cNvSpPr/>
          <p:nvPr/>
        </p:nvSpPr>
        <p:spPr>
          <a:xfrm>
            <a:off x="4462214" y="2400404"/>
            <a:ext cx="967456" cy="301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AC8695-7456-465A-B9C3-284C03650C95}"/>
              </a:ext>
            </a:extLst>
          </p:cNvPr>
          <p:cNvSpPr/>
          <p:nvPr/>
        </p:nvSpPr>
        <p:spPr>
          <a:xfrm>
            <a:off x="4462214" y="3109083"/>
            <a:ext cx="3484880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Seat Selection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4673EF8F-E6D6-0850-0DBB-DB24B88B0160}"/>
              </a:ext>
            </a:extLst>
          </p:cNvPr>
          <p:cNvSpPr/>
          <p:nvPr/>
        </p:nvSpPr>
        <p:spPr>
          <a:xfrm rot="16200000">
            <a:off x="3856398" y="1861676"/>
            <a:ext cx="293285" cy="23509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009968-09BF-6671-41F5-4E5EDDC17509}"/>
              </a:ext>
            </a:extLst>
          </p:cNvPr>
          <p:cNvGrpSpPr/>
          <p:nvPr/>
        </p:nvGrpSpPr>
        <p:grpSpPr>
          <a:xfrm>
            <a:off x="6204654" y="1107717"/>
            <a:ext cx="1288626" cy="406508"/>
            <a:chOff x="148453" y="1281499"/>
            <a:chExt cx="1288626" cy="40650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85B428B-E40C-9847-3250-E5E80579D46F}"/>
                </a:ext>
              </a:extLst>
            </p:cNvPr>
            <p:cNvSpPr/>
            <p:nvPr/>
          </p:nvSpPr>
          <p:spPr>
            <a:xfrm>
              <a:off x="148453" y="1281499"/>
              <a:ext cx="1288626" cy="4038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D506591-15C9-34A0-5828-B1567AAF2084}"/>
                </a:ext>
              </a:extLst>
            </p:cNvPr>
            <p:cNvSpPr/>
            <p:nvPr/>
          </p:nvSpPr>
          <p:spPr>
            <a:xfrm>
              <a:off x="148453" y="1290041"/>
              <a:ext cx="1288626" cy="397966"/>
            </a:xfrm>
            <a:prstGeom prst="roundRect">
              <a:avLst/>
            </a:prstGeom>
            <a:solidFill>
              <a:srgbClr val="C1E5F5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24E15B-1C03-3EAE-4DE6-AF7A0677B174}"/>
              </a:ext>
            </a:extLst>
          </p:cNvPr>
          <p:cNvSpPr txBox="1"/>
          <p:nvPr/>
        </p:nvSpPr>
        <p:spPr>
          <a:xfrm>
            <a:off x="6163732" y="1144002"/>
            <a:ext cx="143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Theatre 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1708C8-FAED-A9F3-1541-CB36448882D0}"/>
              </a:ext>
            </a:extLst>
          </p:cNvPr>
          <p:cNvSpPr/>
          <p:nvPr/>
        </p:nvSpPr>
        <p:spPr>
          <a:xfrm>
            <a:off x="4462214" y="1763347"/>
            <a:ext cx="3484880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Show time Selection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371512-0F79-598A-CEBC-D721356EC275}"/>
              </a:ext>
            </a:extLst>
          </p:cNvPr>
          <p:cNvSpPr/>
          <p:nvPr/>
        </p:nvSpPr>
        <p:spPr>
          <a:xfrm>
            <a:off x="5720926" y="2400404"/>
            <a:ext cx="967456" cy="3019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7B2EA1-A33F-E22F-4DAC-908C8D4A6106}"/>
              </a:ext>
            </a:extLst>
          </p:cNvPr>
          <p:cNvSpPr/>
          <p:nvPr/>
        </p:nvSpPr>
        <p:spPr>
          <a:xfrm>
            <a:off x="6934198" y="2400404"/>
            <a:ext cx="967456" cy="301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1E4780-C258-80E3-9C45-1FD22C256D60}"/>
              </a:ext>
            </a:extLst>
          </p:cNvPr>
          <p:cNvSpPr/>
          <p:nvPr/>
        </p:nvSpPr>
        <p:spPr>
          <a:xfrm>
            <a:off x="5299286" y="4274996"/>
            <a:ext cx="233680" cy="3596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778D13-99B4-5AE2-A5AA-D82A22C55F74}"/>
              </a:ext>
            </a:extLst>
          </p:cNvPr>
          <p:cNvSpPr/>
          <p:nvPr/>
        </p:nvSpPr>
        <p:spPr>
          <a:xfrm>
            <a:off x="5604086" y="4274996"/>
            <a:ext cx="233680" cy="3596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AB9F2A-7C68-C461-7B5D-4ACEED0022D0}"/>
              </a:ext>
            </a:extLst>
          </p:cNvPr>
          <p:cNvSpPr/>
          <p:nvPr/>
        </p:nvSpPr>
        <p:spPr>
          <a:xfrm>
            <a:off x="5937673" y="4274996"/>
            <a:ext cx="233680" cy="3596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71C200-0FC5-931A-A071-DC57CE5053DF}"/>
              </a:ext>
            </a:extLst>
          </p:cNvPr>
          <p:cNvSpPr/>
          <p:nvPr/>
        </p:nvSpPr>
        <p:spPr>
          <a:xfrm>
            <a:off x="6279441" y="4274996"/>
            <a:ext cx="233680" cy="3596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214378-5044-7BCA-B318-A955879F9C7C}"/>
              </a:ext>
            </a:extLst>
          </p:cNvPr>
          <p:cNvSpPr/>
          <p:nvPr/>
        </p:nvSpPr>
        <p:spPr>
          <a:xfrm>
            <a:off x="6584241" y="4274996"/>
            <a:ext cx="233680" cy="3596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957722-5F0B-BC71-7145-0A52C05FE599}"/>
              </a:ext>
            </a:extLst>
          </p:cNvPr>
          <p:cNvSpPr/>
          <p:nvPr/>
        </p:nvSpPr>
        <p:spPr>
          <a:xfrm>
            <a:off x="6917828" y="4274996"/>
            <a:ext cx="233680" cy="3596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89A5832-BCD9-A4E7-B07D-FFE965BAF65E}"/>
              </a:ext>
            </a:extLst>
          </p:cNvPr>
          <p:cNvSpPr/>
          <p:nvPr/>
        </p:nvSpPr>
        <p:spPr>
          <a:xfrm>
            <a:off x="4462214" y="5086018"/>
            <a:ext cx="3484880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Continue to payment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436E25D-60F8-68CA-E986-3982E638C78E}"/>
              </a:ext>
            </a:extLst>
          </p:cNvPr>
          <p:cNvSpPr/>
          <p:nvPr/>
        </p:nvSpPr>
        <p:spPr>
          <a:xfrm>
            <a:off x="2420338" y="1114776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 reservation</a:t>
            </a:r>
          </a:p>
        </p:txBody>
      </p:sp>
    </p:spTree>
    <p:extLst>
      <p:ext uri="{BB962C8B-B14F-4D97-AF65-F5344CB8AC3E}">
        <p14:creationId xmlns:p14="http://schemas.microsoft.com/office/powerpoint/2010/main" val="343562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60144-D04D-B77D-4DBD-B6E2DB58E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85090A-9945-0FB3-1206-6556B255E701}"/>
              </a:ext>
            </a:extLst>
          </p:cNvPr>
          <p:cNvSpPr/>
          <p:nvPr/>
        </p:nvSpPr>
        <p:spPr>
          <a:xfrm>
            <a:off x="2246488" y="972909"/>
            <a:ext cx="7834489" cy="457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7DAB9C-3DA9-7E61-AD29-F59BAEA2D795}"/>
              </a:ext>
            </a:extLst>
          </p:cNvPr>
          <p:cNvSpPr/>
          <p:nvPr/>
        </p:nvSpPr>
        <p:spPr>
          <a:xfrm>
            <a:off x="8150578" y="1114777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Login/Register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54ED53-9677-1422-0BBD-76FECE3F82E9}"/>
              </a:ext>
            </a:extLst>
          </p:cNvPr>
          <p:cNvGrpSpPr/>
          <p:nvPr/>
        </p:nvGrpSpPr>
        <p:grpSpPr>
          <a:xfrm>
            <a:off x="4763347" y="1123190"/>
            <a:ext cx="1288626" cy="406508"/>
            <a:chOff x="148453" y="1281499"/>
            <a:chExt cx="1288626" cy="406508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E7B606C-0255-AE9D-2311-B044541C988A}"/>
                </a:ext>
              </a:extLst>
            </p:cNvPr>
            <p:cNvSpPr/>
            <p:nvPr/>
          </p:nvSpPr>
          <p:spPr>
            <a:xfrm>
              <a:off x="148453" y="1281499"/>
              <a:ext cx="1288626" cy="4038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E0C0F80-07CB-7D1F-80D2-3F8BDFED50A9}"/>
                </a:ext>
              </a:extLst>
            </p:cNvPr>
            <p:cNvSpPr/>
            <p:nvPr/>
          </p:nvSpPr>
          <p:spPr>
            <a:xfrm>
              <a:off x="148453" y="1290041"/>
              <a:ext cx="1288626" cy="397966"/>
            </a:xfrm>
            <a:prstGeom prst="roundRect">
              <a:avLst/>
            </a:prstGeom>
            <a:solidFill>
              <a:srgbClr val="C1E5F5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EB6686B-D303-E28C-C492-FDF8DC8ABDAC}"/>
              </a:ext>
            </a:extLst>
          </p:cNvPr>
          <p:cNvSpPr txBox="1"/>
          <p:nvPr/>
        </p:nvSpPr>
        <p:spPr>
          <a:xfrm>
            <a:off x="4706340" y="1152921"/>
            <a:ext cx="143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Movie 1 Title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92F743-CCDE-114C-AC07-80A94F1110A6}"/>
              </a:ext>
            </a:extLst>
          </p:cNvPr>
          <p:cNvSpPr/>
          <p:nvPr/>
        </p:nvSpPr>
        <p:spPr>
          <a:xfrm>
            <a:off x="3464560" y="1595121"/>
            <a:ext cx="5480189" cy="396558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1FC859-59D2-771A-49C6-30459F869771}"/>
              </a:ext>
            </a:extLst>
          </p:cNvPr>
          <p:cNvSpPr/>
          <p:nvPr/>
        </p:nvSpPr>
        <p:spPr>
          <a:xfrm>
            <a:off x="4507654" y="2834879"/>
            <a:ext cx="3439440" cy="5941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info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CEC367-AE8D-9C6B-97BA-5CBDD24140CC}"/>
              </a:ext>
            </a:extLst>
          </p:cNvPr>
          <p:cNvSpPr/>
          <p:nvPr/>
        </p:nvSpPr>
        <p:spPr>
          <a:xfrm>
            <a:off x="4462214" y="3582381"/>
            <a:ext cx="3484880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Apply Credit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CDF39B7-5B94-5E2E-5031-E5EE8A194945}"/>
              </a:ext>
            </a:extLst>
          </p:cNvPr>
          <p:cNvSpPr/>
          <p:nvPr/>
        </p:nvSpPr>
        <p:spPr>
          <a:xfrm rot="16200000">
            <a:off x="3856398" y="1861676"/>
            <a:ext cx="293285" cy="23509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307842B-9900-8F7C-5949-236BAF9BCA9F}"/>
              </a:ext>
            </a:extLst>
          </p:cNvPr>
          <p:cNvGrpSpPr/>
          <p:nvPr/>
        </p:nvGrpSpPr>
        <p:grpSpPr>
          <a:xfrm>
            <a:off x="6204654" y="1107717"/>
            <a:ext cx="1288626" cy="406508"/>
            <a:chOff x="148453" y="1281499"/>
            <a:chExt cx="1288626" cy="40650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508138F-2321-6B90-AE19-9B8981B89133}"/>
                </a:ext>
              </a:extLst>
            </p:cNvPr>
            <p:cNvSpPr/>
            <p:nvPr/>
          </p:nvSpPr>
          <p:spPr>
            <a:xfrm>
              <a:off x="148453" y="1281499"/>
              <a:ext cx="1288626" cy="4038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CC49312-5499-F2F7-25BF-152F86AA2221}"/>
                </a:ext>
              </a:extLst>
            </p:cNvPr>
            <p:cNvSpPr/>
            <p:nvPr/>
          </p:nvSpPr>
          <p:spPr>
            <a:xfrm>
              <a:off x="148453" y="1290041"/>
              <a:ext cx="1288626" cy="397966"/>
            </a:xfrm>
            <a:prstGeom prst="roundRect">
              <a:avLst/>
            </a:prstGeom>
            <a:solidFill>
              <a:srgbClr val="C1E5F5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CDC3198-A7B5-FA07-7A22-2451941A0E08}"/>
              </a:ext>
            </a:extLst>
          </p:cNvPr>
          <p:cNvSpPr txBox="1"/>
          <p:nvPr/>
        </p:nvSpPr>
        <p:spPr>
          <a:xfrm>
            <a:off x="6163732" y="1144002"/>
            <a:ext cx="143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Theatre 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906414-FB6B-25B1-8525-12E2092B35BE}"/>
              </a:ext>
            </a:extLst>
          </p:cNvPr>
          <p:cNvSpPr/>
          <p:nvPr/>
        </p:nvSpPr>
        <p:spPr>
          <a:xfrm>
            <a:off x="4462214" y="1763347"/>
            <a:ext cx="3484880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Amount: $XX.XX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0D0825-44C5-1F0B-879F-DACE30681878}"/>
              </a:ext>
            </a:extLst>
          </p:cNvPr>
          <p:cNvSpPr/>
          <p:nvPr/>
        </p:nvSpPr>
        <p:spPr>
          <a:xfrm>
            <a:off x="4510193" y="2365204"/>
            <a:ext cx="1093893" cy="351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038132-940C-4BE6-0399-DAD41EF30CB4}"/>
              </a:ext>
            </a:extLst>
          </p:cNvPr>
          <p:cNvSpPr/>
          <p:nvPr/>
        </p:nvSpPr>
        <p:spPr>
          <a:xfrm>
            <a:off x="5768476" y="2365204"/>
            <a:ext cx="1505941" cy="351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MasterCard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C3D5ED3-E4A2-A75C-015F-212C45E364FE}"/>
              </a:ext>
            </a:extLst>
          </p:cNvPr>
          <p:cNvSpPr/>
          <p:nvPr/>
        </p:nvSpPr>
        <p:spPr>
          <a:xfrm>
            <a:off x="2420338" y="1114776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 reservation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3F78DE-EC24-369B-FAD9-14F1440A24B1}"/>
              </a:ext>
            </a:extLst>
          </p:cNvPr>
          <p:cNvSpPr/>
          <p:nvPr/>
        </p:nvSpPr>
        <p:spPr>
          <a:xfrm>
            <a:off x="4591473" y="4144325"/>
            <a:ext cx="1093893" cy="351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E52475-0470-EE71-CBCC-EA30AAA351D0}"/>
              </a:ext>
            </a:extLst>
          </p:cNvPr>
          <p:cNvSpPr/>
          <p:nvPr/>
        </p:nvSpPr>
        <p:spPr>
          <a:xfrm>
            <a:off x="5881792" y="4149058"/>
            <a:ext cx="1921087" cy="346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123hFfefn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B8B46EB-8AE2-5E83-879B-BAC825DBD120}"/>
              </a:ext>
            </a:extLst>
          </p:cNvPr>
          <p:cNvSpPr/>
          <p:nvPr/>
        </p:nvSpPr>
        <p:spPr>
          <a:xfrm>
            <a:off x="4591473" y="4900936"/>
            <a:ext cx="3484880" cy="4688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Pay!</a:t>
            </a:r>
          </a:p>
        </p:txBody>
      </p:sp>
    </p:spTree>
    <p:extLst>
      <p:ext uri="{BB962C8B-B14F-4D97-AF65-F5344CB8AC3E}">
        <p14:creationId xmlns:p14="http://schemas.microsoft.com/office/powerpoint/2010/main" val="31871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408A1-FF53-3713-C044-2BB6E8F0E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919380-848F-B352-E6E0-3D8FDEFFB326}"/>
              </a:ext>
            </a:extLst>
          </p:cNvPr>
          <p:cNvSpPr/>
          <p:nvPr/>
        </p:nvSpPr>
        <p:spPr>
          <a:xfrm>
            <a:off x="2246488" y="972909"/>
            <a:ext cx="7834489" cy="457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7DD16C-9B01-0D7C-BF43-ED9532708C10}"/>
              </a:ext>
            </a:extLst>
          </p:cNvPr>
          <p:cNvSpPr/>
          <p:nvPr/>
        </p:nvSpPr>
        <p:spPr>
          <a:xfrm>
            <a:off x="8150578" y="1114777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Login/Register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FAA320-031F-5191-A904-B056228E39EE}"/>
              </a:ext>
            </a:extLst>
          </p:cNvPr>
          <p:cNvGrpSpPr/>
          <p:nvPr/>
        </p:nvGrpSpPr>
        <p:grpSpPr>
          <a:xfrm>
            <a:off x="4763347" y="1123190"/>
            <a:ext cx="1288626" cy="406508"/>
            <a:chOff x="148453" y="1281499"/>
            <a:chExt cx="1288626" cy="406508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BB18E3E-FD61-DAB5-C3D0-3FFB7E05BF7C}"/>
                </a:ext>
              </a:extLst>
            </p:cNvPr>
            <p:cNvSpPr/>
            <p:nvPr/>
          </p:nvSpPr>
          <p:spPr>
            <a:xfrm>
              <a:off x="148453" y="1281499"/>
              <a:ext cx="1288626" cy="4038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75A5D36-E411-FDB6-B452-F0A7A1819B38}"/>
                </a:ext>
              </a:extLst>
            </p:cNvPr>
            <p:cNvSpPr/>
            <p:nvPr/>
          </p:nvSpPr>
          <p:spPr>
            <a:xfrm>
              <a:off x="148453" y="1290041"/>
              <a:ext cx="1288626" cy="397966"/>
            </a:xfrm>
            <a:prstGeom prst="roundRect">
              <a:avLst/>
            </a:prstGeom>
            <a:solidFill>
              <a:srgbClr val="C1E5F5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84DC604-EB6E-F471-53BE-D2286DEBE26B}"/>
              </a:ext>
            </a:extLst>
          </p:cNvPr>
          <p:cNvSpPr txBox="1"/>
          <p:nvPr/>
        </p:nvSpPr>
        <p:spPr>
          <a:xfrm>
            <a:off x="4706340" y="1152921"/>
            <a:ext cx="143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Movie 1 Title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5CE87B4-D1A5-61A6-8D5A-C20E47F82DCC}"/>
              </a:ext>
            </a:extLst>
          </p:cNvPr>
          <p:cNvSpPr/>
          <p:nvPr/>
        </p:nvSpPr>
        <p:spPr>
          <a:xfrm>
            <a:off x="3464560" y="1595121"/>
            <a:ext cx="5480189" cy="396558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4C2CF1-B7B5-76B2-3370-15AC8AC3BFAB}"/>
              </a:ext>
            </a:extLst>
          </p:cNvPr>
          <p:cNvSpPr/>
          <p:nvPr/>
        </p:nvSpPr>
        <p:spPr>
          <a:xfrm>
            <a:off x="4507654" y="2834879"/>
            <a:ext cx="3439440" cy="5941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Receipt info: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Sent to email@email.com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56E100-D94B-799B-C49C-C4C66B44954D}"/>
              </a:ext>
            </a:extLst>
          </p:cNvPr>
          <p:cNvGrpSpPr/>
          <p:nvPr/>
        </p:nvGrpSpPr>
        <p:grpSpPr>
          <a:xfrm>
            <a:off x="6204654" y="1107717"/>
            <a:ext cx="1288626" cy="406508"/>
            <a:chOff x="148453" y="1281499"/>
            <a:chExt cx="1288626" cy="40650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1A87371-281D-7330-75C1-4AEB5EFEB174}"/>
                </a:ext>
              </a:extLst>
            </p:cNvPr>
            <p:cNvSpPr/>
            <p:nvPr/>
          </p:nvSpPr>
          <p:spPr>
            <a:xfrm>
              <a:off x="148453" y="1281499"/>
              <a:ext cx="1288626" cy="4038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DF2CD06-4666-7876-A499-98E1AFD8009E}"/>
                </a:ext>
              </a:extLst>
            </p:cNvPr>
            <p:cNvSpPr/>
            <p:nvPr/>
          </p:nvSpPr>
          <p:spPr>
            <a:xfrm>
              <a:off x="148453" y="1290041"/>
              <a:ext cx="1288626" cy="397966"/>
            </a:xfrm>
            <a:prstGeom prst="roundRect">
              <a:avLst/>
            </a:prstGeom>
            <a:solidFill>
              <a:srgbClr val="C1E5F5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ABDB17-8EB1-BF88-3E11-9199726235CD}"/>
              </a:ext>
            </a:extLst>
          </p:cNvPr>
          <p:cNvSpPr txBox="1"/>
          <p:nvPr/>
        </p:nvSpPr>
        <p:spPr>
          <a:xfrm>
            <a:off x="6163732" y="1144002"/>
            <a:ext cx="143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Theatre 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C246AB7-3A43-5386-88E4-71C72BCBC649}"/>
              </a:ext>
            </a:extLst>
          </p:cNvPr>
          <p:cNvSpPr/>
          <p:nvPr/>
        </p:nvSpPr>
        <p:spPr>
          <a:xfrm>
            <a:off x="4484934" y="2272935"/>
            <a:ext cx="3484880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Amount: $XX.XX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D6490B5-F4AA-0FA5-5F0F-387226E40003}"/>
              </a:ext>
            </a:extLst>
          </p:cNvPr>
          <p:cNvSpPr/>
          <p:nvPr/>
        </p:nvSpPr>
        <p:spPr>
          <a:xfrm>
            <a:off x="2420338" y="1114776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 reservation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969D62E-11B8-5346-C118-7937FD1652D5}"/>
              </a:ext>
            </a:extLst>
          </p:cNvPr>
          <p:cNvSpPr/>
          <p:nvPr/>
        </p:nvSpPr>
        <p:spPr>
          <a:xfrm>
            <a:off x="4484934" y="1738681"/>
            <a:ext cx="3484880" cy="4688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 Confirmed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8883C6-26F8-3D68-93C9-D9DC0235E820}"/>
              </a:ext>
            </a:extLst>
          </p:cNvPr>
          <p:cNvSpPr/>
          <p:nvPr/>
        </p:nvSpPr>
        <p:spPr>
          <a:xfrm>
            <a:off x="4526701" y="3549216"/>
            <a:ext cx="3439440" cy="5941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Reservation info</a:t>
            </a:r>
          </a:p>
        </p:txBody>
      </p:sp>
    </p:spTree>
    <p:extLst>
      <p:ext uri="{BB962C8B-B14F-4D97-AF65-F5344CB8AC3E}">
        <p14:creationId xmlns:p14="http://schemas.microsoft.com/office/powerpoint/2010/main" val="185539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94542-3CA5-B858-1E94-236D0BDC8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B31376-11F5-520B-455D-1CBBEDF40424}"/>
              </a:ext>
            </a:extLst>
          </p:cNvPr>
          <p:cNvSpPr/>
          <p:nvPr/>
        </p:nvSpPr>
        <p:spPr>
          <a:xfrm>
            <a:off x="2246488" y="972909"/>
            <a:ext cx="7834489" cy="457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7CC862B-68C9-76DD-5176-A619FF93C16F}"/>
              </a:ext>
            </a:extLst>
          </p:cNvPr>
          <p:cNvSpPr/>
          <p:nvPr/>
        </p:nvSpPr>
        <p:spPr>
          <a:xfrm>
            <a:off x="8150578" y="1114777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Login/Register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E1138D-A85E-52B1-2CD7-1E1F1C4C8F95}"/>
              </a:ext>
            </a:extLst>
          </p:cNvPr>
          <p:cNvSpPr/>
          <p:nvPr/>
        </p:nvSpPr>
        <p:spPr>
          <a:xfrm>
            <a:off x="3464560" y="1595121"/>
            <a:ext cx="5480189" cy="396558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5B618F-9DD2-8B31-BEFC-5F5B17DAF941}"/>
              </a:ext>
            </a:extLst>
          </p:cNvPr>
          <p:cNvSpPr/>
          <p:nvPr/>
        </p:nvSpPr>
        <p:spPr>
          <a:xfrm>
            <a:off x="4507654" y="1746169"/>
            <a:ext cx="3484880" cy="4688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Reservation number: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E79A899-E760-8D2C-1BBF-7271854598BE}"/>
              </a:ext>
            </a:extLst>
          </p:cNvPr>
          <p:cNvSpPr/>
          <p:nvPr/>
        </p:nvSpPr>
        <p:spPr>
          <a:xfrm>
            <a:off x="2420338" y="1114776"/>
            <a:ext cx="1794933" cy="2116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 Movies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59480D-2B49-30CD-8749-1D57141A1013}"/>
              </a:ext>
            </a:extLst>
          </p:cNvPr>
          <p:cNvSpPr/>
          <p:nvPr/>
        </p:nvSpPr>
        <p:spPr>
          <a:xfrm>
            <a:off x="4553094" y="2387962"/>
            <a:ext cx="3439440" cy="5941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Reservation123</a:t>
            </a:r>
          </a:p>
        </p:txBody>
      </p:sp>
    </p:spTree>
    <p:extLst>
      <p:ext uri="{BB962C8B-B14F-4D97-AF65-F5344CB8AC3E}">
        <p14:creationId xmlns:p14="http://schemas.microsoft.com/office/powerpoint/2010/main" val="391280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Microsoft Office PowerPoint</Application>
  <PresentationFormat>Widescreen</PresentationFormat>
  <Paragraphs>273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Tobin Eberle</dc:creator>
  <cp:lastModifiedBy>Tobin Eberle</cp:lastModifiedBy>
  <cp:revision>1</cp:revision>
  <dcterms:created xsi:type="dcterms:W3CDTF">2024-11-18T16:33:29Z</dcterms:created>
  <dcterms:modified xsi:type="dcterms:W3CDTF">2024-11-18T18:15:13Z</dcterms:modified>
</cp:coreProperties>
</file>