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11314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11314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Requirement: </a:t>
            </a:r>
            <a:r>
              <a:rPr lang="en"/>
              <a:t>At the beginning of your video, each member must introduce himself/herself. and explain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but clearly: What is his/her contribution and its percentage.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113143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113143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part you must clearly answer the following questions: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Is your project implemented as a web-based, or mobile app?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Is your project implemented with graphical user interface or text-based?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Is your project implemented with database connectivity, MySQL?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113143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113143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part, you need to explain clarify which one of the following requirements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implemented, and which one is not: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Browse/Search for a movie.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Select movie.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Browse a graphics seat map and available seats.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Selecting seats from a seat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Make payment for ticket and receipt notification.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Cancel ticket by user and sending cancellation notification.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Sending receipt and cancellation notification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User registration for registered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User login only of registered user and/or staff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Manage promotion for registered users.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113143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113143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113143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113143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part, you should run your application and show: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How each requirement listed in the term project instructions, is implemented.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00100"/>
            <a:ext cx="8520600" cy="10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AcmePlexApp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81125"/>
            <a:ext cx="85206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Group Members: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Jeff Wheeler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Tom Wilson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Tobin Eberle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Ryan Baker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23975" y="77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23975" y="134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Frontend: Ryan &amp; Tobin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Backend: Tom &amp; Jeff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55175" y="7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38800" y="1360650"/>
            <a:ext cx="80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AcmePlexApp is a web based project, that uses</a:t>
            </a:r>
            <a:r>
              <a:rPr lang="en">
                <a:solidFill>
                  <a:schemeClr val="dk1"/>
                </a:solidFill>
              </a:rPr>
              <a:t> React to create a graphical user interface, and connects to a MySQL database.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38850" y="78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Functionality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38850" y="1360625"/>
            <a:ext cx="8066400" cy="27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Browse by movie and by theater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Select movie and view a seat map that indicates available seats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Select seats from the seat map to add a ticket to the user’s cart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Purchase tickets in the user’s cart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Sends tickets and </a:t>
            </a:r>
            <a:r>
              <a:rPr lang="en">
                <a:solidFill>
                  <a:schemeClr val="dk1"/>
                </a:solidFill>
              </a:rPr>
              <a:t>receipts</a:t>
            </a:r>
            <a:r>
              <a:rPr lang="en">
                <a:solidFill>
                  <a:schemeClr val="dk1"/>
                </a:solidFill>
              </a:rPr>
              <a:t> to user via email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Cancel tickets within 72 hours of showtime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Users can create accounts and login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User can become a “Registered User”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Registered User’s receive email notifications for new movies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540300" y="78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Functionality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39550" y="1360625"/>
            <a:ext cx="80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Send user cancellation notice and </a:t>
            </a:r>
            <a:r>
              <a:rPr lang="en">
                <a:solidFill>
                  <a:schemeClr val="dk1"/>
                </a:solidFill>
              </a:rPr>
              <a:t>receipt</a:t>
            </a:r>
            <a:r>
              <a:rPr lang="en">
                <a:solidFill>
                  <a:schemeClr val="dk1"/>
                </a:solidFill>
              </a:rPr>
              <a:t> when cancelling tickets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241050" y="1622325"/>
            <a:ext cx="2661900" cy="13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