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871b4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871b4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871b43f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871b43f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871b43f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871b43f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871b43f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871b43f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871b43f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871b43f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Clinical Case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DoctorCases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50" y="111525"/>
            <a:ext cx="1172450" cy="11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AOMR, 53 years old, ID: IJF 4941871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OSTEOSSINTESE DE FX ACETABULO COM MG EM 01/11/2012.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COXARTROSE POS TRAUMATICA,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OPERADO 25/4/2018 - 6 ANOS DE ESPERA ENTRE A OSTEOSSÍNTESE COM OUTRO COLEGA E A ATQ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50" y="111525"/>
            <a:ext cx="1172450" cy="11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29/09/2012 - Radiografia de Bacia em AP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513" y="0"/>
            <a:ext cx="5052974" cy="397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0"/>
            <a:ext cx="70200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3" y="0"/>
            <a:ext cx="8050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