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40F6D-9C56-70B0-480A-67A358376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CF392E-4AED-CBEC-93E8-3D26DD7D0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2F049-8E2F-2491-B2D7-8AACDA52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D8F0-53A8-4618-9652-C067F7F95A00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E57646-5DB1-26CB-E375-608E96B5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54BA3-96B7-67B8-03C1-E2601F45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7E61-F7CA-4422-A1E3-557EB144C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01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F411B-23CC-892E-4697-E7AB03D5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084C8-745B-DBDE-03B1-676371AB4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DDE3C-8FC7-C348-EFA8-FDFB376F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D8F0-53A8-4618-9652-C067F7F95A00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B56BE-C0CC-FA4A-64B5-1ABC6AFF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688BB-B7B8-46FE-AEEA-8AE1F815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7E61-F7CA-4422-A1E3-557EB144C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15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449673-512E-1EC8-F3D2-EF0B927E8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5FABE-B254-6D7F-5331-B9A70B163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439D62-5382-1285-C427-991A536B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D8F0-53A8-4618-9652-C067F7F95A00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B1882-D4F4-D1B7-3C34-5F7BDC56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51A03-9902-3931-2371-DC5645C5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7E61-F7CA-4422-A1E3-557EB144C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3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242BC-6D6D-FA25-9967-D657A4D9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9F197-113F-51AB-607C-7F67EC04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9BCA5-8423-1476-2040-75B410DE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D8F0-53A8-4618-9652-C067F7F95A00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75E662-DF1D-5817-E98A-21354E57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01A524-C1CD-D1CE-65BC-70913FB1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7E61-F7CA-4422-A1E3-557EB144C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13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AF257-2FBB-B70D-CEB4-B816A534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8C3860-D6EE-88C1-B334-A16F5969C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58FC-F353-E82D-CC41-7893E8AB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D8F0-53A8-4618-9652-C067F7F95A00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A68E96-394E-5148-DE70-E87D66DA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C7F02-EB8A-9DA4-BE06-CECCE021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7E61-F7CA-4422-A1E3-557EB144C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41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E8AA6-A402-78F7-12DA-648E4DDF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572618-64FB-447C-4E42-B14965CC0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32CB93-42F6-B991-79FA-1CE875262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D527DB-6A7E-7CA4-31E9-8A3438FF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D8F0-53A8-4618-9652-C067F7F95A00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29D23E-DA92-873C-97F9-B73B9899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2D82FE-3214-AA56-BBC5-E1C01B74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7E61-F7CA-4422-A1E3-557EB144C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8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9832E-6B73-737A-338D-29EF9A7CC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27ADE7-95A6-69F8-36F2-3599DA96F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C6C56-DB3E-5260-CB09-373158744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053B42-8861-AE81-E285-AE1C017CF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2FAFAA-4B86-B6B6-9A84-5029B11C4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D1C302-FA48-62FA-EC2E-1FCB2198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D8F0-53A8-4618-9652-C067F7F95A00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6AAD8D-2FCF-72A3-4B6D-D4587DFC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99C04E-5534-6AB1-BFF2-E83F6136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7E61-F7CA-4422-A1E3-557EB144C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3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BAC2B-6511-6426-7A0B-094B8412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341D02-62E2-DE46-C9AA-D9220C40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D8F0-53A8-4618-9652-C067F7F95A00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37CEA9-9D22-FB27-2090-43A4E4FE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753937-CB6E-A7F7-DA7F-F44A74E8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7E61-F7CA-4422-A1E3-557EB144C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37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CCB917-F133-2A86-2631-AC83B972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D8F0-53A8-4618-9652-C067F7F95A00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0E9831-1533-DA82-ECCB-F3797216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E3A1D4-4698-FF3E-D0C0-407FA3C2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7E61-F7CA-4422-A1E3-557EB144C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65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2ED74-026E-CD7F-7FB2-ABED0F54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32972-2808-A315-5FA9-F07D7D5DC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9274D3-2DFE-6270-111D-0416A254B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91A366-C005-4175-0B2E-3922EF66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D8F0-53A8-4618-9652-C067F7F95A00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3FAEAA-B6C0-AB31-F732-CBF7C2BD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5D8022-B0ED-EA90-DE3E-928C2321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7E61-F7CA-4422-A1E3-557EB144C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5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FF82F-5821-6EF7-82A6-38A024EC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8E6D46-62FE-C9F1-DB15-D08692E9E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D8DFFF-069B-466D-2A6D-B77681B5D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61DDB-33C1-506C-2675-72EE7939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D8F0-53A8-4618-9652-C067F7F95A00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395BDB-FFAA-B6FA-FD59-51B505F4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1AB757-BD6D-7719-80CE-41369F7B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7E61-F7CA-4422-A1E3-557EB144C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45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4A0E1F-B017-BEDF-3CB3-2A334697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B2176C-8B02-5161-5EA0-599042034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DEA5F-8739-DEFD-0E51-D4A2D8CD1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CD8F0-53A8-4618-9652-C067F7F95A00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78935-B28D-214F-3E74-294557A0F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00EFD0-6501-FC9D-F66C-0156560BD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F7E61-F7CA-4422-A1E3-557EB144C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13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7C317-887F-2F23-7ACA-C1CEB0652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개인프로젝트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79F5C-1A26-C79A-0206-4E978549E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경기대 조준형</a:t>
            </a:r>
          </a:p>
        </p:txBody>
      </p:sp>
    </p:spTree>
    <p:extLst>
      <p:ext uri="{BB962C8B-B14F-4D97-AF65-F5344CB8AC3E}">
        <p14:creationId xmlns:p14="http://schemas.microsoft.com/office/powerpoint/2010/main" val="293952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E4424D-A656-6271-A041-9840738E1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51" y="537759"/>
            <a:ext cx="10355120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2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5E1FA2-A4CB-D13D-24D2-F50A223B89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429"/>
          <a:stretch/>
        </p:blipFill>
        <p:spPr>
          <a:xfrm>
            <a:off x="176244" y="465649"/>
            <a:ext cx="5212965" cy="13760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CF7108-3B0A-85F3-81E2-6E391A2B51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018"/>
          <a:stretch/>
        </p:blipFill>
        <p:spPr>
          <a:xfrm>
            <a:off x="176243" y="2526269"/>
            <a:ext cx="5158401" cy="13760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F26BD2-5915-1F3C-A3F1-C5A6FBACBC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522"/>
          <a:stretch/>
        </p:blipFill>
        <p:spPr>
          <a:xfrm>
            <a:off x="176243" y="4439352"/>
            <a:ext cx="5168489" cy="216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6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19FE0B-069F-7113-8F83-0345CC75CE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34"/>
          <a:stretch/>
        </p:blipFill>
        <p:spPr>
          <a:xfrm>
            <a:off x="0" y="0"/>
            <a:ext cx="4486686" cy="21074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F98496-283E-ACDA-C6DB-B7CB0D1BBA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381"/>
          <a:stretch/>
        </p:blipFill>
        <p:spPr>
          <a:xfrm>
            <a:off x="0" y="2237879"/>
            <a:ext cx="4486686" cy="46201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15B384-667B-5AA2-8049-38D343DCA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403" y="0"/>
            <a:ext cx="6529284" cy="23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9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C05FE2-DB3B-6EAE-4C8E-EFC73C704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79" y="0"/>
            <a:ext cx="6914484" cy="31055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BAB135-21DE-5B75-F3FB-6C1AD217C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79" y="3232653"/>
            <a:ext cx="8172746" cy="362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2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</Words>
  <Application>Microsoft Office PowerPoint</Application>
  <PresentationFormat>와이드스크린</PresentationFormat>
  <Paragraphs>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개인프로젝트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개인프로젝트</dc:title>
  <dc:creator>cha980525@naver.com</dc:creator>
  <cp:lastModifiedBy>cha980525@naver.com</cp:lastModifiedBy>
  <cp:revision>1</cp:revision>
  <dcterms:created xsi:type="dcterms:W3CDTF">2023-07-26T15:51:42Z</dcterms:created>
  <dcterms:modified xsi:type="dcterms:W3CDTF">2023-07-26T17:21:22Z</dcterms:modified>
</cp:coreProperties>
</file>