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7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blog.escuelaweb.net/manejar-paquetes-cliente-con-bow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ontendlabs.io/146--grunt-js-espanol-tutorial-basico-primeros-pas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cordeGroup/portal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mtClean="0"/>
              <a:t>Herramientas 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sz="2400" dirty="0" smtClean="0"/>
          </a:p>
          <a:p>
            <a:endParaRPr lang="es-VE" sz="2400" dirty="0" smtClean="0"/>
          </a:p>
          <a:p>
            <a:endParaRPr lang="es-VE" sz="2400" dirty="0" smtClean="0"/>
          </a:p>
          <a:p>
            <a:endParaRPr lang="es-VE" dirty="0" smtClean="0"/>
          </a:p>
          <a:p>
            <a:endParaRPr lang="es-VE" u="sng" dirty="0" smtClean="0"/>
          </a:p>
          <a:p>
            <a:endParaRPr lang="es-VE" dirty="0" smtClean="0"/>
          </a:p>
          <a:p>
            <a:endParaRPr lang="es-VE" dirty="0" smtClean="0"/>
          </a:p>
          <a:p>
            <a:endParaRPr lang="en-US" dirty="0" smtClean="0"/>
          </a:p>
          <a:p>
            <a:endParaRPr lang="es-VE" dirty="0" err="1" smtClean="0"/>
          </a:p>
          <a:p>
            <a:endParaRPr lang="es-VE" sz="2400" dirty="0" smtClean="0"/>
          </a:p>
          <a:p>
            <a:endParaRPr lang="es-VE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556794"/>
          <a:ext cx="7992889" cy="457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80520"/>
                <a:gridCol w="1584177"/>
              </a:tblGrid>
              <a:tr h="144014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95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NODE (NPM)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paquetes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smtClean="0"/>
                        <a:t>Instalador</a:t>
                      </a:r>
                      <a:endParaRPr lang="es-VE" sz="1600" dirty="0"/>
                    </a:p>
                  </a:txBody>
                  <a:tcPr/>
                </a:tc>
              </a:tr>
              <a:tr h="318437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Cliente 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recomendado MSGIT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19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err="1" smtClean="0"/>
                        <a:t>Bower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dependencias de librerías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baseline="0" dirty="0" smtClean="0"/>
                        <a:t>NPM</a:t>
                      </a:r>
                      <a:endParaRPr lang="es-VE" sz="1600" dirty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LessCSS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extensión de CSS </a:t>
                      </a:r>
                      <a:r>
                        <a:rPr lang="es-VE" sz="1050" dirty="0" smtClean="0"/>
                        <a:t>(</a:t>
                      </a:r>
                      <a:r>
                        <a:rPr lang="es-VE" sz="1050" dirty="0" smtClean="0">
                          <a:hlinkClick r:id="rId2"/>
                        </a:rPr>
                        <a:t>http://lesscss.org</a:t>
                      </a:r>
                      <a:r>
                        <a:rPr lang="es-VE" sz="1050" dirty="0" smtClean="0"/>
                        <a:t>/)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40391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Browserify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programación web modular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599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Grunt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automatización de tareas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hlinkClick r:id="rId3"/>
                        </a:rPr>
                        <a:t>UglifyJS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Javascript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minification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Jshint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Valida</a:t>
                      </a:r>
                      <a:r>
                        <a:rPr lang="en-US" sz="1600" dirty="0" smtClean="0"/>
                        <a:t> el </a:t>
                      </a:r>
                      <a:r>
                        <a:rPr lang="en-US" sz="1600" dirty="0" err="1" smtClean="0"/>
                        <a:t>codigo</a:t>
                      </a:r>
                      <a:r>
                        <a:rPr lang="en-US" sz="1600" dirty="0" smtClean="0"/>
                        <a:t> JavaScript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Brackets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editor de texto para desarrollo web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Emmet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Extensión</a:t>
                      </a:r>
                      <a:r>
                        <a:rPr lang="es-VE" sz="1600" baseline="0" dirty="0" smtClean="0"/>
                        <a:t> recomendada para la edición de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Jade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Manejo de plantillas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858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Sumar </a:t>
            </a:r>
            <a:r>
              <a:rPr lang="es-VE" dirty="0" err="1" smtClean="0"/>
              <a:t>grunt</a:t>
            </a:r>
            <a:r>
              <a:rPr lang="es-VE" dirty="0" smtClean="0"/>
              <a:t> al proyecto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resultantes</a:t>
            </a:r>
            <a:endParaRPr lang="es-V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628800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600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bower.json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 las librerías</a:t>
                      </a:r>
                      <a:r>
                        <a:rPr lang="es-VE" baseline="0" dirty="0" smtClean="0"/>
                        <a:t> JS que se deben descargar (</a:t>
                      </a:r>
                      <a:r>
                        <a:rPr lang="es-VE" baseline="0" dirty="0" err="1" smtClean="0"/>
                        <a:t>Jquery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bootstrap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etc</a:t>
                      </a:r>
                      <a:r>
                        <a:rPr lang="es-VE" baseline="0" dirty="0" smtClean="0"/>
                        <a:t>)</a:t>
                      </a:r>
                    </a:p>
                    <a:p>
                      <a:r>
                        <a:rPr lang="es-VE" baseline="0" dirty="0" smtClean="0"/>
                        <a:t>TIP: Es parecido a POM de </a:t>
                      </a:r>
                      <a:r>
                        <a:rPr lang="es-VE" baseline="0" dirty="0" err="1" smtClean="0"/>
                        <a:t>Maven</a:t>
                      </a:r>
                      <a:r>
                        <a:rPr lang="es-VE" baseline="0" dirty="0" smtClean="0"/>
                        <a:t>.</a:t>
                      </a:r>
                      <a:endParaRPr lang="es-VE" dirty="0"/>
                    </a:p>
                  </a:txBody>
                  <a:tcPr/>
                </a:tc>
              </a:tr>
              <a:tr h="723782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package.json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</a:t>
                      </a:r>
                      <a:r>
                        <a:rPr lang="es-VE" baseline="0" dirty="0" smtClean="0"/>
                        <a:t> los PLUGINS de GRUNT que se deben descargar (</a:t>
                      </a:r>
                      <a:r>
                        <a:rPr lang="es-VE" baseline="0" dirty="0" err="1" smtClean="0"/>
                        <a:t>browserify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jshint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uglify</a:t>
                      </a:r>
                      <a:r>
                        <a:rPr lang="es-VE" baseline="0" dirty="0" smtClean="0"/>
                        <a:t>)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DEPLOYdel</a:t>
            </a:r>
            <a:r>
              <a:rPr lang="es-VE" dirty="0" smtClean="0"/>
              <a:t> SITE con GRUNT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Crear y Editar el archivo Gruntfile.js, ver documentación de GRUNT.</a:t>
            </a:r>
          </a:p>
          <a:p>
            <a:r>
              <a:rPr lang="es-VE" dirty="0" smtClean="0"/>
              <a:t>Ejecutar en el directorio </a:t>
            </a:r>
            <a:r>
              <a:rPr lang="es-VE" dirty="0" err="1" smtClean="0"/>
              <a:t>raiz</a:t>
            </a:r>
            <a:r>
              <a:rPr lang="es-VE" dirty="0" smtClean="0"/>
              <a:t> del proyecto:</a:t>
            </a:r>
          </a:p>
          <a:p>
            <a:pPr lvl="1"/>
            <a:r>
              <a:rPr lang="es-VE" dirty="0" err="1" smtClean="0"/>
              <a:t>grunt</a:t>
            </a:r>
            <a:r>
              <a:rPr lang="es-VE" dirty="0" smtClean="0"/>
              <a:t> –v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2061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 smtClean="0"/>
              <a:t>Brackets.1.4.Extract.msi</a:t>
            </a:r>
          </a:p>
          <a:p>
            <a:pPr marL="285750" indent="-285750"/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0144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Enlaces instructivos</a:t>
            </a:r>
            <a:endParaRPr kumimoji="0" lang="es-VE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3861048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http://blog.escuelaweb.net/manejar-paquetes-cliente-con-bower/  </a:t>
            </a: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Tutorial uso de BOWER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http://brackets.io/</a:t>
            </a: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Editor Texto para desarrollo web</a:t>
            </a:r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VE" dirty="0" smtClean="0">
                <a:hlinkClick r:id="rId4"/>
              </a:rPr>
              <a:t>http://frontendlabs.io/146--grunt-js-espanol-tutorial-basico-primeros-pasos</a:t>
            </a:r>
            <a:endParaRPr lang="es-VE" dirty="0" smtClean="0"/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s-VE" sz="1600" b="1" dirty="0" smtClean="0"/>
              <a:t>Instalar NODE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</a:p>
          <a:p>
            <a:pPr marL="285750" indent="-285750"/>
            <a:r>
              <a:rPr lang="es-VE" sz="1600" b="1" dirty="0" smtClean="0"/>
              <a:t>Instalar MSGIT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3"/>
              </a:rPr>
              <a:t>https</a:t>
            </a:r>
            <a:r>
              <a:rPr lang="es-VE" sz="1600" dirty="0">
                <a:hlinkClick r:id="rId3"/>
              </a:rPr>
              <a:t>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sz="2400" dirty="0" smtClean="0"/>
          </a:p>
          <a:p>
            <a:pPr marL="285750" lvl="1" indent="-285750"/>
            <a:r>
              <a:rPr lang="es-VE" sz="1600" b="1" dirty="0" smtClean="0"/>
              <a:t>Instalar BOWER </a:t>
            </a:r>
            <a:r>
              <a:rPr lang="es-VE" sz="1600" dirty="0" smtClean="0"/>
              <a:t>- </a:t>
            </a:r>
            <a:r>
              <a:rPr lang="es-VE" sz="1600" i="1" dirty="0" err="1" smtClean="0"/>
              <a:t>npm</a:t>
            </a:r>
            <a:r>
              <a:rPr lang="es-VE" sz="1600" i="1" dirty="0" smtClean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</a:t>
            </a:r>
            <a:r>
              <a:rPr lang="en-US" sz="1600" i="1" dirty="0" smtClean="0"/>
              <a:t>--save-dev</a:t>
            </a:r>
            <a:endParaRPr lang="es-VE" sz="1600" i="1" dirty="0" smtClean="0"/>
          </a:p>
          <a:p>
            <a:pPr marL="285750" lvl="1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BROWSERIFY </a:t>
            </a:r>
            <a:r>
              <a:rPr lang="en-US" sz="1600" dirty="0" smtClean="0"/>
              <a:t>-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install -g 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285750" lvl="2" indent="-285750">
              <a:buSzPct val="85000"/>
            </a:pPr>
            <a:r>
              <a:rPr lang="en-US" sz="1600" b="1" dirty="0" err="1"/>
              <a:t>Instalar</a:t>
            </a:r>
            <a:r>
              <a:rPr lang="en-US" sz="1600" b="1" dirty="0"/>
              <a:t> UGLIFY </a:t>
            </a:r>
            <a:r>
              <a:rPr lang="en-US" sz="1600" dirty="0"/>
              <a:t>- </a:t>
            </a:r>
            <a:r>
              <a:rPr lang="en-US" sz="1600" i="1" dirty="0" err="1"/>
              <a:t>npm</a:t>
            </a:r>
            <a:r>
              <a:rPr lang="en-US" sz="1600" i="1" dirty="0"/>
              <a:t> install </a:t>
            </a:r>
            <a:r>
              <a:rPr lang="en-US" sz="1600" i="1" dirty="0" smtClean="0"/>
              <a:t>uglify-js@1 --save-dev</a:t>
            </a:r>
          </a:p>
          <a:p>
            <a:pPr marL="285750" lvl="2" indent="-285750">
              <a:buSzPct val="85000"/>
            </a:pPr>
            <a:r>
              <a:rPr lang="en-US" sz="1600" b="1" dirty="0" err="1" smtClean="0"/>
              <a:t>Instalar</a:t>
            </a:r>
            <a:r>
              <a:rPr lang="en-US" sz="1600" b="1" dirty="0" smtClean="0"/>
              <a:t> LESS </a:t>
            </a:r>
            <a:r>
              <a:rPr lang="en-US" sz="1600" i="1" dirty="0" smtClean="0"/>
              <a:t>- 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install -g less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GRUNT </a:t>
            </a:r>
            <a:r>
              <a:rPr lang="en-US" sz="1600" dirty="0" smtClean="0"/>
              <a:t>– 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-g grunt-</a:t>
            </a:r>
            <a:r>
              <a:rPr lang="en-US" sz="1600" i="1" dirty="0" err="1" smtClean="0"/>
              <a:t>cli</a:t>
            </a:r>
            <a:r>
              <a:rPr lang="en-US" sz="1600" i="1" dirty="0" smtClean="0"/>
              <a:t> --save-dev</a:t>
            </a:r>
          </a:p>
          <a:p>
            <a:pPr marL="560070" lvl="2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PLUGINS DE GRUNT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-copy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-clean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-watch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jshint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/>
              <a:t>install grunt-</a:t>
            </a:r>
            <a:r>
              <a:rPr lang="en-US" sz="1600" i="1" dirty="0" err="1"/>
              <a:t>contrib</a:t>
            </a:r>
            <a:r>
              <a:rPr lang="en-US" sz="1600" i="1" dirty="0"/>
              <a:t>-</a:t>
            </a:r>
            <a:r>
              <a:rPr lang="en-US" sz="1600" i="1" dirty="0" err="1"/>
              <a:t>uglify</a:t>
            </a:r>
            <a:r>
              <a:rPr lang="en-US" sz="1600" i="1" dirty="0"/>
              <a:t>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-jade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-less --save-dev</a:t>
            </a:r>
          </a:p>
          <a:p>
            <a:pPr marL="285750" indent="-285750"/>
            <a:r>
              <a:rPr lang="en-US" sz="1600" b="1" dirty="0" err="1" smtClean="0"/>
              <a:t>Instalar Brackets</a:t>
            </a:r>
            <a:endParaRPr lang="es-VE" sz="1600" b="1" dirty="0" err="1" smtClean="0"/>
          </a:p>
          <a:p>
            <a:pPr marL="285750" indent="-285750"/>
            <a:endParaRPr lang="es-VE" sz="2400" dirty="0"/>
          </a:p>
          <a:p>
            <a:pPr>
              <a:buNone/>
            </a:pPr>
            <a:r>
              <a:rPr lang="es-VE" sz="1900" b="1" dirty="0" smtClean="0"/>
              <a:t>NOTA: </a:t>
            </a:r>
            <a:r>
              <a:rPr lang="es-VE" sz="1900" dirty="0" smtClean="0"/>
              <a:t>La opción --</a:t>
            </a:r>
            <a:r>
              <a:rPr lang="es-VE" sz="1900" dirty="0" err="1" smtClean="0"/>
              <a:t>save-dev</a:t>
            </a:r>
            <a:r>
              <a:rPr lang="es-VE" sz="1900" dirty="0" smtClean="0"/>
              <a:t> añade la dependencia al archivo </a:t>
            </a:r>
            <a:r>
              <a:rPr lang="es-VE" sz="1900" dirty="0" err="1" smtClean="0"/>
              <a:t>package.json</a:t>
            </a:r>
            <a:endParaRPr lang="es-VE" sz="1900" dirty="0"/>
          </a:p>
        </p:txBody>
      </p:sp>
    </p:spTree>
    <p:extLst>
      <p:ext uri="{BB962C8B-B14F-4D97-AF65-F5344CB8AC3E}">
        <p14:creationId xmlns="" xmlns:p14="http://schemas.microsoft.com/office/powerpoint/2010/main" val="1407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Pasos Mínimos para preparación del ambiente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76800"/>
          </a:xfrm>
        </p:spPr>
        <p:txBody>
          <a:bodyPr/>
          <a:lstStyle/>
          <a:p>
            <a:pPr marL="285750" indent="-285750"/>
            <a:r>
              <a:rPr lang="es-VE" sz="1800" b="1" dirty="0" smtClean="0"/>
              <a:t>Instalar NODE </a:t>
            </a:r>
            <a:r>
              <a:rPr lang="es-VE" sz="20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  <a:endParaRPr lang="es-VE" dirty="0" smtClean="0">
              <a:hlinkClick r:id="rId3"/>
            </a:endParaRPr>
          </a:p>
          <a:p>
            <a:pPr marL="285750" indent="-285750"/>
            <a:r>
              <a:rPr lang="es-VE" sz="1800" b="1" dirty="0" smtClean="0"/>
              <a:t>Instalar MSGIT </a:t>
            </a:r>
            <a:r>
              <a:rPr lang="es-VE" sz="1800" dirty="0" smtClean="0"/>
              <a:t>- </a:t>
            </a:r>
            <a:r>
              <a:rPr lang="es-VE" sz="1600" dirty="0" smtClean="0">
                <a:hlinkClick r:id="rId3"/>
              </a:rPr>
              <a:t>https://github.com/git-for-windows/git/releases/tag/v2.5.3.windows.1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Clonar en tu ambiente la rama GIT - </a:t>
            </a:r>
            <a:r>
              <a:rPr lang="es-VE" sz="1600" dirty="0" smtClean="0">
                <a:hlinkClick r:id="rId4"/>
              </a:rPr>
              <a:t>https://github.com/AcordeGroup/portal.git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Abrir una consola e ir hasta el directorio \portal\</a:t>
            </a:r>
            <a:r>
              <a:rPr lang="es-VE" sz="1800" b="1" dirty="0" err="1" smtClean="0"/>
              <a:t>acordeweb</a:t>
            </a:r>
            <a:r>
              <a:rPr lang="es-VE" sz="1800" b="1" dirty="0" smtClean="0"/>
              <a:t>  - </a:t>
            </a:r>
            <a:r>
              <a:rPr lang="es-VE" sz="1800" dirty="0" smtClean="0"/>
              <a:t>donde se encuentra el archivo </a:t>
            </a:r>
            <a:r>
              <a:rPr lang="es-VE" sz="1800" i="1" dirty="0" err="1" smtClean="0">
                <a:solidFill>
                  <a:srgbClr val="FF0000"/>
                </a:solidFill>
              </a:rPr>
              <a:t>package.json</a:t>
            </a:r>
            <a:r>
              <a:rPr lang="es-VE" sz="1800" dirty="0" smtClean="0"/>
              <a:t> (Ya tiene configuradas todas las dependencias NPM del proyecto)</a:t>
            </a:r>
          </a:p>
          <a:p>
            <a:pPr marL="560070" lvl="1" indent="-285750"/>
            <a:r>
              <a:rPr lang="es-VE" sz="1600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npm</a:t>
            </a:r>
            <a:r>
              <a:rPr lang="es-VE" sz="1600" b="1" i="1" dirty="0" smtClean="0">
                <a:solidFill>
                  <a:srgbClr val="0070C0"/>
                </a:solidFill>
              </a:rPr>
              <a:t>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instalará </a:t>
            </a:r>
            <a:r>
              <a:rPr lang="es-VE" sz="1400" b="1" dirty="0" err="1" smtClean="0"/>
              <a:t>bower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browserify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uglify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etc</a:t>
            </a:r>
            <a:endParaRPr lang="es-VE" sz="1400" b="1" dirty="0" smtClean="0"/>
          </a:p>
          <a:p>
            <a:pPr marL="560070" lvl="1" indent="-285750"/>
            <a:r>
              <a:rPr lang="es-VE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bower</a:t>
            </a:r>
            <a:r>
              <a:rPr lang="es-VE" sz="1600" b="1" i="1" dirty="0" smtClean="0">
                <a:solidFill>
                  <a:srgbClr val="0070C0"/>
                </a:solidFill>
              </a:rPr>
              <a:t>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descargará las librerías </a:t>
            </a:r>
            <a:r>
              <a:rPr lang="es-VE" sz="1400" b="1" dirty="0" err="1" smtClean="0"/>
              <a:t>javascript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bootstrap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jquery</a:t>
            </a:r>
            <a:r>
              <a:rPr lang="es-VE" sz="1400" b="1" dirty="0" smtClean="0"/>
              <a:t> y </a:t>
            </a:r>
            <a:r>
              <a:rPr lang="es-VE" sz="1400" b="1" dirty="0" err="1" smtClean="0"/>
              <a:t>jquery-ui</a:t>
            </a:r>
            <a:endParaRPr lang="es-VE" sz="1400" b="1" dirty="0" smtClean="0"/>
          </a:p>
          <a:p>
            <a:pPr marL="285750" indent="-285750"/>
            <a:r>
              <a:rPr lang="es-VE" sz="1800" b="1" dirty="0" smtClean="0"/>
              <a:t>Instalar </a:t>
            </a:r>
            <a:r>
              <a:rPr lang="es-VE" sz="1800" b="1" dirty="0" err="1" smtClean="0"/>
              <a:t>Brackets</a:t>
            </a:r>
            <a:endParaRPr lang="es-VE" sz="1800" b="1" dirty="0" smtClean="0"/>
          </a:p>
          <a:p>
            <a:pPr marL="560070" lvl="1" indent="-285750"/>
            <a:r>
              <a:rPr lang="es-VE" sz="1400" b="1" dirty="0" smtClean="0"/>
              <a:t>Instalar el </a:t>
            </a:r>
            <a:r>
              <a:rPr lang="es-VE" sz="1400" b="1" dirty="0" err="1" smtClean="0"/>
              <a:t>plugin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brackets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grunt</a:t>
            </a:r>
            <a:endParaRPr lang="es-VE" sz="1400" b="1" dirty="0" smtClean="0"/>
          </a:p>
          <a:p>
            <a:pPr marL="285750" indent="-285750">
              <a:buNone/>
            </a:pPr>
            <a:endParaRPr lang="es-VE" b="1" dirty="0" smtClean="0"/>
          </a:p>
          <a:p>
            <a:pPr marL="560070" lvl="1" indent="-285750"/>
            <a:endParaRPr lang="es-VE" sz="1400" b="1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34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3608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Browserify</a:t>
            </a:r>
            <a:endParaRPr lang="es-VE" dirty="0"/>
          </a:p>
        </p:txBody>
      </p:sp>
      <p:pic>
        <p:nvPicPr>
          <p:cNvPr id="1026" name="Picture 2" descr="C:\Users\Arkiteck\AppData\Local\Temp\SNAGHTMLc51a7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040560" cy="536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GRUNT</a:t>
            </a:r>
            <a:endParaRPr lang="es-VE" dirty="0"/>
          </a:p>
        </p:txBody>
      </p:sp>
      <p:pic>
        <p:nvPicPr>
          <p:cNvPr id="21510" name="Picture 6" descr="C:\Users\Arkiteck\AppData\Local\Temp\SNAGHTMLc5c64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82453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1148</TotalTime>
  <Words>449</Words>
  <Application>Microsoft Office PowerPoint</Application>
  <PresentationFormat>Presentación en pantalla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Herramientas </vt:lpstr>
      <vt:lpstr>Archivos de Software</vt:lpstr>
      <vt:lpstr>Instalación de Herramientas</vt:lpstr>
      <vt:lpstr>Pasos Mínimos para preparación del ambiente</vt:lpstr>
      <vt:lpstr>Instalación de Bower </vt:lpstr>
      <vt:lpstr>Bower INIT</vt:lpstr>
      <vt:lpstr>Instalar Bootstrap con Bower</vt:lpstr>
      <vt:lpstr>Instalar Browserify</vt:lpstr>
      <vt:lpstr>Instalar GRUNT</vt:lpstr>
      <vt:lpstr>Sumar grunt al proyecto</vt:lpstr>
      <vt:lpstr>Archivos resultantes</vt:lpstr>
      <vt:lpstr>DEPLOYdel SITE con GRUNT</vt:lpstr>
      <vt:lpstr>Páginas de Referencia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Carlos Moh</cp:lastModifiedBy>
  <cp:revision>69</cp:revision>
  <dcterms:created xsi:type="dcterms:W3CDTF">2015-09-25T17:33:51Z</dcterms:created>
  <dcterms:modified xsi:type="dcterms:W3CDTF">2015-11-09T02:06:33Z</dcterms:modified>
</cp:coreProperties>
</file>