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62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26/09/2015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rackets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400" dirty="0" err="1" smtClean="0"/>
              <a:t>Bower</a:t>
            </a:r>
            <a:r>
              <a:rPr lang="es-VE" sz="2400" dirty="0" smtClean="0"/>
              <a:t> – manejador de dependencias de librerías FRONT. Necesita:</a:t>
            </a:r>
          </a:p>
          <a:p>
            <a:pPr lvl="1"/>
            <a:r>
              <a:rPr lang="es-VE" sz="2400" dirty="0" smtClean="0"/>
              <a:t>NODE (NPM).</a:t>
            </a:r>
          </a:p>
          <a:p>
            <a:pPr lvl="1"/>
            <a:r>
              <a:rPr lang="es-VE" sz="2400" dirty="0" smtClean="0"/>
              <a:t>Cliente GIT (recomendado MSGIT).</a:t>
            </a:r>
          </a:p>
          <a:p>
            <a:r>
              <a:rPr lang="es-VE" sz="2400" dirty="0" err="1" smtClean="0"/>
              <a:t>Brackets</a:t>
            </a:r>
            <a:r>
              <a:rPr lang="es-VE" sz="2400" dirty="0" smtClean="0"/>
              <a:t> – editor de texto para desarrollo web</a:t>
            </a:r>
          </a:p>
          <a:p>
            <a:endParaRPr lang="es-VE" sz="2400" dirty="0"/>
          </a:p>
        </p:txBody>
      </p:sp>
    </p:spTree>
    <p:extLst>
      <p:ext uri="{BB962C8B-B14F-4D97-AF65-F5344CB8AC3E}">
        <p14:creationId xmlns:p14="http://schemas.microsoft.com/office/powerpoint/2010/main" xmlns="" val="258581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/>
              <a:t>Brackets.1.4.Extract.msi</a:t>
            </a:r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5036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s-VE" sz="1600" dirty="0">
                <a:hlinkClick r:id="rId2"/>
              </a:rPr>
              <a:t>http://blog.escuelaweb.net/manejar-paquetes-cliente-con-bower/ </a:t>
            </a:r>
            <a:r>
              <a:rPr lang="es-VE" sz="1600" dirty="0"/>
              <a:t> </a:t>
            </a:r>
            <a:r>
              <a:rPr lang="es-VE" sz="2400" dirty="0"/>
              <a:t>- Tutorial uso de BOWER</a:t>
            </a:r>
          </a:p>
          <a:p>
            <a:pPr marL="285750" indent="-285750"/>
            <a:r>
              <a:rPr lang="es-VE" sz="1600" dirty="0">
                <a:hlinkClick r:id="rId3"/>
              </a:rPr>
              <a:t>https://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r>
              <a:rPr lang="es-VE" sz="1600" dirty="0" smtClean="0"/>
              <a:t>  </a:t>
            </a:r>
            <a:r>
              <a:rPr lang="es-VE" sz="2400" dirty="0"/>
              <a:t>- Instalar MSGIT</a:t>
            </a:r>
          </a:p>
          <a:p>
            <a:pPr marL="285750" indent="-285750"/>
            <a:r>
              <a:rPr lang="es-VE" sz="1600" dirty="0">
                <a:hlinkClick r:id="rId2"/>
              </a:rPr>
              <a:t>https://nodejs.org/en/</a:t>
            </a:r>
            <a:r>
              <a:rPr lang="es-VE" sz="1600" dirty="0"/>
              <a:t> </a:t>
            </a:r>
            <a:r>
              <a:rPr lang="es-VE" sz="2400" dirty="0"/>
              <a:t>- Instalar NODE</a:t>
            </a:r>
          </a:p>
          <a:p>
            <a:pPr marL="285750" indent="-285750"/>
            <a:r>
              <a:rPr lang="es-VE" sz="1600" i="1" dirty="0" err="1"/>
              <a:t>npm</a:t>
            </a:r>
            <a:r>
              <a:rPr lang="es-VE" sz="1600" i="1" dirty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 </a:t>
            </a:r>
            <a:r>
              <a:rPr lang="es-VE" sz="2400" dirty="0"/>
              <a:t>- Instalar </a:t>
            </a:r>
            <a:r>
              <a:rPr lang="es-VE" sz="2400" dirty="0" smtClean="0"/>
              <a:t>BOWER</a:t>
            </a:r>
          </a:p>
          <a:p>
            <a:pPr marL="285750" indent="-285750"/>
            <a:r>
              <a:rPr lang="es-VE" sz="1600" dirty="0">
                <a:hlinkClick r:id="rId4"/>
              </a:rPr>
              <a:t>http://brackets.io/</a:t>
            </a:r>
            <a:r>
              <a:rPr lang="es-VE" sz="1600" dirty="0"/>
              <a:t> </a:t>
            </a:r>
            <a:r>
              <a:rPr lang="es-VE" sz="2400" dirty="0"/>
              <a:t>- Editor </a:t>
            </a:r>
            <a:r>
              <a:rPr lang="es-VE" sz="2400" dirty="0" smtClean="0"/>
              <a:t>Texto para desarrollo web</a:t>
            </a:r>
          </a:p>
          <a:p>
            <a:pPr marL="285750" indent="-285750"/>
            <a:endParaRPr lang="es-VE" sz="2400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14072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43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086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360884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206177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305</TotalTime>
  <Words>116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Claridad</vt:lpstr>
      <vt:lpstr>Herramientas</vt:lpstr>
      <vt:lpstr>Archivos de Software</vt:lpstr>
      <vt:lpstr>Instalación de Herramientas</vt:lpstr>
      <vt:lpstr>Instalación de Bower </vt:lpstr>
      <vt:lpstr>Bower INIT</vt:lpstr>
      <vt:lpstr>Instalar Bootstrap con Bower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Arkiteck</cp:lastModifiedBy>
  <cp:revision>14</cp:revision>
  <dcterms:created xsi:type="dcterms:W3CDTF">2015-09-25T17:33:51Z</dcterms:created>
  <dcterms:modified xsi:type="dcterms:W3CDTF">2015-09-26T17:19:30Z</dcterms:modified>
</cp:coreProperties>
</file>