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7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labs.io/146--grunt-js-espanol-tutorial-basico-primeros-pas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ordeGroup/portal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mtClean="0"/>
              <a:t>Herramientas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457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14401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NODE (NPM)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paquetes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smtClean="0"/>
                        <a:t>Instalador</a:t>
                      </a:r>
                      <a:endParaRPr lang="es-VE" sz="1600" dirty="0"/>
                    </a:p>
                  </a:txBody>
                  <a:tcPr/>
                </a:tc>
              </a:tr>
              <a:tr h="318437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Cliente 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recomendado MSGIT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19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err="1" smtClean="0"/>
                        <a:t>Bower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dependencias de librerías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aseline="0" dirty="0" smtClean="0"/>
                        <a:t>NPM</a:t>
                      </a:r>
                      <a:endParaRPr lang="es-VE" sz="1600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LessCSS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extensión de CSS </a:t>
                      </a:r>
                      <a:r>
                        <a:rPr lang="es-VE" sz="1050" dirty="0" smtClean="0"/>
                        <a:t>(</a:t>
                      </a:r>
                      <a:r>
                        <a:rPr lang="es-VE" sz="1050" dirty="0" smtClean="0">
                          <a:hlinkClick r:id="rId2"/>
                        </a:rPr>
                        <a:t>http://lesscss.org</a:t>
                      </a:r>
                      <a:r>
                        <a:rPr lang="es-VE" sz="1050" dirty="0" smtClean="0"/>
                        <a:t>/)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Browserify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programación web modular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599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Grunt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automatización de tareas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hlinkClick r:id="rId3"/>
                        </a:rPr>
                        <a:t>UglifyJS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Javascript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minification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Jshint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Valida</a:t>
                      </a:r>
                      <a:r>
                        <a:rPr lang="en-US" sz="1600" dirty="0" smtClean="0"/>
                        <a:t> el </a:t>
                      </a:r>
                      <a:r>
                        <a:rPr lang="en-US" sz="1600" dirty="0" err="1" smtClean="0"/>
                        <a:t>codigo</a:t>
                      </a:r>
                      <a:r>
                        <a:rPr lang="en-US" sz="1600" dirty="0" smtClean="0"/>
                        <a:t> JavaScript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Brackets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editor de texto para desarrollo web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Emmet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Extensión</a:t>
                      </a:r>
                      <a:r>
                        <a:rPr lang="es-VE" sz="1600" baseline="0" dirty="0" smtClean="0"/>
                        <a:t> recomendada para la edición de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Jade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Manejo de plantillas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86104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VE" dirty="0" smtClean="0">
                <a:hlinkClick r:id="rId4"/>
              </a:rPr>
              <a:t>http://frontendlabs.io/146--grunt-js-espanol-tutorial-basico-primeros-pasos</a:t>
            </a:r>
            <a:endParaRPr lang="es-VE" dirty="0" smtClean="0"/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lvl="1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r>
              <a:rPr lang="en-US" sz="1600" i="1" dirty="0" smtClean="0"/>
              <a:t>--save-dev</a:t>
            </a:r>
            <a:endParaRPr lang="es-VE" sz="1600" i="1" dirty="0" smtClean="0"/>
          </a:p>
          <a:p>
            <a:pPr marL="285750" lvl="1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r>
              <a:rPr lang="en-US" sz="1600" i="1" dirty="0" smtClean="0"/>
              <a:t> --save-dev</a:t>
            </a:r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-copy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-clean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-jade --save-dev</a:t>
            </a:r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pPr>
              <a:buNone/>
            </a:pPr>
            <a:r>
              <a:rPr lang="es-VE" sz="1900" b="1" dirty="0" smtClean="0"/>
              <a:t>NOTA: </a:t>
            </a:r>
            <a:r>
              <a:rPr lang="es-VE" sz="1900" dirty="0" smtClean="0"/>
              <a:t>La opción --</a:t>
            </a:r>
            <a:r>
              <a:rPr lang="es-VE" sz="1900" dirty="0" err="1" smtClean="0"/>
              <a:t>save-dev</a:t>
            </a:r>
            <a:r>
              <a:rPr lang="es-VE" sz="1900" dirty="0" smtClean="0"/>
              <a:t> añade la dependencia al archivo </a:t>
            </a:r>
            <a:r>
              <a:rPr lang="es-VE" sz="1900" dirty="0" err="1" smtClean="0"/>
              <a:t>package.json</a:t>
            </a:r>
            <a:endParaRPr lang="es-VE" sz="1900" dirty="0"/>
          </a:p>
        </p:txBody>
      </p:sp>
    </p:spTree>
    <p:extLst>
      <p:ext uri="{BB962C8B-B14F-4D97-AF65-F5344CB8AC3E}">
        <p14:creationId xmlns="" xmlns:p14="http://schemas.microsoft.com/office/powerpoint/2010/main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Pasos Mínimos para preparación del ambiente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/>
          <a:lstStyle/>
          <a:p>
            <a:pPr marL="285750" indent="-285750"/>
            <a:r>
              <a:rPr lang="es-VE" sz="1800" b="1" dirty="0" smtClean="0"/>
              <a:t>Instalar NODE </a:t>
            </a:r>
            <a:r>
              <a:rPr lang="es-VE" sz="20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dirty="0" smtClean="0">
              <a:hlinkClick r:id="rId3"/>
            </a:endParaRPr>
          </a:p>
          <a:p>
            <a:pPr marL="285750" indent="-285750"/>
            <a:r>
              <a:rPr lang="es-VE" sz="1800" b="1" dirty="0" smtClean="0"/>
              <a:t>Instalar MSGIT </a:t>
            </a:r>
            <a:r>
              <a:rPr lang="es-VE" sz="1800" dirty="0" smtClean="0"/>
              <a:t>- </a:t>
            </a:r>
            <a:r>
              <a:rPr lang="es-VE" sz="1600" dirty="0" smtClean="0">
                <a:hlinkClick r:id="rId3"/>
              </a:rPr>
              <a:t>https://github.com/git-for-windows/git/releases/tag/v2.5.3.windows.1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Clonar en tu ambiente la rama GIT - </a:t>
            </a:r>
            <a:r>
              <a:rPr lang="es-VE" sz="1600" dirty="0" smtClean="0">
                <a:hlinkClick r:id="rId4"/>
              </a:rPr>
              <a:t>https://github.com/AcordeGroup/portal.git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Abrir una consola e ir hasta el directorio \portal\</a:t>
            </a:r>
            <a:r>
              <a:rPr lang="es-VE" sz="1800" b="1" dirty="0" err="1" smtClean="0"/>
              <a:t>acordeweb</a:t>
            </a:r>
            <a:r>
              <a:rPr lang="es-VE" sz="1800" b="1" dirty="0" smtClean="0"/>
              <a:t>  - </a:t>
            </a:r>
            <a:r>
              <a:rPr lang="es-VE" sz="1800" dirty="0" smtClean="0"/>
              <a:t>donde se encuentra el archivo </a:t>
            </a:r>
            <a:r>
              <a:rPr lang="es-VE" sz="1800" i="1" dirty="0" err="1" smtClean="0">
                <a:solidFill>
                  <a:srgbClr val="FF0000"/>
                </a:solidFill>
              </a:rPr>
              <a:t>package.json</a:t>
            </a:r>
            <a:r>
              <a:rPr lang="es-VE" sz="1800" dirty="0" smtClean="0"/>
              <a:t> (Ya tiene configuradas todas las dependencias NPM del proyecto)</a:t>
            </a:r>
          </a:p>
          <a:p>
            <a:pPr marL="560070" lvl="1" indent="-285750"/>
            <a:r>
              <a:rPr lang="es-VE" sz="1600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npm</a:t>
            </a:r>
            <a:r>
              <a:rPr lang="es-VE" sz="1600" b="1" i="1" dirty="0" smtClean="0">
                <a:solidFill>
                  <a:srgbClr val="0070C0"/>
                </a:solidFill>
              </a:rPr>
              <a:t> –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instalará </a:t>
            </a:r>
            <a:r>
              <a:rPr lang="es-VE" sz="1400" b="1" dirty="0" err="1" smtClean="0"/>
              <a:t>bower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browserify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uglify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etc</a:t>
            </a:r>
            <a:endParaRPr lang="es-VE" sz="1400" b="1" dirty="0" smtClean="0"/>
          </a:p>
          <a:p>
            <a:pPr marL="560070" lvl="1" indent="-285750"/>
            <a:r>
              <a:rPr lang="es-VE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bower</a:t>
            </a:r>
            <a:r>
              <a:rPr lang="es-VE" sz="1600" b="1" i="1" dirty="0" smtClean="0">
                <a:solidFill>
                  <a:srgbClr val="0070C0"/>
                </a:solidFill>
              </a:rPr>
              <a:t> –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descargará las librerías </a:t>
            </a:r>
            <a:r>
              <a:rPr lang="es-VE" sz="1400" b="1" dirty="0" err="1" smtClean="0"/>
              <a:t>javascript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bootstrap</a:t>
            </a:r>
            <a:r>
              <a:rPr lang="es-VE" sz="1400" b="1" dirty="0" smtClean="0"/>
              <a:t> y </a:t>
            </a:r>
            <a:r>
              <a:rPr lang="es-VE" sz="1400" b="1" dirty="0" err="1" smtClean="0"/>
              <a:t>jqyery</a:t>
            </a:r>
            <a:endParaRPr lang="es-VE" sz="1400" b="1" dirty="0" smtClean="0"/>
          </a:p>
          <a:p>
            <a:pPr marL="285750" indent="-285750"/>
            <a:r>
              <a:rPr lang="es-VE" sz="1800" b="1" dirty="0" smtClean="0"/>
              <a:t>Instalar </a:t>
            </a:r>
            <a:r>
              <a:rPr lang="es-VE" sz="1800" b="1" dirty="0" err="1" smtClean="0"/>
              <a:t>Brackets</a:t>
            </a:r>
            <a:endParaRPr lang="es-VE" sz="1800" b="1" dirty="0" smtClean="0"/>
          </a:p>
          <a:p>
            <a:pPr marL="560070" lvl="1" indent="-285750"/>
            <a:r>
              <a:rPr lang="es-VE" sz="1400" b="1" dirty="0" smtClean="0"/>
              <a:t>Instalar el </a:t>
            </a:r>
            <a:r>
              <a:rPr lang="es-VE" sz="1400" b="1" dirty="0" err="1" smtClean="0"/>
              <a:t>plugin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brackets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grunt</a:t>
            </a:r>
            <a:endParaRPr lang="es-VE" sz="1400" b="1" dirty="0" smtClean="0"/>
          </a:p>
          <a:p>
            <a:pPr marL="285750" indent="-285750">
              <a:buNone/>
            </a:pPr>
            <a:endParaRPr lang="es-VE" b="1" dirty="0" smtClean="0"/>
          </a:p>
          <a:p>
            <a:pPr marL="560070" lvl="1" indent="-285750"/>
            <a:endParaRPr lang="es-VE" sz="1400" b="1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1134</TotalTime>
  <Words>434</Words>
  <Application>Microsoft Office PowerPoint</Application>
  <PresentationFormat>Presentación en pantalla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Herramientas </vt:lpstr>
      <vt:lpstr>Archivos de Software</vt:lpstr>
      <vt:lpstr>Instalación de Herramientas</vt:lpstr>
      <vt:lpstr>Pasos Mínimos para preparación del ambiente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62</cp:revision>
  <dcterms:created xsi:type="dcterms:W3CDTF">2015-09-25T17:33:51Z</dcterms:created>
  <dcterms:modified xsi:type="dcterms:W3CDTF">2015-10-28T06:49:36Z</dcterms:modified>
</cp:coreProperties>
</file>