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1" r:id="rId3"/>
    <p:sldId id="260" r:id="rId4"/>
    <p:sldId id="27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63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40" autoAdjust="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27/10/2015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27/10/2015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27/10/2015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27/10/2015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27/10/2015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27/10/2015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27/10/2015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shoo/UglifyJS" TargetMode="External"/><Relationship Id="rId2" Type="http://schemas.openxmlformats.org/officeDocument/2006/relationships/hyperlink" Target="http://lesscss.org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canius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rackets.io/" TargetMode="External"/><Relationship Id="rId2" Type="http://schemas.openxmlformats.org/officeDocument/2006/relationships/hyperlink" Target="http://blog.escuelaweb.net/manejar-paquetes-cliente-con-bow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rontendlabs.io/146--grunt-js-espanol-tutorial-basico-primeros-paso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-for-windows/git/releases/tag/v2.5.3.windows.1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-for-windows/git/releases/tag/v2.5.3.windows.1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cordeGroup/portal.gi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Herramientas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VE" sz="2400" dirty="0" smtClean="0"/>
          </a:p>
          <a:p>
            <a:endParaRPr lang="es-VE" sz="2400" dirty="0" smtClean="0"/>
          </a:p>
          <a:p>
            <a:endParaRPr lang="es-VE" sz="2400" dirty="0" smtClean="0"/>
          </a:p>
          <a:p>
            <a:endParaRPr lang="es-VE" dirty="0" smtClean="0"/>
          </a:p>
          <a:p>
            <a:endParaRPr lang="es-VE" u="sng" dirty="0" smtClean="0"/>
          </a:p>
          <a:p>
            <a:endParaRPr lang="es-VE" dirty="0" smtClean="0"/>
          </a:p>
          <a:p>
            <a:endParaRPr lang="es-VE" dirty="0" smtClean="0"/>
          </a:p>
          <a:p>
            <a:endParaRPr lang="en-US" dirty="0" smtClean="0"/>
          </a:p>
          <a:p>
            <a:endParaRPr lang="es-VE" dirty="0" err="1" smtClean="0"/>
          </a:p>
          <a:p>
            <a:endParaRPr lang="es-VE" sz="2400" dirty="0" smtClean="0"/>
          </a:p>
          <a:p>
            <a:endParaRPr lang="es-VE" sz="24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611560" y="1556794"/>
          <a:ext cx="7992889" cy="4573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4680520"/>
                <a:gridCol w="1584177"/>
              </a:tblGrid>
              <a:tr h="144014"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</a:tr>
              <a:tr h="3959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600" dirty="0" smtClean="0"/>
                        <a:t>NODE (NPM)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600" dirty="0" smtClean="0"/>
                        <a:t>manejador de paquetes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smtClean="0"/>
                        <a:t>Instalador</a:t>
                      </a:r>
                      <a:endParaRPr lang="es-VE" sz="1600" dirty="0"/>
                    </a:p>
                  </a:txBody>
                  <a:tcPr/>
                </a:tc>
              </a:tr>
              <a:tr h="318437">
                <a:tc>
                  <a:txBody>
                    <a:bodyPr/>
                    <a:lstStyle/>
                    <a:p>
                      <a:r>
                        <a:rPr lang="es-VE" sz="1600" dirty="0" smtClean="0"/>
                        <a:t>Cliente GIT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dirty="0" smtClean="0"/>
                        <a:t>recomendado MSGIT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600" dirty="0" smtClean="0"/>
                        <a:t>Instalador</a:t>
                      </a:r>
                    </a:p>
                  </a:txBody>
                  <a:tcPr/>
                </a:tc>
              </a:tr>
              <a:tr h="1991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600" dirty="0" err="1" smtClean="0"/>
                        <a:t>Bower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600" dirty="0" smtClean="0"/>
                        <a:t>manejador de dependencias de librerías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baseline="0" dirty="0" smtClean="0"/>
                        <a:t>NPM</a:t>
                      </a:r>
                      <a:endParaRPr lang="es-VE" sz="1600" dirty="0"/>
                    </a:p>
                  </a:txBody>
                  <a:tcPr/>
                </a:tc>
              </a:tr>
              <a:tr h="396165">
                <a:tc>
                  <a:txBody>
                    <a:bodyPr/>
                    <a:lstStyle/>
                    <a:p>
                      <a:r>
                        <a:rPr lang="es-VE" sz="1600" dirty="0" err="1" smtClean="0"/>
                        <a:t>LessCSS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dirty="0" smtClean="0"/>
                        <a:t>Librería para extensión de CSS </a:t>
                      </a:r>
                      <a:r>
                        <a:rPr lang="es-VE" sz="1050" dirty="0" smtClean="0"/>
                        <a:t>(</a:t>
                      </a:r>
                      <a:r>
                        <a:rPr lang="es-VE" sz="1050" dirty="0" smtClean="0">
                          <a:hlinkClick r:id="rId2"/>
                        </a:rPr>
                        <a:t>http://lesscss.org</a:t>
                      </a:r>
                      <a:r>
                        <a:rPr lang="es-VE" sz="1050" dirty="0" smtClean="0"/>
                        <a:t>/)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600" baseline="0" dirty="0" smtClean="0"/>
                        <a:t>NPM</a:t>
                      </a:r>
                      <a:endParaRPr lang="es-VE" sz="1600" dirty="0" smtClean="0"/>
                    </a:p>
                  </a:txBody>
                  <a:tcPr/>
                </a:tc>
              </a:tr>
              <a:tr h="403915">
                <a:tc>
                  <a:txBody>
                    <a:bodyPr/>
                    <a:lstStyle/>
                    <a:p>
                      <a:r>
                        <a:rPr lang="es-VE" sz="1600" dirty="0" err="1" smtClean="0"/>
                        <a:t>Browserify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dirty="0" smtClean="0"/>
                        <a:t>Librería para la programación web modular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600" baseline="0" dirty="0" smtClean="0"/>
                        <a:t>NPM</a:t>
                      </a:r>
                      <a:endParaRPr lang="es-VE" sz="1600" dirty="0" smtClean="0"/>
                    </a:p>
                  </a:txBody>
                  <a:tcPr/>
                </a:tc>
              </a:tr>
              <a:tr h="359965">
                <a:tc>
                  <a:txBody>
                    <a:bodyPr/>
                    <a:lstStyle/>
                    <a:p>
                      <a:r>
                        <a:rPr lang="es-VE" sz="1600" dirty="0" err="1" smtClean="0"/>
                        <a:t>Grunt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dirty="0" smtClean="0"/>
                        <a:t>Librería para la automatización de </a:t>
                      </a:r>
                      <a:r>
                        <a:rPr lang="es-VE" sz="1600" dirty="0" smtClean="0"/>
                        <a:t>tareas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600" baseline="0" dirty="0" smtClean="0"/>
                        <a:t>NPM</a:t>
                      </a:r>
                      <a:endParaRPr lang="es-VE" sz="1600" dirty="0" smtClean="0"/>
                    </a:p>
                  </a:txBody>
                  <a:tcPr/>
                </a:tc>
              </a:tr>
              <a:tr h="396165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hlinkClick r:id="rId3"/>
                        </a:rPr>
                        <a:t>UglifyJS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Javascript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minification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600" baseline="0" dirty="0" smtClean="0"/>
                        <a:t>NPM</a:t>
                      </a:r>
                      <a:endParaRPr lang="es-VE" sz="1600" dirty="0" smtClean="0"/>
                    </a:p>
                  </a:txBody>
                  <a:tcPr/>
                </a:tc>
              </a:tr>
              <a:tr h="39616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Jshint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Valida</a:t>
                      </a:r>
                      <a:r>
                        <a:rPr lang="en-US" sz="1600" dirty="0" smtClean="0"/>
                        <a:t> el </a:t>
                      </a:r>
                      <a:r>
                        <a:rPr lang="en-US" sz="1600" dirty="0" err="1" smtClean="0"/>
                        <a:t>codigo</a:t>
                      </a:r>
                      <a:r>
                        <a:rPr lang="en-US" sz="1600" dirty="0" smtClean="0"/>
                        <a:t> JavaScript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600" baseline="0" dirty="0" smtClean="0"/>
                        <a:t>NPM</a:t>
                      </a:r>
                      <a:endParaRPr lang="es-VE" sz="1600" dirty="0" smtClean="0"/>
                    </a:p>
                  </a:txBody>
                  <a:tcPr/>
                </a:tc>
              </a:tr>
              <a:tr h="396165">
                <a:tc>
                  <a:txBody>
                    <a:bodyPr/>
                    <a:lstStyle/>
                    <a:p>
                      <a:r>
                        <a:rPr lang="es-VE" sz="1600" dirty="0" err="1" smtClean="0"/>
                        <a:t>Brackets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dirty="0" smtClean="0"/>
                        <a:t>editor de texto para desarrollo web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600" dirty="0" smtClean="0"/>
                        <a:t>Instalador</a:t>
                      </a:r>
                    </a:p>
                  </a:txBody>
                  <a:tcPr/>
                </a:tc>
              </a:tr>
              <a:tr h="396165">
                <a:tc>
                  <a:txBody>
                    <a:bodyPr/>
                    <a:lstStyle/>
                    <a:p>
                      <a:r>
                        <a:rPr lang="es-VE" sz="1600" dirty="0" err="1" smtClean="0"/>
                        <a:t>Emmet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dirty="0" smtClean="0"/>
                        <a:t>Extensión</a:t>
                      </a:r>
                      <a:r>
                        <a:rPr lang="es-VE" sz="1600" baseline="0" dirty="0" smtClean="0"/>
                        <a:t> recomendada para la edición de </a:t>
                      </a:r>
                      <a:r>
                        <a:rPr lang="es-VE" sz="1600" baseline="0" dirty="0" smtClean="0"/>
                        <a:t>HTML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VE" sz="1600" dirty="0" smtClean="0"/>
                    </a:p>
                  </a:txBody>
                  <a:tcPr/>
                </a:tc>
              </a:tr>
              <a:tr h="396165">
                <a:tc>
                  <a:txBody>
                    <a:bodyPr/>
                    <a:lstStyle/>
                    <a:p>
                      <a:r>
                        <a:rPr lang="es-VE" sz="1600" dirty="0" smtClean="0"/>
                        <a:t>Jade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dirty="0" smtClean="0"/>
                        <a:t>Manejo de plantillas HTML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VE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8581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Sumar </a:t>
            </a:r>
            <a:r>
              <a:rPr lang="es-VE" dirty="0" err="1" smtClean="0"/>
              <a:t>grunt</a:t>
            </a:r>
            <a:r>
              <a:rPr lang="es-VE" dirty="0" smtClean="0"/>
              <a:t> al proyecto</a:t>
            </a:r>
            <a:endParaRPr lang="es-VE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132856"/>
            <a:ext cx="630555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Archivos resultantes</a:t>
            </a:r>
            <a:endParaRPr lang="es-V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539552" y="1628800"/>
          <a:ext cx="813690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452"/>
                <a:gridCol w="4068452"/>
              </a:tblGrid>
              <a:tr h="360040"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</a:tr>
              <a:tr h="630070">
                <a:tc>
                  <a:txBody>
                    <a:bodyPr/>
                    <a:lstStyle/>
                    <a:p>
                      <a:r>
                        <a:rPr lang="es-VE" dirty="0" err="1" smtClean="0"/>
                        <a:t>bower.json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Indica las librerías</a:t>
                      </a:r>
                      <a:r>
                        <a:rPr lang="es-VE" baseline="0" dirty="0" smtClean="0"/>
                        <a:t> JS que se deben descargar (</a:t>
                      </a:r>
                      <a:r>
                        <a:rPr lang="es-VE" baseline="0" dirty="0" err="1" smtClean="0"/>
                        <a:t>Jquery</a:t>
                      </a:r>
                      <a:r>
                        <a:rPr lang="es-VE" baseline="0" dirty="0" smtClean="0"/>
                        <a:t>, </a:t>
                      </a:r>
                      <a:r>
                        <a:rPr lang="es-VE" baseline="0" dirty="0" err="1" smtClean="0"/>
                        <a:t>bootstrap</a:t>
                      </a:r>
                      <a:r>
                        <a:rPr lang="es-VE" baseline="0" dirty="0" smtClean="0"/>
                        <a:t>, </a:t>
                      </a:r>
                      <a:r>
                        <a:rPr lang="es-VE" baseline="0" dirty="0" err="1" smtClean="0"/>
                        <a:t>etc</a:t>
                      </a:r>
                      <a:r>
                        <a:rPr lang="es-VE" baseline="0" dirty="0" smtClean="0"/>
                        <a:t>)</a:t>
                      </a:r>
                    </a:p>
                    <a:p>
                      <a:r>
                        <a:rPr lang="es-VE" baseline="0" dirty="0" smtClean="0"/>
                        <a:t>TIP: Es parecido a POM de </a:t>
                      </a:r>
                      <a:r>
                        <a:rPr lang="es-VE" baseline="0" dirty="0" err="1" smtClean="0"/>
                        <a:t>Maven</a:t>
                      </a:r>
                      <a:r>
                        <a:rPr lang="es-VE" baseline="0" dirty="0" smtClean="0"/>
                        <a:t>.</a:t>
                      </a:r>
                      <a:endParaRPr lang="es-VE" dirty="0"/>
                    </a:p>
                  </a:txBody>
                  <a:tcPr/>
                </a:tc>
              </a:tr>
              <a:tr h="723782">
                <a:tc>
                  <a:txBody>
                    <a:bodyPr/>
                    <a:lstStyle/>
                    <a:p>
                      <a:r>
                        <a:rPr lang="es-VE" dirty="0" err="1" smtClean="0"/>
                        <a:t>package.json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Indica</a:t>
                      </a:r>
                      <a:r>
                        <a:rPr lang="es-VE" baseline="0" dirty="0" smtClean="0"/>
                        <a:t> los PLUGINS de GRUNT que se deben descargar (</a:t>
                      </a:r>
                      <a:r>
                        <a:rPr lang="es-VE" baseline="0" dirty="0" err="1" smtClean="0"/>
                        <a:t>browserify</a:t>
                      </a:r>
                      <a:r>
                        <a:rPr lang="es-VE" baseline="0" dirty="0" smtClean="0"/>
                        <a:t>, </a:t>
                      </a:r>
                      <a:r>
                        <a:rPr lang="es-VE" baseline="0" dirty="0" err="1" smtClean="0"/>
                        <a:t>jshint</a:t>
                      </a:r>
                      <a:r>
                        <a:rPr lang="es-VE" baseline="0" dirty="0" smtClean="0"/>
                        <a:t>, </a:t>
                      </a:r>
                      <a:r>
                        <a:rPr lang="es-VE" baseline="0" dirty="0" err="1" smtClean="0"/>
                        <a:t>uglify</a:t>
                      </a:r>
                      <a:r>
                        <a:rPr lang="es-VE" baseline="0" dirty="0" smtClean="0"/>
                        <a:t>)</a:t>
                      </a:r>
                      <a:endParaRPr lang="es-V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err="1" smtClean="0"/>
              <a:t>DEPLOYdel</a:t>
            </a:r>
            <a:r>
              <a:rPr lang="es-VE" dirty="0" smtClean="0"/>
              <a:t> SITE con GRUNT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 smtClean="0"/>
              <a:t>Crear y Editar el archivo Gruntfile.js, ver documentación de GRUNT.</a:t>
            </a:r>
          </a:p>
          <a:p>
            <a:r>
              <a:rPr lang="es-VE" dirty="0" smtClean="0"/>
              <a:t>Ejecutar en el directorio </a:t>
            </a:r>
            <a:r>
              <a:rPr lang="es-VE" dirty="0" err="1" smtClean="0"/>
              <a:t>raiz</a:t>
            </a:r>
            <a:r>
              <a:rPr lang="es-VE" dirty="0" smtClean="0"/>
              <a:t> del proyecto:</a:t>
            </a:r>
          </a:p>
          <a:p>
            <a:pPr lvl="1"/>
            <a:r>
              <a:rPr lang="es-VE" dirty="0" err="1" smtClean="0"/>
              <a:t>grunt</a:t>
            </a:r>
            <a:r>
              <a:rPr lang="es-VE" dirty="0" smtClean="0"/>
              <a:t> –v</a:t>
            </a:r>
          </a:p>
          <a:p>
            <a:pPr>
              <a:buNone/>
            </a:pPr>
            <a:endParaRPr lang="es-V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Páginas de Referencia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>
                <a:hlinkClick r:id="rId2"/>
              </a:rPr>
              <a:t>http://caniuse.com</a:t>
            </a:r>
            <a:r>
              <a:rPr lang="es-VE" dirty="0" smtClean="0">
                <a:hlinkClick r:id="rId2"/>
              </a:rPr>
              <a:t>/</a:t>
            </a:r>
            <a:r>
              <a:rPr lang="es-VE" dirty="0" smtClean="0"/>
              <a:t> - Indica compatibilidad HTML y CSS</a:t>
            </a:r>
          </a:p>
          <a:p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xmlns="" val="206177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Archivos de Software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40768"/>
          </a:xfrm>
        </p:spPr>
        <p:txBody>
          <a:bodyPr>
            <a:normAutofit/>
          </a:bodyPr>
          <a:lstStyle/>
          <a:p>
            <a:pPr marL="285750" indent="-285750"/>
            <a:r>
              <a:rPr lang="es-VE" dirty="0" smtClean="0"/>
              <a:t>Git-2.5.3-64-bit.exe</a:t>
            </a:r>
          </a:p>
          <a:p>
            <a:pPr marL="285750" indent="-285750"/>
            <a:r>
              <a:rPr lang="es-VE" dirty="0" smtClean="0"/>
              <a:t>node-v4.1.1-x64.msi</a:t>
            </a:r>
          </a:p>
          <a:p>
            <a:pPr marL="285750" indent="-285750"/>
            <a:r>
              <a:rPr lang="es-VE" dirty="0" smtClean="0"/>
              <a:t>Brackets.1.4.Extract.msi</a:t>
            </a:r>
          </a:p>
          <a:p>
            <a:pPr marL="285750" indent="-285750"/>
            <a:endParaRPr lang="es-VE" dirty="0" smtClean="0"/>
          </a:p>
          <a:p>
            <a:pPr marL="0" indent="0">
              <a:buNone/>
            </a:pPr>
            <a:endParaRPr lang="es-VE" dirty="0"/>
          </a:p>
          <a:p>
            <a:endParaRPr lang="es-VE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67544" y="3014464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VE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Enlaces instructivos</a:t>
            </a:r>
            <a:endParaRPr kumimoji="0" lang="es-VE" sz="4000" b="0" i="0" u="none" strike="noStrike" kern="1200" cap="none" spc="-10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67544" y="3861048"/>
            <a:ext cx="8229600" cy="2736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s-VE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http://blog.escuelaweb.net/manejar-paquetes-cliente-con-bower/  </a:t>
            </a:r>
            <a:r>
              <a:rPr kumimoji="0" lang="es-V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es-VE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Tutorial uso de BOWER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s-V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http://brackets.io/</a:t>
            </a:r>
            <a:r>
              <a:rPr kumimoji="0" lang="es-V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VE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Editor Texto para desarrollo </a:t>
            </a:r>
            <a:r>
              <a:rPr kumimoji="0" lang="es-VE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</a:t>
            </a:r>
          </a:p>
          <a:p>
            <a:pPr marL="285750" lvl="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es-VE" dirty="0" smtClean="0">
                <a:hlinkClick r:id="rId4"/>
              </a:rPr>
              <a:t>http://frontendlabs.io/146--</a:t>
            </a:r>
            <a:r>
              <a:rPr lang="es-VE" dirty="0" smtClean="0">
                <a:hlinkClick r:id="rId4"/>
              </a:rPr>
              <a:t>grunt-js-espanol-tutorial-basico-primeros-pasos</a:t>
            </a:r>
            <a:endParaRPr lang="es-VE" dirty="0" smtClean="0"/>
          </a:p>
          <a:p>
            <a:pPr marL="285750" lvl="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endParaRPr kumimoji="0" lang="es-V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endParaRPr kumimoji="0" lang="es-V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endParaRPr kumimoji="0" lang="es-V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endParaRPr kumimoji="0" lang="es-V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endParaRPr kumimoji="0" lang="es-VE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368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Instalación de Herramientas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/>
            <a:r>
              <a:rPr lang="es-VE" sz="1600" b="1" dirty="0" smtClean="0"/>
              <a:t>Instalar NODE </a:t>
            </a:r>
            <a:r>
              <a:rPr lang="es-VE" sz="1600" dirty="0" smtClean="0"/>
              <a:t>- </a:t>
            </a:r>
            <a:r>
              <a:rPr lang="es-VE" sz="1600" dirty="0" smtClean="0">
                <a:hlinkClick r:id="rId2"/>
              </a:rPr>
              <a:t>https://nodejs.org/en/</a:t>
            </a:r>
            <a:r>
              <a:rPr lang="es-VE" sz="1600" dirty="0" smtClean="0">
                <a:hlinkClick r:id="rId3"/>
              </a:rPr>
              <a:t> </a:t>
            </a:r>
          </a:p>
          <a:p>
            <a:pPr marL="285750" indent="-285750"/>
            <a:r>
              <a:rPr lang="es-VE" sz="1600" b="1" dirty="0" smtClean="0"/>
              <a:t>Instalar MSGIT </a:t>
            </a:r>
            <a:r>
              <a:rPr lang="es-VE" sz="1600" dirty="0" smtClean="0"/>
              <a:t>- </a:t>
            </a:r>
            <a:r>
              <a:rPr lang="es-VE" sz="1600" dirty="0" smtClean="0">
                <a:hlinkClick r:id="rId3"/>
              </a:rPr>
              <a:t>https</a:t>
            </a:r>
            <a:r>
              <a:rPr lang="es-VE" sz="1600" dirty="0">
                <a:hlinkClick r:id="rId3"/>
              </a:rPr>
              <a:t>://</a:t>
            </a:r>
            <a:r>
              <a:rPr lang="es-VE" sz="1600" dirty="0" smtClean="0">
                <a:hlinkClick r:id="rId3"/>
              </a:rPr>
              <a:t>github.com/git-for-windows/git/releases/tag/v2.5.3.windows.1</a:t>
            </a:r>
            <a:endParaRPr lang="es-VE" sz="2400" dirty="0" smtClean="0"/>
          </a:p>
          <a:p>
            <a:pPr marL="285750" lvl="1" indent="-285750"/>
            <a:r>
              <a:rPr lang="es-VE" sz="1600" b="1" dirty="0" smtClean="0"/>
              <a:t>Instalar BOWER </a:t>
            </a:r>
            <a:r>
              <a:rPr lang="es-VE" sz="1600" dirty="0" smtClean="0"/>
              <a:t>- </a:t>
            </a:r>
            <a:r>
              <a:rPr lang="es-VE" sz="1600" i="1" dirty="0" err="1" smtClean="0"/>
              <a:t>npm</a:t>
            </a:r>
            <a:r>
              <a:rPr lang="es-VE" sz="1600" i="1" dirty="0" smtClean="0"/>
              <a:t> </a:t>
            </a:r>
            <a:r>
              <a:rPr lang="es-VE" sz="1600" i="1" dirty="0" err="1"/>
              <a:t>install</a:t>
            </a:r>
            <a:r>
              <a:rPr lang="es-VE" sz="1600" i="1" dirty="0"/>
              <a:t> -g </a:t>
            </a:r>
            <a:r>
              <a:rPr lang="es-VE" sz="1600" i="1" dirty="0" err="1"/>
              <a:t>bower</a:t>
            </a:r>
            <a:r>
              <a:rPr lang="es-VE" sz="1600" i="1" dirty="0"/>
              <a:t> </a:t>
            </a:r>
            <a:r>
              <a:rPr lang="en-US" sz="1600" i="1" dirty="0" smtClean="0"/>
              <a:t>--</a:t>
            </a:r>
            <a:r>
              <a:rPr lang="en-US" sz="1600" i="1" dirty="0" smtClean="0"/>
              <a:t>save-dev</a:t>
            </a:r>
            <a:endParaRPr lang="es-VE" sz="1600" i="1" dirty="0" smtClean="0"/>
          </a:p>
          <a:p>
            <a:pPr marL="285750" lvl="1" indent="-285750"/>
            <a:r>
              <a:rPr lang="en-US" sz="1600" b="1" dirty="0" err="1" smtClean="0"/>
              <a:t>Instalar</a:t>
            </a:r>
            <a:r>
              <a:rPr lang="en-US" sz="1600" b="1" dirty="0" smtClean="0"/>
              <a:t> BROWSERIFY </a:t>
            </a:r>
            <a:r>
              <a:rPr lang="en-US" sz="1600" dirty="0" smtClean="0"/>
              <a:t>- </a:t>
            </a:r>
            <a:r>
              <a:rPr lang="en-US" sz="1600" i="1" dirty="0" err="1" smtClean="0"/>
              <a:t>npm</a:t>
            </a:r>
            <a:r>
              <a:rPr lang="en-US" sz="1600" i="1" dirty="0" smtClean="0"/>
              <a:t> install -g </a:t>
            </a:r>
            <a:r>
              <a:rPr lang="en-US" sz="1600" i="1" dirty="0" err="1" smtClean="0"/>
              <a:t>browserify</a:t>
            </a:r>
            <a:r>
              <a:rPr lang="en-US" sz="1600" i="1" dirty="0" smtClean="0"/>
              <a:t> --</a:t>
            </a:r>
            <a:r>
              <a:rPr lang="en-US" sz="1600" i="1" dirty="0" smtClean="0"/>
              <a:t>save-dev</a:t>
            </a:r>
            <a:endParaRPr lang="en-US" sz="1600" i="1" dirty="0" smtClean="0"/>
          </a:p>
          <a:p>
            <a:pPr marL="285750" lvl="2" indent="-285750">
              <a:buSzPct val="85000"/>
            </a:pPr>
            <a:r>
              <a:rPr lang="en-US" sz="1600" b="1" dirty="0" err="1"/>
              <a:t>Instalar</a:t>
            </a:r>
            <a:r>
              <a:rPr lang="en-US" sz="1600" b="1" dirty="0"/>
              <a:t> UGLIFY </a:t>
            </a:r>
            <a:r>
              <a:rPr lang="en-US" sz="1600" dirty="0"/>
              <a:t>- </a:t>
            </a:r>
            <a:r>
              <a:rPr lang="en-US" sz="1600" i="1" dirty="0" err="1"/>
              <a:t>npm</a:t>
            </a:r>
            <a:r>
              <a:rPr lang="en-US" sz="1600" i="1" dirty="0"/>
              <a:t> install </a:t>
            </a:r>
            <a:r>
              <a:rPr lang="en-US" sz="1600" i="1" dirty="0" smtClean="0"/>
              <a:t>uglify-js@1 --save-dev</a:t>
            </a:r>
          </a:p>
          <a:p>
            <a:pPr marL="285750" indent="-285750"/>
            <a:r>
              <a:rPr lang="en-US" sz="1600" b="1" dirty="0" err="1" smtClean="0"/>
              <a:t>Instalar</a:t>
            </a:r>
            <a:r>
              <a:rPr lang="en-US" sz="1600" b="1" dirty="0" smtClean="0"/>
              <a:t> GRUNT </a:t>
            </a:r>
            <a:r>
              <a:rPr lang="en-US" sz="1600" dirty="0" smtClean="0"/>
              <a:t>– </a:t>
            </a:r>
          </a:p>
          <a:p>
            <a:pPr marL="560070" lvl="1" indent="-285750"/>
            <a:r>
              <a:rPr lang="en-US" sz="1600" i="1" dirty="0" err="1" smtClean="0"/>
              <a:t>npm</a:t>
            </a:r>
            <a:r>
              <a:rPr lang="en-US" sz="1600" i="1" dirty="0" smtClean="0"/>
              <a:t> install -g </a:t>
            </a:r>
            <a:r>
              <a:rPr lang="en-US" sz="1600" i="1" dirty="0" smtClean="0"/>
              <a:t>grunt-</a:t>
            </a:r>
            <a:r>
              <a:rPr lang="en-US" sz="1600" i="1" dirty="0" err="1" smtClean="0"/>
              <a:t>cli</a:t>
            </a:r>
            <a:r>
              <a:rPr lang="en-US" sz="1600" i="1" dirty="0" smtClean="0"/>
              <a:t> --</a:t>
            </a:r>
            <a:r>
              <a:rPr lang="en-US" sz="1600" i="1" dirty="0" smtClean="0"/>
              <a:t>save-dev</a:t>
            </a:r>
            <a:endParaRPr lang="en-US" sz="1600" i="1" dirty="0" smtClean="0"/>
          </a:p>
          <a:p>
            <a:pPr marL="560070" lvl="2" indent="-285750"/>
            <a:r>
              <a:rPr lang="en-US" sz="1600" i="1" dirty="0" err="1" smtClean="0"/>
              <a:t>npm</a:t>
            </a:r>
            <a:r>
              <a:rPr lang="en-US" sz="1600" i="1" dirty="0" smtClean="0"/>
              <a:t> install grunt --save-dev</a:t>
            </a:r>
          </a:p>
          <a:p>
            <a:pPr marL="285750" indent="-285750"/>
            <a:r>
              <a:rPr lang="en-US" sz="1600" b="1" dirty="0" err="1" smtClean="0"/>
              <a:t>Instalar</a:t>
            </a:r>
            <a:r>
              <a:rPr lang="en-US" sz="1600" b="1" dirty="0" smtClean="0"/>
              <a:t> PLUGINS DE GRUNT</a:t>
            </a:r>
          </a:p>
          <a:p>
            <a:pPr marL="560070" lvl="1" indent="-285750"/>
            <a:r>
              <a:rPr lang="en-US" sz="1600" i="1" dirty="0" err="1" smtClean="0"/>
              <a:t>npm</a:t>
            </a:r>
            <a:r>
              <a:rPr lang="en-US" sz="1600" i="1" dirty="0" smtClean="0"/>
              <a:t> install grunt-</a:t>
            </a:r>
            <a:r>
              <a:rPr lang="en-US" sz="1600" i="1" dirty="0" err="1" smtClean="0"/>
              <a:t>contrib</a:t>
            </a:r>
            <a:r>
              <a:rPr lang="en-US" sz="1600" i="1" dirty="0" smtClean="0"/>
              <a:t>-copy --</a:t>
            </a:r>
            <a:r>
              <a:rPr lang="en-US" sz="1600" i="1" dirty="0" smtClean="0"/>
              <a:t>save-dev</a:t>
            </a:r>
          </a:p>
          <a:p>
            <a:pPr marL="560070" lvl="1" indent="-285750"/>
            <a:r>
              <a:rPr lang="en-US" sz="1600" i="1" dirty="0" err="1" smtClean="0"/>
              <a:t>npm</a:t>
            </a:r>
            <a:r>
              <a:rPr lang="en-US" sz="1600" i="1" dirty="0" smtClean="0"/>
              <a:t> install grunt-</a:t>
            </a:r>
            <a:r>
              <a:rPr lang="en-US" sz="1600" i="1" dirty="0" err="1" smtClean="0"/>
              <a:t>contrib</a:t>
            </a:r>
            <a:r>
              <a:rPr lang="en-US" sz="1600" i="1" dirty="0" smtClean="0"/>
              <a:t>-clean --save-dev</a:t>
            </a:r>
          </a:p>
          <a:p>
            <a:pPr marL="560070" lvl="1" indent="-285750"/>
            <a:r>
              <a:rPr lang="en-US" sz="1600" i="1" dirty="0" err="1" smtClean="0"/>
              <a:t>npm</a:t>
            </a:r>
            <a:r>
              <a:rPr lang="en-US" sz="1600" i="1" dirty="0" smtClean="0"/>
              <a:t> </a:t>
            </a:r>
            <a:r>
              <a:rPr lang="en-US" sz="1600" i="1" dirty="0" smtClean="0"/>
              <a:t>install grunt-</a:t>
            </a:r>
            <a:r>
              <a:rPr lang="en-US" sz="1600" i="1" dirty="0" err="1" smtClean="0"/>
              <a:t>contrib</a:t>
            </a:r>
            <a:r>
              <a:rPr lang="en-US" sz="1600" i="1" dirty="0" smtClean="0"/>
              <a:t>-watch --save-dev</a:t>
            </a:r>
          </a:p>
          <a:p>
            <a:pPr marL="560070" lvl="1" indent="-285750"/>
            <a:r>
              <a:rPr lang="en-US" sz="1600" i="1" dirty="0" err="1" smtClean="0"/>
              <a:t>npm</a:t>
            </a:r>
            <a:r>
              <a:rPr lang="en-US" sz="1600" i="1" dirty="0" smtClean="0"/>
              <a:t> install grunt-</a:t>
            </a:r>
            <a:r>
              <a:rPr lang="en-US" sz="1600" i="1" dirty="0" err="1" smtClean="0"/>
              <a:t>browserify</a:t>
            </a:r>
            <a:r>
              <a:rPr lang="en-US" sz="1600" i="1" dirty="0" smtClean="0"/>
              <a:t> --save-dev</a:t>
            </a:r>
          </a:p>
          <a:p>
            <a:pPr marL="560070" lvl="1" indent="-285750"/>
            <a:r>
              <a:rPr lang="en-US" sz="1600" i="1" dirty="0" err="1" smtClean="0"/>
              <a:t>npm</a:t>
            </a:r>
            <a:r>
              <a:rPr lang="en-US" sz="1600" i="1" dirty="0" smtClean="0"/>
              <a:t> install grunt-</a:t>
            </a:r>
            <a:r>
              <a:rPr lang="en-US" sz="1600" i="1" dirty="0" err="1" smtClean="0"/>
              <a:t>contrib</a:t>
            </a:r>
            <a:r>
              <a:rPr lang="en-US" sz="1600" i="1" dirty="0" smtClean="0"/>
              <a:t>-</a:t>
            </a:r>
            <a:r>
              <a:rPr lang="en-US" sz="1600" i="1" dirty="0" err="1" smtClean="0"/>
              <a:t>jshint</a:t>
            </a:r>
            <a:r>
              <a:rPr lang="en-US" sz="1600" i="1" dirty="0" smtClean="0"/>
              <a:t> --save-dev</a:t>
            </a:r>
          </a:p>
          <a:p>
            <a:pPr marL="560070" lvl="1" indent="-285750"/>
            <a:r>
              <a:rPr lang="en-US" sz="1600" i="1" dirty="0" err="1" smtClean="0"/>
              <a:t>npm</a:t>
            </a:r>
            <a:r>
              <a:rPr lang="en-US" sz="1600" i="1" dirty="0" smtClean="0"/>
              <a:t> </a:t>
            </a:r>
            <a:r>
              <a:rPr lang="en-US" sz="1600" i="1" dirty="0"/>
              <a:t>install grunt-</a:t>
            </a:r>
            <a:r>
              <a:rPr lang="en-US" sz="1600" i="1" dirty="0" err="1"/>
              <a:t>contrib</a:t>
            </a:r>
            <a:r>
              <a:rPr lang="en-US" sz="1600" i="1" dirty="0"/>
              <a:t>-</a:t>
            </a:r>
            <a:r>
              <a:rPr lang="en-US" sz="1600" i="1" dirty="0" err="1"/>
              <a:t>uglify</a:t>
            </a:r>
            <a:r>
              <a:rPr lang="en-US" sz="1600" i="1" dirty="0"/>
              <a:t> --</a:t>
            </a:r>
            <a:r>
              <a:rPr lang="en-US" sz="1600" i="1" dirty="0" smtClean="0"/>
              <a:t>save-dev</a:t>
            </a:r>
          </a:p>
          <a:p>
            <a:pPr marL="560070" lvl="1" indent="-285750"/>
            <a:r>
              <a:rPr lang="en-US" sz="1600" i="1" dirty="0" err="1" smtClean="0"/>
              <a:t>npm</a:t>
            </a:r>
            <a:r>
              <a:rPr lang="en-US" sz="1600" i="1" dirty="0" smtClean="0"/>
              <a:t> install grunt-</a:t>
            </a:r>
            <a:r>
              <a:rPr lang="en-US" sz="1600" i="1" dirty="0" err="1" smtClean="0"/>
              <a:t>contrib</a:t>
            </a:r>
            <a:r>
              <a:rPr lang="en-US" sz="1600" i="1" dirty="0" smtClean="0"/>
              <a:t>-jade --save-dev</a:t>
            </a:r>
            <a:endParaRPr lang="en-US" sz="1600" i="1" dirty="0" smtClean="0"/>
          </a:p>
          <a:p>
            <a:pPr marL="285750" indent="-285750"/>
            <a:r>
              <a:rPr lang="en-US" sz="1600" b="1" dirty="0" err="1" smtClean="0"/>
              <a:t>Instalar Brackets</a:t>
            </a:r>
            <a:endParaRPr lang="es-VE" sz="1600" b="1" dirty="0" err="1" smtClean="0"/>
          </a:p>
          <a:p>
            <a:pPr marL="285750" indent="-285750"/>
            <a:endParaRPr lang="es-VE" sz="2400" dirty="0"/>
          </a:p>
          <a:p>
            <a:pPr>
              <a:buNone/>
            </a:pPr>
            <a:r>
              <a:rPr lang="es-VE" sz="1900" b="1" dirty="0" smtClean="0"/>
              <a:t>NOTA: </a:t>
            </a:r>
            <a:r>
              <a:rPr lang="es-VE" sz="1900" dirty="0" smtClean="0"/>
              <a:t>La opción --</a:t>
            </a:r>
            <a:r>
              <a:rPr lang="es-VE" sz="1900" dirty="0" err="1" smtClean="0"/>
              <a:t>save</a:t>
            </a:r>
            <a:r>
              <a:rPr lang="es-VE" sz="1900" dirty="0" err="1" smtClean="0"/>
              <a:t>-dev</a:t>
            </a:r>
            <a:r>
              <a:rPr lang="es-VE" sz="1900" dirty="0" smtClean="0"/>
              <a:t> añade la dependencia al archivo </a:t>
            </a:r>
            <a:r>
              <a:rPr lang="es-VE" sz="1900" dirty="0" err="1" smtClean="0"/>
              <a:t>package.json</a:t>
            </a:r>
            <a:endParaRPr lang="es-VE" sz="1900" dirty="0"/>
          </a:p>
        </p:txBody>
      </p:sp>
    </p:spTree>
    <p:extLst>
      <p:ext uri="{BB962C8B-B14F-4D97-AF65-F5344CB8AC3E}">
        <p14:creationId xmlns:p14="http://schemas.microsoft.com/office/powerpoint/2010/main" xmlns="" val="140723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 smtClean="0"/>
              <a:t>Pasos Mínimos para preparación del ambiente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876800"/>
          </a:xfrm>
        </p:spPr>
        <p:txBody>
          <a:bodyPr/>
          <a:lstStyle/>
          <a:p>
            <a:pPr marL="285750" indent="-285750"/>
            <a:r>
              <a:rPr lang="es-VE" sz="1800" b="1" dirty="0" smtClean="0"/>
              <a:t>Instalar NODE </a:t>
            </a:r>
            <a:r>
              <a:rPr lang="es-VE" sz="2000" dirty="0" smtClean="0"/>
              <a:t>- </a:t>
            </a:r>
            <a:r>
              <a:rPr lang="es-VE" sz="1600" dirty="0" smtClean="0">
                <a:hlinkClick r:id="rId2"/>
              </a:rPr>
              <a:t>https://nodejs.org/en/</a:t>
            </a:r>
            <a:r>
              <a:rPr lang="es-VE" sz="1600" dirty="0" smtClean="0">
                <a:hlinkClick r:id="rId3"/>
              </a:rPr>
              <a:t> </a:t>
            </a:r>
            <a:endParaRPr lang="es-VE" dirty="0" smtClean="0">
              <a:hlinkClick r:id="rId3"/>
            </a:endParaRPr>
          </a:p>
          <a:p>
            <a:pPr marL="285750" indent="-285750"/>
            <a:r>
              <a:rPr lang="es-VE" sz="1800" b="1" dirty="0" smtClean="0"/>
              <a:t>Instalar MSGIT </a:t>
            </a:r>
            <a:r>
              <a:rPr lang="es-VE" sz="1800" dirty="0" smtClean="0"/>
              <a:t>- </a:t>
            </a:r>
            <a:r>
              <a:rPr lang="es-VE" sz="1600" dirty="0" smtClean="0">
                <a:hlinkClick r:id="rId3"/>
              </a:rPr>
              <a:t>https://</a:t>
            </a:r>
            <a:r>
              <a:rPr lang="es-VE" sz="1600" dirty="0" smtClean="0">
                <a:hlinkClick r:id="rId3"/>
              </a:rPr>
              <a:t>github.com/git-for-windows/git/releases/tag/v2.5.3.windows.1</a:t>
            </a:r>
            <a:endParaRPr lang="es-VE" dirty="0" smtClean="0"/>
          </a:p>
          <a:p>
            <a:pPr marL="285750" indent="-285750"/>
            <a:r>
              <a:rPr lang="es-VE" sz="1800" b="1" dirty="0" smtClean="0"/>
              <a:t>Clonar en tu ambiente la rama GIT </a:t>
            </a:r>
            <a:r>
              <a:rPr lang="es-VE" sz="1800" b="1" dirty="0" smtClean="0"/>
              <a:t>- </a:t>
            </a:r>
            <a:r>
              <a:rPr lang="es-VE" sz="1600" dirty="0" smtClean="0">
                <a:hlinkClick r:id="rId4"/>
              </a:rPr>
              <a:t>https</a:t>
            </a:r>
            <a:r>
              <a:rPr lang="es-VE" sz="1600" dirty="0" smtClean="0">
                <a:hlinkClick r:id="rId4"/>
              </a:rPr>
              <a:t>://</a:t>
            </a:r>
            <a:r>
              <a:rPr lang="es-VE" sz="1600" dirty="0" smtClean="0">
                <a:hlinkClick r:id="rId4"/>
              </a:rPr>
              <a:t>github.com/AcordeGroup/portal.git</a:t>
            </a:r>
            <a:endParaRPr lang="es-VE" dirty="0" smtClean="0"/>
          </a:p>
          <a:p>
            <a:pPr marL="285750" indent="-285750"/>
            <a:r>
              <a:rPr lang="es-VE" sz="1800" b="1" dirty="0" smtClean="0"/>
              <a:t>Abrir una consola e ir hasta </a:t>
            </a:r>
            <a:r>
              <a:rPr lang="es-VE" sz="1800" b="1" dirty="0" smtClean="0"/>
              <a:t>el directorio </a:t>
            </a:r>
            <a:r>
              <a:rPr lang="es-VE" sz="1800" b="1" dirty="0" smtClean="0"/>
              <a:t>\portal\</a:t>
            </a:r>
            <a:r>
              <a:rPr lang="es-VE" sz="1800" b="1" dirty="0" err="1" smtClean="0"/>
              <a:t>acordeweb</a:t>
            </a:r>
            <a:r>
              <a:rPr lang="es-VE" sz="1800" b="1" dirty="0" smtClean="0"/>
              <a:t>  - </a:t>
            </a:r>
            <a:r>
              <a:rPr lang="es-VE" sz="1800" dirty="0" smtClean="0"/>
              <a:t>donde se encuentra </a:t>
            </a:r>
            <a:r>
              <a:rPr lang="es-VE" sz="1800" dirty="0" smtClean="0"/>
              <a:t>el archivo </a:t>
            </a:r>
            <a:r>
              <a:rPr lang="es-VE" sz="1800" i="1" dirty="0" err="1" smtClean="0">
                <a:solidFill>
                  <a:srgbClr val="FF0000"/>
                </a:solidFill>
              </a:rPr>
              <a:t>package.json</a:t>
            </a:r>
            <a:r>
              <a:rPr lang="es-VE" sz="1800" dirty="0" smtClean="0"/>
              <a:t> (Ya tiene configuradas todas las dependencias NPM del proyecto)</a:t>
            </a:r>
          </a:p>
          <a:p>
            <a:pPr marL="560070" lvl="1" indent="-285750"/>
            <a:r>
              <a:rPr lang="es-VE" sz="1600" b="1" dirty="0" smtClean="0"/>
              <a:t>EJECUTAR </a:t>
            </a:r>
            <a:r>
              <a:rPr lang="es-VE" sz="1600" b="1" i="1" dirty="0" err="1" smtClean="0">
                <a:solidFill>
                  <a:srgbClr val="0070C0"/>
                </a:solidFill>
              </a:rPr>
              <a:t>npm</a:t>
            </a:r>
            <a:r>
              <a:rPr lang="es-VE" sz="1600" b="1" i="1" dirty="0" smtClean="0">
                <a:solidFill>
                  <a:srgbClr val="0070C0"/>
                </a:solidFill>
              </a:rPr>
              <a:t> – </a:t>
            </a:r>
            <a:r>
              <a:rPr lang="es-VE" sz="1600" b="1" i="1" dirty="0" err="1" smtClean="0">
                <a:solidFill>
                  <a:srgbClr val="0070C0"/>
                </a:solidFill>
              </a:rPr>
              <a:t>install</a:t>
            </a:r>
            <a:endParaRPr lang="es-VE" sz="1600" b="1" i="1" dirty="0" smtClean="0">
              <a:solidFill>
                <a:srgbClr val="0070C0"/>
              </a:solidFill>
            </a:endParaRPr>
          </a:p>
          <a:p>
            <a:pPr marL="834390" lvl="2" indent="-285750"/>
            <a:r>
              <a:rPr lang="es-VE" sz="1400" b="1" dirty="0" smtClean="0"/>
              <a:t>Esto instalará </a:t>
            </a:r>
            <a:r>
              <a:rPr lang="es-VE" sz="1400" b="1" dirty="0" err="1" smtClean="0"/>
              <a:t>bower</a:t>
            </a:r>
            <a:r>
              <a:rPr lang="es-VE" sz="1400" b="1" dirty="0" smtClean="0"/>
              <a:t>, </a:t>
            </a:r>
            <a:r>
              <a:rPr lang="es-VE" sz="1400" b="1" dirty="0" err="1" smtClean="0"/>
              <a:t>browserify</a:t>
            </a:r>
            <a:r>
              <a:rPr lang="es-VE" sz="1400" b="1" dirty="0" smtClean="0"/>
              <a:t>, </a:t>
            </a:r>
            <a:r>
              <a:rPr lang="es-VE" sz="1400" b="1" dirty="0" err="1" smtClean="0"/>
              <a:t>uglify</a:t>
            </a:r>
            <a:r>
              <a:rPr lang="es-VE" sz="1400" b="1" dirty="0" smtClean="0"/>
              <a:t>, </a:t>
            </a:r>
            <a:r>
              <a:rPr lang="es-VE" sz="1400" b="1" dirty="0" err="1" smtClean="0"/>
              <a:t>etc</a:t>
            </a:r>
            <a:endParaRPr lang="es-VE" sz="1400" b="1" dirty="0" smtClean="0"/>
          </a:p>
          <a:p>
            <a:pPr marL="560070" lvl="1" indent="-285750"/>
            <a:r>
              <a:rPr lang="es-VE" b="1" dirty="0" smtClean="0"/>
              <a:t>EJECUTAR </a:t>
            </a:r>
            <a:r>
              <a:rPr lang="es-VE" sz="1600" b="1" i="1" dirty="0" err="1" smtClean="0">
                <a:solidFill>
                  <a:srgbClr val="0070C0"/>
                </a:solidFill>
              </a:rPr>
              <a:t>bower</a:t>
            </a:r>
            <a:r>
              <a:rPr lang="es-VE" sz="1600" b="1" i="1" dirty="0" smtClean="0">
                <a:solidFill>
                  <a:srgbClr val="0070C0"/>
                </a:solidFill>
              </a:rPr>
              <a:t> </a:t>
            </a:r>
            <a:r>
              <a:rPr lang="es-VE" sz="1600" b="1" i="1" dirty="0" smtClean="0">
                <a:solidFill>
                  <a:srgbClr val="0070C0"/>
                </a:solidFill>
              </a:rPr>
              <a:t>–</a:t>
            </a:r>
            <a:r>
              <a:rPr lang="es-VE" sz="1600" b="1" i="1" dirty="0" err="1" smtClean="0">
                <a:solidFill>
                  <a:srgbClr val="0070C0"/>
                </a:solidFill>
              </a:rPr>
              <a:t>install</a:t>
            </a:r>
            <a:endParaRPr lang="es-VE" sz="1600" b="1" i="1" dirty="0" smtClean="0">
              <a:solidFill>
                <a:srgbClr val="0070C0"/>
              </a:solidFill>
            </a:endParaRPr>
          </a:p>
          <a:p>
            <a:pPr marL="834390" lvl="2" indent="-285750"/>
            <a:r>
              <a:rPr lang="es-VE" sz="1400" b="1" dirty="0" smtClean="0"/>
              <a:t>Esto descargará las librerías </a:t>
            </a:r>
            <a:r>
              <a:rPr lang="es-VE" sz="1400" b="1" dirty="0" err="1" smtClean="0"/>
              <a:t>javascript</a:t>
            </a:r>
            <a:r>
              <a:rPr lang="es-VE" sz="1400" b="1" dirty="0" smtClean="0"/>
              <a:t> de </a:t>
            </a:r>
            <a:r>
              <a:rPr lang="es-VE" sz="1400" b="1" dirty="0" err="1" smtClean="0"/>
              <a:t>bootstrap</a:t>
            </a:r>
            <a:r>
              <a:rPr lang="es-VE" sz="1400" b="1" dirty="0" smtClean="0"/>
              <a:t> y </a:t>
            </a:r>
            <a:r>
              <a:rPr lang="es-VE" sz="1400" b="1" dirty="0" err="1" smtClean="0"/>
              <a:t>jqyery</a:t>
            </a:r>
            <a:endParaRPr lang="es-VE" sz="1400" b="1" dirty="0" smtClean="0"/>
          </a:p>
          <a:p>
            <a:pPr marL="285750" indent="-285750"/>
            <a:r>
              <a:rPr lang="es-VE" sz="1800" b="1" dirty="0" smtClean="0"/>
              <a:t>Instalar </a:t>
            </a:r>
            <a:r>
              <a:rPr lang="es-VE" sz="1800" b="1" dirty="0" err="1" smtClean="0"/>
              <a:t>Brackets</a:t>
            </a:r>
            <a:endParaRPr lang="es-VE" sz="1800" b="1" dirty="0" smtClean="0"/>
          </a:p>
          <a:p>
            <a:pPr marL="560070" lvl="1" indent="-285750"/>
            <a:r>
              <a:rPr lang="es-VE" sz="1400" b="1" dirty="0" smtClean="0"/>
              <a:t>Instalar el </a:t>
            </a:r>
            <a:r>
              <a:rPr lang="es-VE" sz="1400" b="1" dirty="0" err="1" smtClean="0"/>
              <a:t>plugin</a:t>
            </a:r>
            <a:r>
              <a:rPr lang="es-VE" sz="1400" b="1" dirty="0" smtClean="0"/>
              <a:t> de </a:t>
            </a:r>
            <a:r>
              <a:rPr lang="es-VE" sz="1400" b="1" dirty="0" err="1" smtClean="0"/>
              <a:t>brackets</a:t>
            </a:r>
            <a:r>
              <a:rPr lang="es-VE" sz="1400" b="1" dirty="0" smtClean="0"/>
              <a:t> de </a:t>
            </a:r>
            <a:r>
              <a:rPr lang="es-VE" sz="1400" b="1" dirty="0" err="1" smtClean="0"/>
              <a:t>grunt</a:t>
            </a:r>
            <a:endParaRPr lang="es-VE" sz="1400" b="1" dirty="0" smtClean="0"/>
          </a:p>
          <a:p>
            <a:pPr marL="285750" indent="-285750">
              <a:buNone/>
            </a:pPr>
            <a:endParaRPr lang="es-VE" b="1" dirty="0" smtClean="0"/>
          </a:p>
          <a:p>
            <a:pPr marL="560070" lvl="1" indent="-285750"/>
            <a:endParaRPr lang="es-VE" sz="1400" b="1" dirty="0" smtClean="0"/>
          </a:p>
          <a:p>
            <a:endParaRPr lang="es-V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Instalación de </a:t>
            </a:r>
            <a:r>
              <a:rPr lang="es-VE" dirty="0" err="1" smtClean="0"/>
              <a:t>Bower</a:t>
            </a:r>
            <a:r>
              <a:rPr lang="es-VE" dirty="0" smtClean="0"/>
              <a:t> </a:t>
            </a:r>
            <a:endParaRPr lang="es-VE" dirty="0"/>
          </a:p>
        </p:txBody>
      </p:sp>
      <p:pic>
        <p:nvPicPr>
          <p:cNvPr id="2050" name="Picture 2" descr="C:\Users\cmoh\AppData\Local\Temp\SNAGHTML48fedc7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7137311" cy="4999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3433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err="1" smtClean="0"/>
              <a:t>Bower</a:t>
            </a:r>
            <a:r>
              <a:rPr lang="es-VE" dirty="0" smtClean="0"/>
              <a:t> INIT</a:t>
            </a:r>
            <a:endParaRPr lang="es-V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8150687" cy="4285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2086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Instalar </a:t>
            </a:r>
            <a:r>
              <a:rPr lang="es-VE" dirty="0" err="1" smtClean="0"/>
              <a:t>Bootstrap</a:t>
            </a:r>
            <a:r>
              <a:rPr lang="es-VE" dirty="0" smtClean="0"/>
              <a:t> con </a:t>
            </a:r>
            <a:r>
              <a:rPr lang="es-VE" dirty="0" err="1" smtClean="0"/>
              <a:t>Bower</a:t>
            </a:r>
            <a:endParaRPr lang="es-V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58" y="1340768"/>
            <a:ext cx="7332663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58" y="4598318"/>
            <a:ext cx="69992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39552" y="5939408"/>
            <a:ext cx="7404669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VE" i="1" dirty="0" smtClean="0"/>
              <a:t>Usar [</a:t>
            </a:r>
            <a:r>
              <a:rPr lang="es-VE" i="1" dirty="0" err="1" smtClean="0">
                <a:solidFill>
                  <a:srgbClr val="00B050"/>
                </a:solidFill>
              </a:rPr>
              <a:t>bower</a:t>
            </a:r>
            <a:r>
              <a:rPr lang="es-VE" i="1" dirty="0" smtClean="0">
                <a:solidFill>
                  <a:srgbClr val="00B050"/>
                </a:solidFill>
              </a:rPr>
              <a:t> </a:t>
            </a:r>
            <a:r>
              <a:rPr lang="es-VE" i="1" dirty="0" err="1">
                <a:solidFill>
                  <a:srgbClr val="00B050"/>
                </a:solidFill>
              </a:rPr>
              <a:t>install</a:t>
            </a:r>
            <a:r>
              <a:rPr lang="es-VE" i="1" dirty="0">
                <a:solidFill>
                  <a:srgbClr val="00B050"/>
                </a:solidFill>
              </a:rPr>
              <a:t> </a:t>
            </a:r>
            <a:r>
              <a:rPr lang="es-VE" i="1" dirty="0" err="1">
                <a:solidFill>
                  <a:srgbClr val="00B050"/>
                </a:solidFill>
              </a:rPr>
              <a:t>bootstrap</a:t>
            </a:r>
            <a:r>
              <a:rPr lang="es-VE" i="1" dirty="0">
                <a:solidFill>
                  <a:srgbClr val="00B050"/>
                </a:solidFill>
              </a:rPr>
              <a:t> </a:t>
            </a:r>
            <a:r>
              <a:rPr lang="es-VE" i="1" dirty="0" smtClean="0">
                <a:solidFill>
                  <a:srgbClr val="00B050"/>
                </a:solidFill>
              </a:rPr>
              <a:t>--</a:t>
            </a:r>
            <a:r>
              <a:rPr lang="es-VE" i="1" dirty="0" err="1" smtClean="0">
                <a:solidFill>
                  <a:srgbClr val="00B050"/>
                </a:solidFill>
              </a:rPr>
              <a:t>save</a:t>
            </a:r>
            <a:r>
              <a:rPr lang="es-VE" i="1" dirty="0" smtClean="0"/>
              <a:t>] </a:t>
            </a:r>
            <a:r>
              <a:rPr lang="es-VE" dirty="0" smtClean="0"/>
              <a:t>– Para guardar la dependencia en </a:t>
            </a:r>
            <a:r>
              <a:rPr lang="es-VE" dirty="0" err="1" smtClean="0"/>
              <a:t>bower.json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xmlns="" val="360884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Instalar </a:t>
            </a:r>
            <a:r>
              <a:rPr lang="es-VE" dirty="0" err="1" smtClean="0"/>
              <a:t>Browserify</a:t>
            </a:r>
            <a:endParaRPr lang="es-VE" dirty="0"/>
          </a:p>
        </p:txBody>
      </p:sp>
      <p:pic>
        <p:nvPicPr>
          <p:cNvPr id="1026" name="Picture 2" descr="C:\Users\Arkiteck\AppData\Local\Temp\SNAGHTMLc51a7b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340768"/>
            <a:ext cx="5040560" cy="53660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Instalar GRUNT</a:t>
            </a:r>
            <a:endParaRPr lang="es-VE" dirty="0"/>
          </a:p>
        </p:txBody>
      </p:sp>
      <p:pic>
        <p:nvPicPr>
          <p:cNvPr id="21510" name="Picture 6" descr="C:\Users\Arkiteck\AppData\Local\Temp\SNAGHTMLc5c64b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340768"/>
            <a:ext cx="4824536" cy="5517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1134</TotalTime>
  <Words>434</Words>
  <Application>Microsoft Office PowerPoint</Application>
  <PresentationFormat>Presentación en pantalla (4:3)</PresentationFormat>
  <Paragraphs>104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Claridad</vt:lpstr>
      <vt:lpstr>Herramientas</vt:lpstr>
      <vt:lpstr>Archivos de Software</vt:lpstr>
      <vt:lpstr>Instalación de Herramientas</vt:lpstr>
      <vt:lpstr>Pasos Mínimos para preparación del ambiente</vt:lpstr>
      <vt:lpstr>Instalación de Bower </vt:lpstr>
      <vt:lpstr>Bower INIT</vt:lpstr>
      <vt:lpstr>Instalar Bootstrap con Bower</vt:lpstr>
      <vt:lpstr>Instalar Browserify</vt:lpstr>
      <vt:lpstr>Instalar GRUNT</vt:lpstr>
      <vt:lpstr>Sumar grunt al proyecto</vt:lpstr>
      <vt:lpstr>Archivos resultantes</vt:lpstr>
      <vt:lpstr>DEPLOYdel SITE con GRUNT</vt:lpstr>
      <vt:lpstr>Páginas de Referencia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Moh</dc:creator>
  <cp:lastModifiedBy>Carlos Moh</cp:lastModifiedBy>
  <cp:revision>61</cp:revision>
  <dcterms:created xsi:type="dcterms:W3CDTF">2015-09-25T17:33:51Z</dcterms:created>
  <dcterms:modified xsi:type="dcterms:W3CDTF">2015-10-28T06:41:20Z</dcterms:modified>
</cp:coreProperties>
</file>