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9" r:id="rId2"/>
    <p:sldId id="261" r:id="rId3"/>
    <p:sldId id="260" r:id="rId4"/>
    <p:sldId id="262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63" r:id="rId13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12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25/10/2015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25/10/2015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25/10/2015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25/10/2015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25/10/2015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25/10/2015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25/10/2015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25/10/2015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25/10/2015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25/10/2015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25/10/2015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7A847CFC-816F-41D0-AAC0-9BF4FEBC753E}" type="datetimeFigureOut">
              <a:rPr lang="es-ES" smtClean="0"/>
              <a:pPr/>
              <a:t>25/10/2015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shoo/UglifyJS" TargetMode="External"/><Relationship Id="rId2" Type="http://schemas.openxmlformats.org/officeDocument/2006/relationships/hyperlink" Target="http://lesscss.org/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caniuse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brackets.io/" TargetMode="External"/><Relationship Id="rId2" Type="http://schemas.openxmlformats.org/officeDocument/2006/relationships/hyperlink" Target="http://blog.escuelaweb.net/manejar-paquetes-cliente-con-bower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it-for-windows/git/releases/tag/v2.5.3.windows.1" TargetMode="External"/><Relationship Id="rId2" Type="http://schemas.openxmlformats.org/officeDocument/2006/relationships/hyperlink" Target="https://nodejs.org/en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VE" dirty="0" smtClean="0"/>
              <a:t>Herramientas</a:t>
            </a:r>
            <a:endParaRPr lang="es-V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s-VE" sz="2400" dirty="0" smtClean="0"/>
          </a:p>
          <a:p>
            <a:endParaRPr lang="es-VE" sz="2400" dirty="0" smtClean="0"/>
          </a:p>
          <a:p>
            <a:endParaRPr lang="es-VE" sz="2400" dirty="0" smtClean="0"/>
          </a:p>
          <a:p>
            <a:endParaRPr lang="es-VE" dirty="0" smtClean="0"/>
          </a:p>
          <a:p>
            <a:endParaRPr lang="es-VE" u="sng" dirty="0" smtClean="0"/>
          </a:p>
          <a:p>
            <a:endParaRPr lang="es-VE" dirty="0" smtClean="0"/>
          </a:p>
          <a:p>
            <a:endParaRPr lang="es-VE" dirty="0" smtClean="0"/>
          </a:p>
          <a:p>
            <a:endParaRPr lang="en-US" dirty="0" smtClean="0"/>
          </a:p>
          <a:p>
            <a:endParaRPr lang="es-VE" dirty="0" err="1" smtClean="0"/>
          </a:p>
          <a:p>
            <a:endParaRPr lang="es-VE" sz="2400" dirty="0" smtClean="0"/>
          </a:p>
          <a:p>
            <a:endParaRPr lang="es-VE" sz="2400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/>
        </p:nvGraphicFramePr>
        <p:xfrm>
          <a:off x="611560" y="1556794"/>
          <a:ext cx="7992889" cy="51768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8192"/>
                <a:gridCol w="4680520"/>
                <a:gridCol w="1584177"/>
              </a:tblGrid>
              <a:tr h="396165">
                <a:tc>
                  <a:txBody>
                    <a:bodyPr/>
                    <a:lstStyle/>
                    <a:p>
                      <a:endParaRPr lang="es-V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V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VE" dirty="0"/>
                    </a:p>
                  </a:txBody>
                  <a:tcPr/>
                </a:tc>
              </a:tr>
              <a:tr h="39592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VE" sz="1800" smtClean="0"/>
                        <a:t>NODE (NPM)</a:t>
                      </a:r>
                      <a:endParaRPr lang="es-VE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VE" sz="1800" dirty="0" smtClean="0"/>
                        <a:t>manejador de paquetes</a:t>
                      </a:r>
                      <a:endParaRPr lang="es-V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VE" smtClean="0"/>
                        <a:t>Instalador</a:t>
                      </a:r>
                      <a:endParaRPr lang="es-VE" dirty="0"/>
                    </a:p>
                  </a:txBody>
                  <a:tcPr/>
                </a:tc>
              </a:tr>
              <a:tr h="432208">
                <a:tc>
                  <a:txBody>
                    <a:bodyPr/>
                    <a:lstStyle/>
                    <a:p>
                      <a:r>
                        <a:rPr lang="es-VE" dirty="0" smtClean="0"/>
                        <a:t>Cliente </a:t>
                      </a:r>
                      <a:r>
                        <a:rPr lang="es-VE" dirty="0" smtClean="0"/>
                        <a:t>GIT</a:t>
                      </a:r>
                      <a:endParaRPr lang="es-V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VE" dirty="0" smtClean="0"/>
                        <a:t>recomendado MSGIT</a:t>
                      </a:r>
                      <a:endParaRPr lang="es-V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VE" dirty="0" smtClean="0"/>
                        <a:t>Instalador</a:t>
                      </a:r>
                    </a:p>
                  </a:txBody>
                  <a:tcPr/>
                </a:tc>
              </a:tr>
              <a:tr h="39616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VE" sz="1800" dirty="0" err="1" smtClean="0"/>
                        <a:t>Bower</a:t>
                      </a:r>
                      <a:endParaRPr lang="es-VE" sz="1800" dirty="0" smtClean="0"/>
                    </a:p>
                    <a:p>
                      <a:endParaRPr lang="es-V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VE" sz="1800" dirty="0" smtClean="0"/>
                        <a:t>manejador de dependencias de librerías FRONT</a:t>
                      </a:r>
                      <a:endParaRPr lang="es-V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VE" baseline="0" dirty="0" smtClean="0"/>
                        <a:t>NPM</a:t>
                      </a:r>
                      <a:endParaRPr lang="es-VE" dirty="0"/>
                    </a:p>
                  </a:txBody>
                  <a:tcPr/>
                </a:tc>
              </a:tr>
              <a:tr h="396165">
                <a:tc>
                  <a:txBody>
                    <a:bodyPr/>
                    <a:lstStyle/>
                    <a:p>
                      <a:r>
                        <a:rPr lang="es-VE" dirty="0" err="1" smtClean="0"/>
                        <a:t>LessCSS</a:t>
                      </a:r>
                      <a:endParaRPr lang="es-V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VE" dirty="0" smtClean="0"/>
                        <a:t>Librería para extensión de CSS </a:t>
                      </a:r>
                      <a:r>
                        <a:rPr lang="es-VE" sz="1100" dirty="0" smtClean="0"/>
                        <a:t>(</a:t>
                      </a:r>
                      <a:r>
                        <a:rPr lang="es-VE" sz="1100" dirty="0" smtClean="0">
                          <a:hlinkClick r:id="rId2"/>
                        </a:rPr>
                        <a:t>http://lesscss.org</a:t>
                      </a:r>
                      <a:r>
                        <a:rPr lang="es-VE" sz="1100" dirty="0" smtClean="0"/>
                        <a:t>/)</a:t>
                      </a:r>
                      <a:endParaRPr lang="es-V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VE" baseline="0" dirty="0" smtClean="0"/>
                        <a:t>NPM</a:t>
                      </a:r>
                      <a:endParaRPr lang="es-VE" dirty="0" smtClean="0"/>
                    </a:p>
                  </a:txBody>
                  <a:tcPr/>
                </a:tc>
              </a:tr>
              <a:tr h="403915">
                <a:tc>
                  <a:txBody>
                    <a:bodyPr/>
                    <a:lstStyle/>
                    <a:p>
                      <a:r>
                        <a:rPr lang="es-VE" dirty="0" err="1" smtClean="0"/>
                        <a:t>Browserify</a:t>
                      </a:r>
                      <a:endParaRPr lang="es-V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VE" dirty="0" smtClean="0"/>
                        <a:t>Librería para la programación web modular</a:t>
                      </a:r>
                      <a:endParaRPr lang="es-V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VE" baseline="0" dirty="0" smtClean="0"/>
                        <a:t>NPM</a:t>
                      </a:r>
                      <a:endParaRPr lang="es-VE" dirty="0" smtClean="0"/>
                    </a:p>
                  </a:txBody>
                  <a:tcPr/>
                </a:tc>
              </a:tr>
              <a:tr h="683793">
                <a:tc>
                  <a:txBody>
                    <a:bodyPr/>
                    <a:lstStyle/>
                    <a:p>
                      <a:r>
                        <a:rPr lang="es-VE" dirty="0" err="1" smtClean="0"/>
                        <a:t>Grunt</a:t>
                      </a:r>
                      <a:endParaRPr lang="es-V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VE" dirty="0" smtClean="0"/>
                        <a:t>Librería para la automatización de tareas de </a:t>
                      </a:r>
                      <a:r>
                        <a:rPr lang="es-VE" dirty="0" err="1" smtClean="0"/>
                        <a:t>deployment</a:t>
                      </a:r>
                      <a:endParaRPr lang="es-V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VE" baseline="0" dirty="0" smtClean="0"/>
                        <a:t>NPM</a:t>
                      </a:r>
                      <a:endParaRPr lang="es-VE" dirty="0" smtClean="0"/>
                    </a:p>
                  </a:txBody>
                  <a:tcPr/>
                </a:tc>
              </a:tr>
              <a:tr h="396165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hlinkClick r:id="rId3"/>
                        </a:rPr>
                        <a:t>UglifyJS</a:t>
                      </a:r>
                      <a:endParaRPr lang="es-V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Javascript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minification</a:t>
                      </a:r>
                      <a:endParaRPr lang="es-V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VE" baseline="0" dirty="0" smtClean="0"/>
                        <a:t>NPM</a:t>
                      </a:r>
                      <a:endParaRPr lang="es-VE" dirty="0" smtClean="0"/>
                    </a:p>
                  </a:txBody>
                  <a:tcPr/>
                </a:tc>
              </a:tr>
              <a:tr h="396165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Jshint</a:t>
                      </a:r>
                      <a:endParaRPr lang="es-V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Valida</a:t>
                      </a:r>
                      <a:r>
                        <a:rPr lang="en-US" dirty="0" smtClean="0"/>
                        <a:t> el </a:t>
                      </a:r>
                      <a:r>
                        <a:rPr lang="en-US" dirty="0" err="1" smtClean="0"/>
                        <a:t>codigo</a:t>
                      </a:r>
                      <a:r>
                        <a:rPr lang="en-US" dirty="0" smtClean="0"/>
                        <a:t> JavaScript</a:t>
                      </a:r>
                      <a:endParaRPr lang="es-V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VE" baseline="0" dirty="0" smtClean="0"/>
                        <a:t>NPM</a:t>
                      </a:r>
                      <a:endParaRPr lang="es-VE" dirty="0" smtClean="0"/>
                    </a:p>
                  </a:txBody>
                  <a:tcPr/>
                </a:tc>
              </a:tr>
              <a:tr h="396165">
                <a:tc>
                  <a:txBody>
                    <a:bodyPr/>
                    <a:lstStyle/>
                    <a:p>
                      <a:r>
                        <a:rPr lang="es-VE" sz="1800" dirty="0" err="1" smtClean="0"/>
                        <a:t>Brackets</a:t>
                      </a:r>
                      <a:endParaRPr lang="es-V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VE" sz="1800" dirty="0" smtClean="0"/>
                        <a:t>editor de texto para desarrollo web</a:t>
                      </a:r>
                      <a:endParaRPr lang="es-V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VE" dirty="0" smtClean="0"/>
                        <a:t>Instalador</a:t>
                      </a:r>
                    </a:p>
                  </a:txBody>
                  <a:tcPr/>
                </a:tc>
              </a:tr>
              <a:tr h="396165">
                <a:tc>
                  <a:txBody>
                    <a:bodyPr/>
                    <a:lstStyle/>
                    <a:p>
                      <a:r>
                        <a:rPr lang="es-VE" dirty="0" err="1" smtClean="0"/>
                        <a:t>Emmet</a:t>
                      </a:r>
                      <a:endParaRPr lang="es-V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VE" dirty="0" smtClean="0"/>
                        <a:t>Extensión</a:t>
                      </a:r>
                      <a:r>
                        <a:rPr lang="es-VE" baseline="0" dirty="0" smtClean="0"/>
                        <a:t> recomendada para la edición de HTML y CSS (no obligatorio)</a:t>
                      </a:r>
                      <a:endParaRPr lang="es-V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VE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585810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VE" dirty="0" smtClean="0"/>
              <a:t>Archivos resultantes</a:t>
            </a:r>
            <a:endParaRPr lang="es-VE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/>
        </p:nvGraphicFramePr>
        <p:xfrm>
          <a:off x="539552" y="1628800"/>
          <a:ext cx="8136904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8452"/>
                <a:gridCol w="4068452"/>
              </a:tblGrid>
              <a:tr h="360040">
                <a:tc>
                  <a:txBody>
                    <a:bodyPr/>
                    <a:lstStyle/>
                    <a:p>
                      <a:endParaRPr lang="es-V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VE"/>
                    </a:p>
                  </a:txBody>
                  <a:tcPr/>
                </a:tc>
              </a:tr>
              <a:tr h="630070">
                <a:tc>
                  <a:txBody>
                    <a:bodyPr/>
                    <a:lstStyle/>
                    <a:p>
                      <a:r>
                        <a:rPr lang="es-VE" dirty="0" err="1" smtClean="0"/>
                        <a:t>bower.json</a:t>
                      </a:r>
                      <a:endParaRPr lang="es-V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VE" dirty="0" smtClean="0"/>
                        <a:t>Indica las librerías</a:t>
                      </a:r>
                      <a:r>
                        <a:rPr lang="es-VE" baseline="0" dirty="0" smtClean="0"/>
                        <a:t> JS que se deben descargar (</a:t>
                      </a:r>
                      <a:r>
                        <a:rPr lang="es-VE" baseline="0" dirty="0" err="1" smtClean="0"/>
                        <a:t>Jquery</a:t>
                      </a:r>
                      <a:r>
                        <a:rPr lang="es-VE" baseline="0" dirty="0" smtClean="0"/>
                        <a:t>, </a:t>
                      </a:r>
                      <a:r>
                        <a:rPr lang="es-VE" baseline="0" dirty="0" err="1" smtClean="0"/>
                        <a:t>bootstrap</a:t>
                      </a:r>
                      <a:r>
                        <a:rPr lang="es-VE" baseline="0" dirty="0" smtClean="0"/>
                        <a:t>, </a:t>
                      </a:r>
                      <a:r>
                        <a:rPr lang="es-VE" baseline="0" dirty="0" err="1" smtClean="0"/>
                        <a:t>etc</a:t>
                      </a:r>
                      <a:r>
                        <a:rPr lang="es-VE" baseline="0" dirty="0" smtClean="0"/>
                        <a:t>)</a:t>
                      </a:r>
                    </a:p>
                    <a:p>
                      <a:r>
                        <a:rPr lang="es-VE" baseline="0" dirty="0" smtClean="0"/>
                        <a:t>TIP: Es parecido a POM de </a:t>
                      </a:r>
                      <a:r>
                        <a:rPr lang="es-VE" baseline="0" dirty="0" err="1" smtClean="0"/>
                        <a:t>Maven</a:t>
                      </a:r>
                      <a:r>
                        <a:rPr lang="es-VE" baseline="0" dirty="0" smtClean="0"/>
                        <a:t>.</a:t>
                      </a:r>
                      <a:endParaRPr lang="es-VE" dirty="0"/>
                    </a:p>
                  </a:txBody>
                  <a:tcPr/>
                </a:tc>
              </a:tr>
              <a:tr h="723782">
                <a:tc>
                  <a:txBody>
                    <a:bodyPr/>
                    <a:lstStyle/>
                    <a:p>
                      <a:r>
                        <a:rPr lang="es-VE" dirty="0" err="1" smtClean="0"/>
                        <a:t>package.json</a:t>
                      </a:r>
                      <a:endParaRPr lang="es-V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VE" dirty="0" smtClean="0"/>
                        <a:t>Indica</a:t>
                      </a:r>
                      <a:r>
                        <a:rPr lang="es-VE" baseline="0" dirty="0" smtClean="0"/>
                        <a:t> los PLUGINS de GRUNT que se deben descargar (</a:t>
                      </a:r>
                      <a:r>
                        <a:rPr lang="es-VE" baseline="0" dirty="0" err="1" smtClean="0"/>
                        <a:t>browserify</a:t>
                      </a:r>
                      <a:r>
                        <a:rPr lang="es-VE" baseline="0" dirty="0" smtClean="0"/>
                        <a:t>, </a:t>
                      </a:r>
                      <a:r>
                        <a:rPr lang="es-VE" baseline="0" dirty="0" err="1" smtClean="0"/>
                        <a:t>jshint</a:t>
                      </a:r>
                      <a:r>
                        <a:rPr lang="es-VE" baseline="0" dirty="0" smtClean="0"/>
                        <a:t>, </a:t>
                      </a:r>
                      <a:r>
                        <a:rPr lang="es-VE" baseline="0" dirty="0" err="1" smtClean="0"/>
                        <a:t>uglify</a:t>
                      </a:r>
                      <a:r>
                        <a:rPr lang="es-VE" baseline="0" dirty="0" smtClean="0"/>
                        <a:t>)</a:t>
                      </a:r>
                      <a:endParaRPr lang="es-VE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VE" dirty="0" err="1" smtClean="0"/>
              <a:t>DEPLOYdel</a:t>
            </a:r>
            <a:r>
              <a:rPr lang="es-VE" dirty="0" smtClean="0"/>
              <a:t> SITE con GRUNT</a:t>
            </a:r>
            <a:endParaRPr lang="es-V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VE" dirty="0" smtClean="0"/>
              <a:t>Crear y Editar el </a:t>
            </a:r>
            <a:r>
              <a:rPr lang="es-VE" dirty="0" smtClean="0"/>
              <a:t>archivo </a:t>
            </a:r>
            <a:r>
              <a:rPr lang="es-VE" dirty="0" smtClean="0"/>
              <a:t>Gruntfile.js, ver documentación de GRUNT.</a:t>
            </a:r>
          </a:p>
          <a:p>
            <a:r>
              <a:rPr lang="es-VE" dirty="0" smtClean="0"/>
              <a:t>Ejecutar en el directorio </a:t>
            </a:r>
            <a:r>
              <a:rPr lang="es-VE" dirty="0" err="1" smtClean="0"/>
              <a:t>raiz</a:t>
            </a:r>
            <a:r>
              <a:rPr lang="es-VE" dirty="0" smtClean="0"/>
              <a:t> del proyecto:</a:t>
            </a:r>
          </a:p>
          <a:p>
            <a:pPr lvl="1"/>
            <a:r>
              <a:rPr lang="es-VE" dirty="0" err="1" smtClean="0"/>
              <a:t>grunt</a:t>
            </a:r>
            <a:r>
              <a:rPr lang="es-VE" dirty="0" smtClean="0"/>
              <a:t> </a:t>
            </a:r>
            <a:r>
              <a:rPr lang="es-VE" dirty="0" smtClean="0"/>
              <a:t>–v</a:t>
            </a:r>
          </a:p>
          <a:p>
            <a:pPr>
              <a:buNone/>
            </a:pPr>
            <a:endParaRPr lang="es-VE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VE" dirty="0" smtClean="0"/>
              <a:t>Páginas de Referencia</a:t>
            </a:r>
            <a:endParaRPr lang="es-V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VE" dirty="0">
                <a:hlinkClick r:id="rId2"/>
              </a:rPr>
              <a:t>http://caniuse.com</a:t>
            </a:r>
            <a:r>
              <a:rPr lang="es-VE" dirty="0" smtClean="0">
                <a:hlinkClick r:id="rId2"/>
              </a:rPr>
              <a:t>/</a:t>
            </a:r>
            <a:r>
              <a:rPr lang="es-VE" dirty="0" smtClean="0"/>
              <a:t> - Indica compatibilidad HTML y CSS</a:t>
            </a:r>
          </a:p>
          <a:p>
            <a:endParaRPr lang="es-VE" dirty="0"/>
          </a:p>
        </p:txBody>
      </p:sp>
    </p:spTree>
    <p:extLst>
      <p:ext uri="{BB962C8B-B14F-4D97-AF65-F5344CB8AC3E}">
        <p14:creationId xmlns="" xmlns:p14="http://schemas.microsoft.com/office/powerpoint/2010/main" val="2061773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VE" dirty="0" smtClean="0"/>
              <a:t>Archivos de Software</a:t>
            </a:r>
            <a:endParaRPr lang="es-V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540768"/>
          </a:xfrm>
        </p:spPr>
        <p:txBody>
          <a:bodyPr>
            <a:normAutofit/>
          </a:bodyPr>
          <a:lstStyle/>
          <a:p>
            <a:pPr marL="285750" indent="-285750"/>
            <a:r>
              <a:rPr lang="es-VE" dirty="0" smtClean="0"/>
              <a:t>Git-2.5.3-64-bit.exe</a:t>
            </a:r>
          </a:p>
          <a:p>
            <a:pPr marL="285750" indent="-285750"/>
            <a:r>
              <a:rPr lang="es-VE" dirty="0" smtClean="0"/>
              <a:t>node-v4.1.1-x64.msi</a:t>
            </a:r>
          </a:p>
          <a:p>
            <a:pPr marL="285750" indent="-285750"/>
            <a:r>
              <a:rPr lang="es-VE" dirty="0" smtClean="0"/>
              <a:t>Brackets.1.4.Extract.msi</a:t>
            </a:r>
          </a:p>
          <a:p>
            <a:pPr marL="285750" indent="-285750"/>
            <a:endParaRPr lang="es-VE" dirty="0" smtClean="0"/>
          </a:p>
          <a:p>
            <a:pPr marL="0" indent="0">
              <a:buNone/>
            </a:pPr>
            <a:endParaRPr lang="es-VE" dirty="0"/>
          </a:p>
          <a:p>
            <a:endParaRPr lang="es-VE" dirty="0"/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467544" y="3014464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VE" sz="4000" b="0" i="0" u="none" strike="noStrike" kern="1200" cap="none" spc="-10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Enlaces instructivos</a:t>
            </a:r>
            <a:endParaRPr kumimoji="0" lang="es-VE" sz="4000" b="0" i="0" u="none" strike="noStrike" kern="1200" cap="none" spc="-10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2 Marcador de contenido"/>
          <p:cNvSpPr txBox="1">
            <a:spLocks/>
          </p:cNvSpPr>
          <p:nvPr/>
        </p:nvSpPr>
        <p:spPr>
          <a:xfrm>
            <a:off x="467544" y="4149080"/>
            <a:ext cx="8229600" cy="24482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 pitchFamily="34" charset="0"/>
              <a:buChar char="•"/>
              <a:tabLst/>
              <a:defRPr/>
            </a:pPr>
            <a:r>
              <a:rPr kumimoji="0" lang="es-VE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2"/>
              </a:rPr>
              <a:t>http://blog.escuelaweb.net/manejar-paquetes-cliente-con-bower/  </a:t>
            </a:r>
            <a:r>
              <a:rPr kumimoji="0" lang="es-VE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 </a:t>
            </a:r>
            <a:r>
              <a:rPr kumimoji="0" lang="es-VE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Tutorial uso de BOWER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 pitchFamily="34" charset="0"/>
              <a:buChar char="•"/>
              <a:tabLst/>
              <a:defRPr/>
            </a:pPr>
            <a:r>
              <a:rPr kumimoji="0" lang="es-VE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3"/>
              </a:rPr>
              <a:t>http://brackets.io/</a:t>
            </a:r>
            <a:r>
              <a:rPr kumimoji="0" lang="es-VE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s-VE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 Editor Texto para desarrollo web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 pitchFamily="34" charset="0"/>
              <a:buChar char="•"/>
              <a:tabLst/>
              <a:defRPr/>
            </a:pPr>
            <a:endParaRPr kumimoji="0" lang="es-VE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 pitchFamily="34" charset="0"/>
              <a:buChar char="•"/>
              <a:tabLst/>
              <a:defRPr/>
            </a:pPr>
            <a:endParaRPr kumimoji="0" lang="es-VE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 pitchFamily="34" charset="0"/>
              <a:buNone/>
              <a:tabLst/>
              <a:defRPr/>
            </a:pPr>
            <a:endParaRPr kumimoji="0" lang="es-VE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" marR="0" lvl="0" indent="-18288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 pitchFamily="34" charset="0"/>
              <a:buChar char="•"/>
              <a:tabLst/>
              <a:defRPr/>
            </a:pPr>
            <a:endParaRPr kumimoji="0" lang="es-VE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03682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VE" dirty="0" smtClean="0"/>
              <a:t>Instalación de Herramientas</a:t>
            </a:r>
            <a:endParaRPr lang="es-V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/>
            <a:r>
              <a:rPr lang="es-VE" sz="1600" b="1" dirty="0" smtClean="0"/>
              <a:t>Instalar </a:t>
            </a:r>
            <a:r>
              <a:rPr lang="es-VE" sz="1600" b="1" dirty="0" smtClean="0"/>
              <a:t>NODE </a:t>
            </a:r>
            <a:r>
              <a:rPr lang="es-VE" sz="1600" dirty="0" smtClean="0"/>
              <a:t>- </a:t>
            </a:r>
            <a:r>
              <a:rPr lang="es-VE" sz="1600" dirty="0" smtClean="0">
                <a:hlinkClick r:id="rId2"/>
              </a:rPr>
              <a:t>https</a:t>
            </a:r>
            <a:r>
              <a:rPr lang="es-VE" sz="1600" dirty="0" smtClean="0">
                <a:hlinkClick r:id="rId2"/>
              </a:rPr>
              <a:t>://nodejs.org/en/</a:t>
            </a:r>
            <a:r>
              <a:rPr lang="es-VE" sz="1600" dirty="0" smtClean="0">
                <a:hlinkClick r:id="rId3"/>
              </a:rPr>
              <a:t> </a:t>
            </a:r>
            <a:endParaRPr lang="es-VE" sz="1600" dirty="0" smtClean="0">
              <a:hlinkClick r:id="rId3"/>
            </a:endParaRPr>
          </a:p>
          <a:p>
            <a:pPr marL="285750" indent="-285750"/>
            <a:r>
              <a:rPr lang="es-VE" sz="1600" b="1" dirty="0" smtClean="0"/>
              <a:t>Instalar MSGIT </a:t>
            </a:r>
            <a:r>
              <a:rPr lang="es-VE" sz="1600" dirty="0" smtClean="0"/>
              <a:t>- </a:t>
            </a:r>
            <a:r>
              <a:rPr lang="es-VE" sz="1600" dirty="0" smtClean="0">
                <a:hlinkClick r:id="rId3"/>
              </a:rPr>
              <a:t>https</a:t>
            </a:r>
            <a:r>
              <a:rPr lang="es-VE" sz="1600" dirty="0">
                <a:hlinkClick r:id="rId3"/>
              </a:rPr>
              <a:t>://</a:t>
            </a:r>
            <a:r>
              <a:rPr lang="es-VE" sz="1600" dirty="0" smtClean="0">
                <a:hlinkClick r:id="rId3"/>
              </a:rPr>
              <a:t>github.com/git-for-windows/git/releases/tag/v2.5.3.windows.1</a:t>
            </a:r>
            <a:endParaRPr lang="es-VE" sz="2400" dirty="0" smtClean="0"/>
          </a:p>
          <a:p>
            <a:pPr marL="285750" indent="-285750"/>
            <a:r>
              <a:rPr lang="es-VE" sz="1600" b="1" dirty="0" smtClean="0"/>
              <a:t>Instalar </a:t>
            </a:r>
            <a:r>
              <a:rPr lang="es-VE" sz="1600" b="1" dirty="0" smtClean="0"/>
              <a:t>BOWER </a:t>
            </a:r>
            <a:r>
              <a:rPr lang="es-VE" sz="1600" dirty="0" smtClean="0"/>
              <a:t>- </a:t>
            </a:r>
            <a:r>
              <a:rPr lang="es-VE" sz="1600" i="1" dirty="0" err="1" smtClean="0"/>
              <a:t>npm</a:t>
            </a:r>
            <a:r>
              <a:rPr lang="es-VE" sz="1600" i="1" dirty="0" smtClean="0"/>
              <a:t> </a:t>
            </a:r>
            <a:r>
              <a:rPr lang="es-VE" sz="1600" i="1" dirty="0" err="1"/>
              <a:t>install</a:t>
            </a:r>
            <a:r>
              <a:rPr lang="es-VE" sz="1600" i="1" dirty="0"/>
              <a:t> -g </a:t>
            </a:r>
            <a:r>
              <a:rPr lang="es-VE" sz="1600" i="1" dirty="0" err="1"/>
              <a:t>bower</a:t>
            </a:r>
            <a:r>
              <a:rPr lang="es-VE" sz="1600" i="1" dirty="0"/>
              <a:t> </a:t>
            </a:r>
            <a:endParaRPr lang="es-VE" sz="1600" i="1" dirty="0" smtClean="0"/>
          </a:p>
          <a:p>
            <a:pPr marL="285750" indent="-285750"/>
            <a:r>
              <a:rPr lang="en-US" sz="1600" b="1" dirty="0" err="1" smtClean="0"/>
              <a:t>Instalar</a:t>
            </a:r>
            <a:r>
              <a:rPr lang="en-US" sz="1600" b="1" dirty="0" smtClean="0"/>
              <a:t> BROWSERIFY </a:t>
            </a:r>
            <a:r>
              <a:rPr lang="en-US" sz="1600" dirty="0" smtClean="0"/>
              <a:t>- </a:t>
            </a:r>
            <a:r>
              <a:rPr lang="en-US" sz="1600" i="1" dirty="0" err="1" smtClean="0"/>
              <a:t>npm</a:t>
            </a:r>
            <a:r>
              <a:rPr lang="en-US" sz="1600" i="1" dirty="0" smtClean="0"/>
              <a:t> </a:t>
            </a:r>
            <a:r>
              <a:rPr lang="en-US" sz="1600" i="1" dirty="0" smtClean="0"/>
              <a:t>install -g </a:t>
            </a:r>
            <a:r>
              <a:rPr lang="en-US" sz="1600" i="1" dirty="0" err="1" smtClean="0"/>
              <a:t>browserify</a:t>
            </a:r>
            <a:endParaRPr lang="en-US" dirty="0" smtClean="0"/>
          </a:p>
          <a:p>
            <a:pPr marL="285750" indent="-285750"/>
            <a:r>
              <a:rPr lang="en-US" sz="1600" b="1" dirty="0" err="1" smtClean="0"/>
              <a:t>Instalar</a:t>
            </a:r>
            <a:r>
              <a:rPr lang="en-US" sz="1600" b="1" dirty="0" smtClean="0"/>
              <a:t> GRUNT </a:t>
            </a:r>
            <a:r>
              <a:rPr lang="en-US" sz="1600" dirty="0" smtClean="0"/>
              <a:t>– </a:t>
            </a:r>
          </a:p>
          <a:p>
            <a:pPr marL="560070" lvl="1" indent="-285750"/>
            <a:r>
              <a:rPr lang="en-US" sz="1600" i="1" dirty="0" err="1" smtClean="0"/>
              <a:t>npm</a:t>
            </a:r>
            <a:r>
              <a:rPr lang="en-US" sz="1600" i="1" dirty="0" smtClean="0"/>
              <a:t> install -g grunt-</a:t>
            </a:r>
            <a:r>
              <a:rPr lang="en-US" sz="1600" i="1" dirty="0" err="1" smtClean="0"/>
              <a:t>cli</a:t>
            </a:r>
            <a:endParaRPr lang="en-US" sz="1600" i="1" dirty="0" smtClean="0"/>
          </a:p>
          <a:p>
            <a:pPr marL="560070" lvl="2" indent="-285750"/>
            <a:r>
              <a:rPr lang="en-US" sz="1600" i="1" dirty="0" err="1" smtClean="0"/>
              <a:t>npm</a:t>
            </a:r>
            <a:r>
              <a:rPr lang="en-US" sz="1600" i="1" dirty="0" smtClean="0"/>
              <a:t> install grunt --save-dev</a:t>
            </a:r>
          </a:p>
          <a:p>
            <a:pPr marL="285750" indent="-285750"/>
            <a:r>
              <a:rPr lang="en-US" sz="1600" b="1" dirty="0" err="1" smtClean="0"/>
              <a:t>Instalar</a:t>
            </a:r>
            <a:r>
              <a:rPr lang="en-US" sz="1600" b="1" dirty="0" smtClean="0"/>
              <a:t> PLUGINS DE GRUNT</a:t>
            </a:r>
          </a:p>
          <a:p>
            <a:pPr marL="560070" lvl="1" indent="-285750"/>
            <a:r>
              <a:rPr lang="en-US" sz="1600" i="1" dirty="0" err="1" smtClean="0"/>
              <a:t>npm</a:t>
            </a:r>
            <a:r>
              <a:rPr lang="en-US" sz="1600" i="1" dirty="0" smtClean="0"/>
              <a:t> </a:t>
            </a:r>
            <a:r>
              <a:rPr lang="en-US" sz="1600" i="1" dirty="0" smtClean="0"/>
              <a:t>install grunt-</a:t>
            </a:r>
            <a:r>
              <a:rPr lang="en-US" sz="1600" i="1" dirty="0" err="1" smtClean="0"/>
              <a:t>contrib</a:t>
            </a:r>
            <a:r>
              <a:rPr lang="en-US" sz="1600" i="1" dirty="0" smtClean="0"/>
              <a:t>-watch --save-dev</a:t>
            </a:r>
          </a:p>
          <a:p>
            <a:pPr marL="560070" lvl="1" indent="-285750"/>
            <a:r>
              <a:rPr lang="en-US" sz="1600" i="1" dirty="0" err="1" smtClean="0"/>
              <a:t>npm</a:t>
            </a:r>
            <a:r>
              <a:rPr lang="en-US" sz="1600" i="1" dirty="0" smtClean="0"/>
              <a:t> install grunt-</a:t>
            </a:r>
            <a:r>
              <a:rPr lang="en-US" sz="1600" i="1" dirty="0" err="1" smtClean="0"/>
              <a:t>browserify</a:t>
            </a:r>
            <a:r>
              <a:rPr lang="en-US" sz="1600" i="1" dirty="0" smtClean="0"/>
              <a:t> --</a:t>
            </a:r>
            <a:r>
              <a:rPr lang="en-US" sz="1600" i="1" dirty="0" smtClean="0"/>
              <a:t>save-dev</a:t>
            </a:r>
          </a:p>
          <a:p>
            <a:pPr marL="560070" lvl="1" indent="-285750"/>
            <a:r>
              <a:rPr lang="en-US" sz="1600" i="1" dirty="0" err="1" smtClean="0"/>
              <a:t>npm</a:t>
            </a:r>
            <a:r>
              <a:rPr lang="en-US" sz="1600" i="1" dirty="0" smtClean="0"/>
              <a:t> </a:t>
            </a:r>
            <a:r>
              <a:rPr lang="en-US" sz="1600" i="1" dirty="0" smtClean="0"/>
              <a:t>install grunt-</a:t>
            </a:r>
            <a:r>
              <a:rPr lang="en-US" sz="1600" i="1" dirty="0" err="1" smtClean="0"/>
              <a:t>contrib</a:t>
            </a:r>
            <a:r>
              <a:rPr lang="en-US" sz="1600" i="1" dirty="0" smtClean="0"/>
              <a:t>-</a:t>
            </a:r>
            <a:r>
              <a:rPr lang="en-US" sz="1600" i="1" dirty="0" err="1" smtClean="0"/>
              <a:t>jshint</a:t>
            </a:r>
            <a:r>
              <a:rPr lang="en-US" sz="1600" i="1" dirty="0" smtClean="0"/>
              <a:t> --</a:t>
            </a:r>
            <a:r>
              <a:rPr lang="en-US" sz="1600" i="1" dirty="0" smtClean="0"/>
              <a:t>save-dev</a:t>
            </a:r>
          </a:p>
          <a:p>
            <a:pPr marL="560070" lvl="1" indent="-285750"/>
            <a:r>
              <a:rPr lang="en-US" sz="1600" i="1" dirty="0" err="1" smtClean="0"/>
              <a:t>npm</a:t>
            </a:r>
            <a:r>
              <a:rPr lang="en-US" sz="1600" i="1" dirty="0" smtClean="0"/>
              <a:t> install uglify-js@1</a:t>
            </a:r>
          </a:p>
          <a:p>
            <a:pPr marL="285750" indent="-285750"/>
            <a:r>
              <a:rPr lang="en-US" sz="1600" b="1" dirty="0" err="1" smtClean="0"/>
              <a:t>Instalar Brackets</a:t>
            </a:r>
            <a:endParaRPr lang="es-VE" sz="1600" b="1" dirty="0" err="1" smtClean="0"/>
          </a:p>
          <a:p>
            <a:pPr marL="285750" indent="-285750"/>
            <a:endParaRPr lang="es-VE" sz="2400" dirty="0"/>
          </a:p>
          <a:p>
            <a:endParaRPr lang="es-VE" dirty="0"/>
          </a:p>
        </p:txBody>
      </p:sp>
    </p:spTree>
    <p:extLst>
      <p:ext uri="{BB962C8B-B14F-4D97-AF65-F5344CB8AC3E}">
        <p14:creationId xmlns="" xmlns:p14="http://schemas.microsoft.com/office/powerpoint/2010/main" val="1407232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VE" dirty="0" smtClean="0"/>
              <a:t>Instalación de </a:t>
            </a:r>
            <a:r>
              <a:rPr lang="es-VE" dirty="0" err="1" smtClean="0"/>
              <a:t>Bower</a:t>
            </a:r>
            <a:r>
              <a:rPr lang="es-VE" dirty="0" smtClean="0"/>
              <a:t> </a:t>
            </a:r>
            <a:endParaRPr lang="es-VE" dirty="0"/>
          </a:p>
        </p:txBody>
      </p:sp>
      <p:pic>
        <p:nvPicPr>
          <p:cNvPr id="2050" name="Picture 2" descr="C:\Users\cmoh\AppData\Local\Temp\SNAGHTML48fedc78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556792"/>
            <a:ext cx="7137311" cy="499953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034331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VE" dirty="0" err="1" smtClean="0"/>
              <a:t>Bower</a:t>
            </a:r>
            <a:r>
              <a:rPr lang="es-VE" dirty="0" smtClean="0"/>
              <a:t> INIT</a:t>
            </a:r>
            <a:endParaRPr lang="es-VE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772816"/>
            <a:ext cx="8150687" cy="42850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2020869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VE" dirty="0" smtClean="0"/>
              <a:t>Instalar </a:t>
            </a:r>
            <a:r>
              <a:rPr lang="es-VE" dirty="0" err="1" smtClean="0"/>
              <a:t>Bootstrap</a:t>
            </a:r>
            <a:r>
              <a:rPr lang="es-VE" dirty="0" smtClean="0"/>
              <a:t> con </a:t>
            </a:r>
            <a:r>
              <a:rPr lang="es-VE" dirty="0" err="1" smtClean="0"/>
              <a:t>Bower</a:t>
            </a:r>
            <a:endParaRPr lang="es-VE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58" y="1340768"/>
            <a:ext cx="7332663" cy="325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58" y="4598318"/>
            <a:ext cx="6999287" cy="131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3 CuadroTexto"/>
          <p:cNvSpPr txBox="1"/>
          <p:nvPr/>
        </p:nvSpPr>
        <p:spPr>
          <a:xfrm>
            <a:off x="539552" y="5939408"/>
            <a:ext cx="7404669" cy="6463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VE" i="1" dirty="0" smtClean="0"/>
              <a:t>Usar [</a:t>
            </a:r>
            <a:r>
              <a:rPr lang="es-VE" i="1" dirty="0" err="1" smtClean="0">
                <a:solidFill>
                  <a:srgbClr val="00B050"/>
                </a:solidFill>
              </a:rPr>
              <a:t>bower</a:t>
            </a:r>
            <a:r>
              <a:rPr lang="es-VE" i="1" dirty="0" smtClean="0">
                <a:solidFill>
                  <a:srgbClr val="00B050"/>
                </a:solidFill>
              </a:rPr>
              <a:t> </a:t>
            </a:r>
            <a:r>
              <a:rPr lang="es-VE" i="1" dirty="0" err="1">
                <a:solidFill>
                  <a:srgbClr val="00B050"/>
                </a:solidFill>
              </a:rPr>
              <a:t>install</a:t>
            </a:r>
            <a:r>
              <a:rPr lang="es-VE" i="1" dirty="0">
                <a:solidFill>
                  <a:srgbClr val="00B050"/>
                </a:solidFill>
              </a:rPr>
              <a:t> </a:t>
            </a:r>
            <a:r>
              <a:rPr lang="es-VE" i="1" dirty="0" err="1">
                <a:solidFill>
                  <a:srgbClr val="00B050"/>
                </a:solidFill>
              </a:rPr>
              <a:t>bootstrap</a:t>
            </a:r>
            <a:r>
              <a:rPr lang="es-VE" i="1" dirty="0">
                <a:solidFill>
                  <a:srgbClr val="00B050"/>
                </a:solidFill>
              </a:rPr>
              <a:t> </a:t>
            </a:r>
            <a:r>
              <a:rPr lang="es-VE" i="1" dirty="0" smtClean="0">
                <a:solidFill>
                  <a:srgbClr val="00B050"/>
                </a:solidFill>
              </a:rPr>
              <a:t>--</a:t>
            </a:r>
            <a:r>
              <a:rPr lang="es-VE" i="1" dirty="0" err="1" smtClean="0">
                <a:solidFill>
                  <a:srgbClr val="00B050"/>
                </a:solidFill>
              </a:rPr>
              <a:t>save</a:t>
            </a:r>
            <a:r>
              <a:rPr lang="es-VE" i="1" dirty="0" smtClean="0"/>
              <a:t>] </a:t>
            </a:r>
            <a:r>
              <a:rPr lang="es-VE" dirty="0" smtClean="0"/>
              <a:t>– Para guardar la dependencia en </a:t>
            </a:r>
            <a:r>
              <a:rPr lang="es-VE" dirty="0" err="1" smtClean="0"/>
              <a:t>bower.json</a:t>
            </a:r>
            <a:endParaRPr lang="es-VE" dirty="0"/>
          </a:p>
        </p:txBody>
      </p:sp>
    </p:spTree>
    <p:extLst>
      <p:ext uri="{BB962C8B-B14F-4D97-AF65-F5344CB8AC3E}">
        <p14:creationId xmlns="" xmlns:p14="http://schemas.microsoft.com/office/powerpoint/2010/main" val="3608842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VE" dirty="0" smtClean="0"/>
              <a:t>Instalar </a:t>
            </a:r>
            <a:r>
              <a:rPr lang="es-VE" dirty="0" err="1" smtClean="0"/>
              <a:t>Browserify</a:t>
            </a:r>
            <a:endParaRPr lang="es-VE" dirty="0"/>
          </a:p>
        </p:txBody>
      </p:sp>
      <p:pic>
        <p:nvPicPr>
          <p:cNvPr id="1026" name="Picture 2" descr="C:\Users\Arkiteck\AppData\Local\Temp\SNAGHTMLc51a7b4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6" y="1340768"/>
            <a:ext cx="5040560" cy="536608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VE" dirty="0" smtClean="0"/>
              <a:t>Instalar GRUNT</a:t>
            </a:r>
            <a:endParaRPr lang="es-VE" dirty="0"/>
          </a:p>
        </p:txBody>
      </p:sp>
      <p:pic>
        <p:nvPicPr>
          <p:cNvPr id="21510" name="Picture 6" descr="C:\Users\Arkiteck\AppData\Local\Temp\SNAGHTMLc5c64bb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23728" y="1340768"/>
            <a:ext cx="4824536" cy="551723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VE" dirty="0" smtClean="0"/>
              <a:t>Sumar </a:t>
            </a:r>
            <a:r>
              <a:rPr lang="es-VE" dirty="0" err="1" smtClean="0"/>
              <a:t>grunt</a:t>
            </a:r>
            <a:r>
              <a:rPr lang="es-VE" dirty="0" smtClean="0"/>
              <a:t> al proyecto</a:t>
            </a:r>
            <a:endParaRPr lang="es-VE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2132856"/>
            <a:ext cx="6305550" cy="384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dad">
  <a:themeElements>
    <a:clrScheme name="Claridad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Clásico de Office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da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979</TotalTime>
  <Words>296</Words>
  <Application>Microsoft Office PowerPoint</Application>
  <PresentationFormat>Presentación en pantalla (4:3)</PresentationFormat>
  <Paragraphs>82</Paragraphs>
  <Slides>12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3" baseType="lpstr">
      <vt:lpstr>Claridad</vt:lpstr>
      <vt:lpstr>Herramientas</vt:lpstr>
      <vt:lpstr>Archivos de Software</vt:lpstr>
      <vt:lpstr>Instalación de Herramientas</vt:lpstr>
      <vt:lpstr>Instalación de Bower </vt:lpstr>
      <vt:lpstr>Bower INIT</vt:lpstr>
      <vt:lpstr>Instalar Bootstrap con Bower</vt:lpstr>
      <vt:lpstr>Instalar Browserify</vt:lpstr>
      <vt:lpstr>Instalar GRUNT</vt:lpstr>
      <vt:lpstr>Sumar grunt al proyecto</vt:lpstr>
      <vt:lpstr>Archivos resultantes</vt:lpstr>
      <vt:lpstr>DEPLOYdel SITE con GRUNT</vt:lpstr>
      <vt:lpstr>Páginas de Referencia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Carlos Moh</dc:creator>
  <cp:lastModifiedBy>Arkiteck</cp:lastModifiedBy>
  <cp:revision>48</cp:revision>
  <dcterms:created xsi:type="dcterms:W3CDTF">2015-09-25T17:33:51Z</dcterms:created>
  <dcterms:modified xsi:type="dcterms:W3CDTF">2015-10-25T19:38:16Z</dcterms:modified>
</cp:coreProperties>
</file>