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Architecture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838200" y="1945005"/>
            <a:ext cx="10515600" cy="460375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Context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838200" y="2588260"/>
            <a:ext cx="2144395" cy="460375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Information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3262630" y="2588260"/>
            <a:ext cx="1691005" cy="460375"/>
          </a:xfrm>
          <a:prstGeom prst="roundRect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Entity1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5337175" y="2588260"/>
            <a:ext cx="1691005" cy="460375"/>
          </a:xfrm>
          <a:prstGeom prst="roundRect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Entity2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7412355" y="2588260"/>
            <a:ext cx="1691005" cy="460375"/>
          </a:xfrm>
          <a:prstGeom prst="roundRect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Entity3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9573895" y="2588260"/>
            <a:ext cx="1779905" cy="460375"/>
          </a:xfrm>
          <a:prstGeom prst="roundRect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Entity4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38200" y="3294380"/>
            <a:ext cx="3285490" cy="46037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Snapshot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8068310" y="3294380"/>
            <a:ext cx="3285490" cy="46037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Lucenet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4539615" y="3294380"/>
            <a:ext cx="3285490" cy="46037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Indexer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838200" y="4013835"/>
            <a:ext cx="10515600" cy="460375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Persisants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Sqlite vs Json</a:t>
            </a:r>
            <a:endParaRPr lang="en-US" altLang="zh-CN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838200" y="1825625"/>
          <a:ext cx="10515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Feature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Sqlite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Json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文件关联性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强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弱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序列化与反序列化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支持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支持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查询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支持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不支持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加载模式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按需加载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一次性加载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Git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数据库粒度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文件粒度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序列化速度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        [PrimaryKey]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        public Guid Id { get; set; }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持久化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WPS 演示</Application>
  <PresentationFormat>宽屏</PresentationFormat>
  <Paragraphs>67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zhongxin013</cp:lastModifiedBy>
  <cp:revision>15</cp:revision>
  <dcterms:created xsi:type="dcterms:W3CDTF">2021-03-12T01:28:04Z</dcterms:created>
  <dcterms:modified xsi:type="dcterms:W3CDTF">2021-03-12T03:28:52Z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2052-11.8.2.8593</vt:lpwstr>
  </property>
</Properties>
</file>