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E21"/>
    <a:srgbClr val="28494E"/>
    <a:srgbClr val="263C46"/>
    <a:srgbClr val="1A3A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78" autoAdjust="0"/>
    <p:restoredTop sz="94660"/>
  </p:normalViewPr>
  <p:slideViewPr>
    <p:cSldViewPr>
      <p:cViewPr>
        <p:scale>
          <a:sx n="98" d="100"/>
          <a:sy n="98" d="100"/>
        </p:scale>
        <p:origin x="-12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1894-B055-4E4B-99C4-3B2D85C641B7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DF6D-5A43-480E-B047-2C7596E982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5429256" y="2786058"/>
            <a:ext cx="2143140" cy="2214578"/>
            <a:chOff x="5429256" y="2786058"/>
            <a:chExt cx="2143140" cy="2214578"/>
          </a:xfrm>
        </p:grpSpPr>
        <p:sp>
          <p:nvSpPr>
            <p:cNvPr id="224" name="타원 223"/>
            <p:cNvSpPr/>
            <p:nvPr/>
          </p:nvSpPr>
          <p:spPr>
            <a:xfrm>
              <a:off x="5869640" y="3013923"/>
              <a:ext cx="299273" cy="3105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5866298" y="3429689"/>
              <a:ext cx="281671" cy="635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6" name="모서리가 둥근 직사각형 225"/>
            <p:cNvSpPr/>
            <p:nvPr/>
          </p:nvSpPr>
          <p:spPr>
            <a:xfrm rot="20581805">
              <a:off x="6185470" y="3410236"/>
              <a:ext cx="131194" cy="59107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7" name="모서리가 둥근 직사각형 226"/>
            <p:cNvSpPr/>
            <p:nvPr/>
          </p:nvSpPr>
          <p:spPr>
            <a:xfrm rot="905061">
              <a:off x="5695877" y="3418174"/>
              <a:ext cx="131194" cy="5814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5869818" y="3982393"/>
              <a:ext cx="131194" cy="7342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6044744" y="3990456"/>
              <a:ext cx="131194" cy="7342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0" name="순서도: 지연 229"/>
            <p:cNvSpPr/>
            <p:nvPr/>
          </p:nvSpPr>
          <p:spPr>
            <a:xfrm rot="16200000">
              <a:off x="5865797" y="3240901"/>
              <a:ext cx="272306" cy="502167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1" name="이등변 삼각형 230"/>
            <p:cNvSpPr/>
            <p:nvPr/>
          </p:nvSpPr>
          <p:spPr>
            <a:xfrm>
              <a:off x="5755418" y="3192802"/>
              <a:ext cx="513161" cy="921172"/>
            </a:xfrm>
            <a:prstGeom prst="triangle">
              <a:avLst>
                <a:gd name="adj" fmla="val 486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6892547" y="2996085"/>
              <a:ext cx="329822" cy="3208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8" name="모서리가 둥근 직사각형 217"/>
            <p:cNvSpPr/>
            <p:nvPr/>
          </p:nvSpPr>
          <p:spPr>
            <a:xfrm>
              <a:off x="6719361" y="3346991"/>
              <a:ext cx="679000" cy="217795"/>
            </a:xfrm>
            <a:prstGeom prst="roundRect">
              <a:avLst>
                <a:gd name="adj" fmla="val 426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6892743" y="3436980"/>
              <a:ext cx="337367" cy="6564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7257739" y="3381910"/>
              <a:ext cx="144586" cy="6564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1" name="모서리가 둥근 직사각형 220"/>
            <p:cNvSpPr/>
            <p:nvPr/>
          </p:nvSpPr>
          <p:spPr>
            <a:xfrm>
              <a:off x="6717098" y="3395457"/>
              <a:ext cx="144586" cy="6564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6892742" y="3996711"/>
              <a:ext cx="144586" cy="758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3" name="모서리가 둥근 직사각형 222"/>
            <p:cNvSpPr/>
            <p:nvPr/>
          </p:nvSpPr>
          <p:spPr>
            <a:xfrm>
              <a:off x="7085522" y="4005040"/>
              <a:ext cx="144586" cy="758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5429256" y="2786058"/>
              <a:ext cx="2143140" cy="2214578"/>
            </a:xfrm>
            <a:prstGeom prst="roundRect">
              <a:avLst/>
            </a:prstGeom>
            <a:noFill/>
            <a:ln w="730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 rot="5400000">
              <a:off x="5771149" y="3876372"/>
              <a:ext cx="1483027" cy="7961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1928794" y="1285860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기본도형을 이용해 픽토그램 만들기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643042" y="2714620"/>
            <a:ext cx="329822" cy="320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451526" y="3214686"/>
            <a:ext cx="679000" cy="217795"/>
          </a:xfrm>
          <a:prstGeom prst="roundRect">
            <a:avLst>
              <a:gd name="adj" fmla="val 426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636656" y="3571876"/>
            <a:ext cx="337367" cy="656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208160" y="3214686"/>
            <a:ext cx="144586" cy="6564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208028" y="3214686"/>
            <a:ext cx="144586" cy="6564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422342" y="4286256"/>
            <a:ext cx="144586" cy="7585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993846" y="4286256"/>
            <a:ext cx="144586" cy="7585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7" name="타원 136"/>
          <p:cNvSpPr/>
          <p:nvPr/>
        </p:nvSpPr>
        <p:spPr>
          <a:xfrm>
            <a:off x="3071802" y="3071810"/>
            <a:ext cx="329822" cy="320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898616" y="3422716"/>
            <a:ext cx="679000" cy="217795"/>
          </a:xfrm>
          <a:prstGeom prst="roundRect">
            <a:avLst>
              <a:gd name="adj" fmla="val 4266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071998" y="3512705"/>
            <a:ext cx="337367" cy="656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436994" y="3457635"/>
            <a:ext cx="144586" cy="6564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896353" y="3471182"/>
            <a:ext cx="144586" cy="65647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071997" y="4072436"/>
            <a:ext cx="144586" cy="7585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264777" y="4080765"/>
            <a:ext cx="144586" cy="75858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155" name="그룹 154"/>
          <p:cNvGrpSpPr/>
          <p:nvPr/>
        </p:nvGrpSpPr>
        <p:grpSpPr>
          <a:xfrm>
            <a:off x="4214810" y="3071810"/>
            <a:ext cx="685227" cy="1767543"/>
            <a:chOff x="4039165" y="3273857"/>
            <a:chExt cx="685227" cy="1767543"/>
          </a:xfrm>
        </p:grpSpPr>
        <p:sp>
          <p:nvSpPr>
            <p:cNvPr id="147" name="타원 146"/>
            <p:cNvSpPr/>
            <p:nvPr/>
          </p:nvSpPr>
          <p:spPr>
            <a:xfrm>
              <a:off x="4214614" y="3273857"/>
              <a:ext cx="329822" cy="3208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4041428" y="3624763"/>
              <a:ext cx="679000" cy="217795"/>
            </a:xfrm>
            <a:prstGeom prst="roundRect">
              <a:avLst>
                <a:gd name="adj" fmla="val 426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4214810" y="3714752"/>
              <a:ext cx="337367" cy="6564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4579806" y="3659682"/>
              <a:ext cx="144586" cy="6564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4039165" y="3673229"/>
              <a:ext cx="144586" cy="6564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4214809" y="4274483"/>
              <a:ext cx="144586" cy="758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4407589" y="4282812"/>
              <a:ext cx="144586" cy="758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9</cp:revision>
  <dcterms:created xsi:type="dcterms:W3CDTF">2009-04-18T15:32:23Z</dcterms:created>
  <dcterms:modified xsi:type="dcterms:W3CDTF">2009-05-30T19:39:49Z</dcterms:modified>
</cp:coreProperties>
</file>