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64" autoAdjust="0"/>
    <p:restoredTop sz="94660"/>
  </p:normalViewPr>
  <p:slideViewPr>
    <p:cSldViewPr>
      <p:cViewPr varScale="1">
        <p:scale>
          <a:sx n="83" d="100"/>
          <a:sy n="83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2"/>
  <c:chart>
    <c:autoTitleDeleted val="1"/>
    <c:view3D>
      <c:rotX val="50"/>
      <c:depthPercent val="110"/>
      <c:rAngAx val="1"/>
    </c:view3D>
    <c:plotArea>
      <c:layout>
        <c:manualLayout>
          <c:layoutTarget val="inner"/>
          <c:xMode val="edge"/>
          <c:yMode val="edge"/>
          <c:x val="7.4520561480939509E-2"/>
          <c:y val="0.16760551653225353"/>
          <c:w val="0.60703627417190031"/>
          <c:h val="0.8067368492239718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점유율</c:v>
                </c:pt>
              </c:strCache>
            </c:strRef>
          </c:tx>
          <c:explosion val="17"/>
          <c:dPt>
            <c:idx val="0"/>
            <c:explosion val="6"/>
          </c:dPt>
          <c:dLbls>
            <c:dLbl>
              <c:idx val="0"/>
              <c:layout>
                <c:manualLayout>
                  <c:x val="-0.1982770444731205"/>
                  <c:y val="-0.21684414098418706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0.10961441415159703"/>
                  <c:y val="-9.6304798914756698E-2"/>
                </c:manualLayout>
              </c:layout>
              <c:showCatName val="1"/>
              <c:showPercent val="1"/>
            </c:dLbl>
            <c:dLbl>
              <c:idx val="4"/>
              <c:layout>
                <c:manualLayout>
                  <c:x val="2.9321049975385552E-2"/>
                  <c:y val="-3.4106018553496167E-2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5.5687870440039984E-2"/>
                  <c:y val="-1.8264712345641611E-3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인터넷 익스플로러(IE)      </c:v>
                </c:pt>
                <c:pt idx="1">
                  <c:v>파이어폭스(FF)               </c:v>
                </c:pt>
                <c:pt idx="2">
                  <c:v>사파리                           </c:v>
                </c:pt>
                <c:pt idx="3">
                  <c:v>크롬                        </c:v>
                </c:pt>
                <c:pt idx="4">
                  <c:v>오페라                            </c:v>
                </c:pt>
                <c:pt idx="5">
                  <c:v>기타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61.55</c:v>
                </c:pt>
                <c:pt idx="1">
                  <c:v>24.53</c:v>
                </c:pt>
                <c:pt idx="2">
                  <c:v>8.2900000000000009</c:v>
                </c:pt>
                <c:pt idx="3">
                  <c:v>2.12</c:v>
                </c:pt>
                <c:pt idx="4">
                  <c:v>1</c:v>
                </c:pt>
                <c:pt idx="5">
                  <c:v>2.5099999999999909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68082590089258721"/>
          <c:y val="0.34078981026559296"/>
          <c:w val="0.31861020893914593"/>
          <c:h val="0.35702076367015478"/>
        </c:manualLayout>
      </c:layout>
    </c:legend>
    <c:plotVisOnly val="1"/>
  </c:chart>
  <c:spPr>
    <a:noFill/>
  </c:spPr>
  <c:txPr>
    <a:bodyPr/>
    <a:lstStyle/>
    <a:p>
      <a:pPr>
        <a:defRPr sz="1400"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357158" y="1357298"/>
          <a:ext cx="8501090" cy="5500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414203"/>
            <a:ext cx="65722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전세계 웹 브라우저 시장 점유율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2009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월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예상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2" descr="http://blogs.nitobi.com/alexei/wp-content/uploads/2008/03/internet_explorer_7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4500570"/>
            <a:ext cx="714380" cy="714380"/>
          </a:xfrm>
          <a:prstGeom prst="rect">
            <a:avLst/>
          </a:prstGeom>
          <a:noFill/>
          <a:effectLst>
            <a:outerShdw blurRad="38100" dist="25400" dir="24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4" descr="http://weblogs.mozillazine.org/asa/ff-logo-b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4357694"/>
            <a:ext cx="668843" cy="642942"/>
          </a:xfrm>
          <a:prstGeom prst="rect">
            <a:avLst/>
          </a:prstGeom>
          <a:noFill/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11</cp:revision>
  <dcterms:created xsi:type="dcterms:W3CDTF">2009-02-17T07:51:55Z</dcterms:created>
  <dcterms:modified xsi:type="dcterms:W3CDTF">2009-02-17T08:58:09Z</dcterms:modified>
</cp:coreProperties>
</file>