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34"/>
  <c:chart>
    <c:autoTitleDeleted val="1"/>
    <c:view3D>
      <c:rotX val="45"/>
      <c:hPercent val="70"/>
      <c:depthPercent val="100"/>
      <c:perspective val="30"/>
    </c:view3D>
    <c:plotArea>
      <c:layout>
        <c:manualLayout>
          <c:layoutTarget val="inner"/>
          <c:xMode val="edge"/>
          <c:yMode val="edge"/>
          <c:x val="4.0197071035803604E-2"/>
          <c:y val="0.14044622653019678"/>
          <c:w val="0.65013947667104666"/>
          <c:h val="0.859553773469803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점유율</c:v>
                </c:pt>
              </c:strCache>
            </c:strRef>
          </c:tx>
          <c:spPr>
            <a:ln>
              <a:noFill/>
            </a:ln>
          </c:spPr>
          <c:dPt>
            <c:idx val="0"/>
            <c:explosion val="5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</c:spPr>
          </c:dPt>
          <c:dPt>
            <c:idx val="1"/>
            <c:explosion val="9"/>
            <c:spPr>
              <a:solidFill>
                <a:schemeClr val="accent2"/>
              </a:solidFill>
              <a:ln>
                <a:noFill/>
              </a:ln>
            </c:spPr>
          </c:dPt>
          <c:dPt>
            <c:idx val="2"/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21262837567736143"/>
                  <c:y val="-0.19463428358320903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  <a:ea typeface="+mn-ea"/>
                    </a:defRPr>
                  </a:pPr>
                  <a:endParaRPr lang="ko-KR"/>
                </a:p>
              </c:txPr>
              <c:showCatName val="1"/>
              <c:showPercent val="1"/>
            </c:dLbl>
            <c:dLbl>
              <c:idx val="1"/>
              <c:layout>
                <c:manualLayout>
                  <c:x val="9.9786746182290845E-2"/>
                  <c:y val="-9.8147785233090007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  <a:ea typeface="+mn-ea"/>
                    </a:defRPr>
                  </a:pPr>
                  <a:endParaRPr lang="ko-KR"/>
                </a:p>
              </c:txPr>
              <c:showCatName val="1"/>
              <c:showPercent val="1"/>
            </c:dLbl>
            <c:dLbl>
              <c:idx val="4"/>
              <c:layout>
                <c:manualLayout>
                  <c:x val="2.9321049975385548E-2"/>
                  <c:y val="-3.4106018553496167E-2"/>
                </c:manualLayout>
              </c:layout>
              <c:showCatName val="1"/>
              <c:showPercent val="1"/>
            </c:dLbl>
            <c:dLbl>
              <c:idx val="5"/>
              <c:layout>
                <c:manualLayout>
                  <c:x val="5.5687870440039977E-2"/>
                  <c:y val="-1.8264712345641611E-3"/>
                </c:manualLayout>
              </c:layout>
              <c:showCatName val="1"/>
              <c:showPercent val="1"/>
            </c:dLbl>
            <c:txPr>
              <a:bodyPr/>
              <a:lstStyle/>
              <a:p>
                <a:pPr>
                  <a:defRPr sz="1400">
                    <a:latin typeface="+mn-ea"/>
                    <a:ea typeface="+mn-ea"/>
                  </a:defRPr>
                </a:pPr>
                <a:endParaRPr lang="ko-KR"/>
              </a:p>
            </c:txPr>
            <c:showCatName val="1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인터넷 익스플로러(IE)      </c:v>
                </c:pt>
                <c:pt idx="1">
                  <c:v>파이어폭스(FF)               </c:v>
                </c:pt>
                <c:pt idx="2">
                  <c:v>사파리                           </c:v>
                </c:pt>
                <c:pt idx="3">
                  <c:v>크롬                        </c:v>
                </c:pt>
                <c:pt idx="4">
                  <c:v>오페라                            </c:v>
                </c:pt>
                <c:pt idx="5">
                  <c:v>기타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61.55</c:v>
                </c:pt>
                <c:pt idx="1">
                  <c:v>24.53</c:v>
                </c:pt>
                <c:pt idx="2">
                  <c:v>8.2900000000000009</c:v>
                </c:pt>
                <c:pt idx="3">
                  <c:v>2.12</c:v>
                </c:pt>
                <c:pt idx="4">
                  <c:v>1</c:v>
                </c:pt>
                <c:pt idx="5">
                  <c:v>2.5099999999999909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9618077626868013"/>
          <c:y val="0.36986298055570255"/>
          <c:w val="0.3006153984134271"/>
          <c:h val="0.3580857737737525"/>
        </c:manualLayout>
      </c:layout>
      <c:txPr>
        <a:bodyPr/>
        <a:lstStyle/>
        <a:p>
          <a:pPr>
            <a:defRPr lang="ko-KR" altLang="en-US" sz="1400">
              <a:latin typeface="+mn-ea"/>
              <a:ea typeface="+mn-ea"/>
            </a:defRPr>
          </a:pPr>
          <a:endParaRPr lang="ko-KR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E82C3CE9-5752-4CA0-8EEC-349AC63507E3}" type="datetimeFigureOut">
              <a:rPr lang="ko-KR" altLang="en-US" smtClean="0"/>
              <a:pPr/>
              <a:t>2009-02-17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520CD3C-C0CC-4206-81A6-60F637DE3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214282" y="928670"/>
          <a:ext cx="8715436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428604"/>
            <a:ext cx="6572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n-ea"/>
              </a:rPr>
              <a:t>전세계 웹 브라우저 시장 점유율</a:t>
            </a:r>
          </a:p>
          <a:p>
            <a:pPr algn="ctr"/>
            <a:r>
              <a:rPr lang="en-US" altLang="ko-KR" dirty="0" smtClean="0">
                <a:latin typeface="+mn-ea"/>
              </a:rPr>
              <a:t>2009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12</a:t>
            </a:r>
            <a:r>
              <a:rPr lang="ko-KR" altLang="en-US" dirty="0" smtClean="0">
                <a:latin typeface="+mn-ea"/>
              </a:rPr>
              <a:t>월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예상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 descr="http://blogs.nitobi.com/alexei/wp-content/uploads/2008/03/internet_explorer_7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286256"/>
            <a:ext cx="785818" cy="785818"/>
          </a:xfrm>
          <a:prstGeom prst="rect">
            <a:avLst/>
          </a:prstGeom>
          <a:noFill/>
        </p:spPr>
      </p:pic>
      <p:pic>
        <p:nvPicPr>
          <p:cNvPr id="1028" name="Picture 4" descr="http://weblogs.mozillazine.org/asa/ff-logo-b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071942"/>
            <a:ext cx="714380" cy="686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54</TotalTime>
  <Words>23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보자기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13</cp:revision>
  <dcterms:created xsi:type="dcterms:W3CDTF">2009-02-17T07:51:55Z</dcterms:created>
  <dcterms:modified xsi:type="dcterms:W3CDTF">2009-02-17T08:55:39Z</dcterms:modified>
</cp:coreProperties>
</file>