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576448"/>
    <a:srgbClr val="4C7C8B"/>
    <a:srgbClr val="C0BABA"/>
    <a:srgbClr val="BFD3E4"/>
    <a:srgbClr val="FFCC99"/>
    <a:srgbClr val="CCE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57E60-23C5-4E82-BA36-C73DF1BCDC7D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7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BF9ED-6EE1-47F7-8676-AC082EA2F9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6489-2C65-4E3D-8211-EED346B7823F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79889-54B6-40D9-AE3E-102A978008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4C77A-A168-454A-8AFE-B27B86123133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5EBBC-4BA9-41F8-AFE6-C4022CD16C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1CAA-E0E0-4BC8-B62D-4E329533730B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D7C4-E452-4899-AE46-B04B819F5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8860F-2DAC-4912-A106-2DE949B8BD57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F7F1-B0D2-46F9-BA87-30AF1ED7DC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C82B1-6509-4A1D-8D5C-51503F5DFD39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6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52050-02A4-4AA3-A633-FDBE808228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553B3-07B4-4BAE-94C0-E0912127943D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797CA-CDFC-4E49-89B2-66D70E3CA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1447-9118-498B-9C37-1CCDF4FB5604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4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DE94-992B-4F50-B80F-407ED1F227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8B6B-FA26-4996-B487-15C5F984D4FF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C8AE-4E98-4242-ACED-11B92C7FC5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8D887-9C38-4B1E-BC72-04FF989DC189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091C4-6586-4C69-AFFB-BF661A0019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05C4-A0D8-4533-A275-1202131F82D1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32050-AE62-439A-B4BC-7A61E35AAA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제목 개체 틀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097CDF-EA0A-4A93-9228-DD06EAD51B76}" type="datetimeFigureOut">
              <a:rPr lang="ko-KR" altLang="en-US"/>
              <a:pPr>
                <a:defRPr/>
              </a:pPr>
              <a:t>2009-07-05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E63D77-13BF-482D-8590-A9B51BA2B9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HY견고딕" pitchFamily="18" charset="-127"/>
        </a:defRPr>
      </a:lvl9pPr>
    </p:titleStyle>
    <p:bodyStyle>
      <a:lvl1pPr marL="419100" indent="-3825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 latinLnBrk="1">
        <a:spcBef>
          <a:spcPct val="20000"/>
        </a:spcBef>
        <a:spcAft>
          <a:spcPct val="0"/>
        </a:spcAft>
        <a:buClr>
          <a:srgbClr val="EB641B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 latinLnBrk="1">
        <a:spcBef>
          <a:spcPct val="20000"/>
        </a:spcBef>
        <a:spcAft>
          <a:spcPct val="0"/>
        </a:spcAft>
        <a:buClr>
          <a:srgbClr val="39639D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143250" y="1614488"/>
            <a:ext cx="2643188" cy="26431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하고 싶은 일</a:t>
            </a:r>
            <a:endParaRPr kumimoji="0"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86000" y="3186113"/>
            <a:ext cx="2643188" cy="2643187"/>
          </a:xfrm>
          <a:prstGeom prst="ellipse">
            <a:avLst/>
          </a:prstGeom>
          <a:solidFill>
            <a:schemeClr val="accent5">
              <a:lumMod val="60000"/>
              <a:lumOff val="40000"/>
              <a:alpha val="89804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잘 하는 일    </a:t>
            </a:r>
            <a:endParaRPr kumimoji="0"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00500" y="3214688"/>
            <a:ext cx="2643188" cy="2643187"/>
          </a:xfrm>
          <a:prstGeom prst="ellipse">
            <a:avLst/>
          </a:prstGeom>
          <a:solidFill>
            <a:schemeClr val="accent1">
              <a:lumMod val="75000"/>
              <a:alpha val="85098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사회에</a:t>
            </a:r>
            <a:endParaRPr kumimoji="0" lang="en-US" altLang="ko-KR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도움되는 일</a:t>
            </a:r>
            <a:endParaRPr kumimoji="0"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13" y="2919413"/>
            <a:ext cx="12858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멋진 직업</a:t>
            </a:r>
            <a:endParaRPr kumimoji="0"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250" y="714375"/>
            <a:ext cx="5072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멋진 직업이란</a:t>
            </a:r>
            <a:r>
              <a:rPr kumimoji="0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</p:txBody>
      </p:sp>
      <p:sp>
        <p:nvSpPr>
          <p:cNvPr id="9" name="타원 8"/>
          <p:cNvSpPr/>
          <p:nvPr/>
        </p:nvSpPr>
        <p:spPr>
          <a:xfrm>
            <a:off x="3143250" y="1612900"/>
            <a:ext cx="2643188" cy="264318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76475" y="3194050"/>
            <a:ext cx="2643188" cy="264318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2" name="포인트가 7개인 별 11"/>
          <p:cNvSpPr/>
          <p:nvPr/>
        </p:nvSpPr>
        <p:spPr>
          <a:xfrm>
            <a:off x="4143372" y="3571876"/>
            <a:ext cx="642942" cy="642942"/>
          </a:xfrm>
          <a:prstGeom prst="star7">
            <a:avLst/>
          </a:prstGeom>
          <a:gradFill flip="none" rotWithShape="1">
            <a:gsLst>
              <a:gs pos="25000">
                <a:srgbClr val="FFC000"/>
              </a:gs>
              <a:gs pos="73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4572000" y="3114675"/>
            <a:ext cx="1928813" cy="81438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14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Arial</vt:lpstr>
      <vt:lpstr>HY중고딕</vt:lpstr>
      <vt:lpstr>Franklin Gothic Book</vt:lpstr>
      <vt:lpstr>HY견고딕</vt:lpstr>
      <vt:lpstr>Wingdings 2</vt:lpstr>
      <vt:lpstr>맑은 고딕</vt:lpstr>
      <vt:lpstr>Tahoma</vt:lpstr>
      <vt:lpstr>굴림</vt:lpstr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2008-06-22T01:41:08Z</dcterms:created>
  <dcterms:modified xsi:type="dcterms:W3CDTF">2009-07-05T10:31:08Z</dcterms:modified>
</cp:coreProperties>
</file>