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7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000000"/>
    <a:srgbClr val="CCFF99"/>
    <a:srgbClr val="576448"/>
    <a:srgbClr val="4C7C8B"/>
    <a:srgbClr val="C0BABA"/>
    <a:srgbClr val="BFD3E4"/>
    <a:srgbClr val="FFCC99"/>
    <a:srgbClr val="CCEC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preferSingleView="1">
    <p:restoredLeft sz="15620"/>
    <p:restoredTop sz="94660"/>
  </p:normalViewPr>
  <p:slideViewPr>
    <p:cSldViewPr>
      <p:cViewPr>
        <p:scale>
          <a:sx n="100" d="100"/>
          <a:sy n="100" d="100"/>
        </p:scale>
        <p:origin x="-900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22" name="부제목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0791A48-37A5-46D3-AD49-32566A93E93F}" type="datetimeFigureOut">
              <a:rPr lang="ko-KR" altLang="en-US" smtClean="0"/>
              <a:pPr/>
              <a:t>2009-05-31</a:t>
            </a:fld>
            <a:endParaRPr lang="ko-KR" altLang="en-US"/>
          </a:p>
        </p:txBody>
      </p:sp>
      <p:sp>
        <p:nvSpPr>
          <p:cNvPr id="20" name="바닥글 개체 틀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ED2EC72-6D08-4258-A94A-59765045870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타원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0791A48-37A5-46D3-AD49-32566A93E93F}" type="datetimeFigureOut">
              <a:rPr lang="ko-KR" altLang="en-US" smtClean="0"/>
              <a:pPr/>
              <a:t>2009-05-31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ED2EC72-6D08-4258-A94A-5976504587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0791A48-37A5-46D3-AD49-32566A93E93F}" type="datetimeFigureOut">
              <a:rPr lang="ko-KR" altLang="en-US" smtClean="0"/>
              <a:pPr/>
              <a:t>2009-05-31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ED2EC72-6D08-4258-A94A-5976504587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0791A48-37A5-46D3-AD49-32566A93E93F}" type="datetimeFigureOut">
              <a:rPr lang="ko-KR" altLang="en-US" smtClean="0"/>
              <a:pPr/>
              <a:t>2009-05-31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ED2EC72-6D08-4258-A94A-5976504587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0791A48-37A5-46D3-AD49-32566A93E93F}" type="datetimeFigureOut">
              <a:rPr lang="ko-KR" altLang="en-US" smtClean="0"/>
              <a:pPr/>
              <a:t>2009-05-31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ED2EC72-6D08-4258-A94A-59765045870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타원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타원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0791A48-37A5-46D3-AD49-32566A93E93F}" type="datetimeFigureOut">
              <a:rPr lang="ko-KR" altLang="en-US" smtClean="0"/>
              <a:pPr/>
              <a:t>2009-05-31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ED2EC72-6D08-4258-A94A-5976504587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0791A48-37A5-46D3-AD49-32566A93E93F}" type="datetimeFigureOut">
              <a:rPr lang="ko-KR" altLang="en-US" smtClean="0"/>
              <a:pPr/>
              <a:t>2009-05-31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ED2EC72-6D08-4258-A94A-5976504587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0791A48-37A5-46D3-AD49-32566A93E93F}" type="datetimeFigureOut">
              <a:rPr lang="ko-KR" altLang="en-US" smtClean="0"/>
              <a:pPr/>
              <a:t>2009-05-31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ED2EC72-6D08-4258-A94A-5976504587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0791A48-37A5-46D3-AD49-32566A93E93F}" type="datetimeFigureOut">
              <a:rPr lang="ko-KR" altLang="en-US" smtClean="0"/>
              <a:pPr/>
              <a:t>2009-05-31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ED2EC72-6D08-4258-A94A-59765045870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0791A48-37A5-46D3-AD49-32566A93E93F}" type="datetimeFigureOut">
              <a:rPr lang="ko-KR" altLang="en-US" smtClean="0"/>
              <a:pPr/>
              <a:t>2009-05-31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ED2EC72-6D08-4258-A94A-5976504587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0791A48-37A5-46D3-AD49-32566A93E93F}" type="datetimeFigureOut">
              <a:rPr lang="ko-KR" altLang="en-US" smtClean="0"/>
              <a:pPr/>
              <a:t>2009-05-31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ED2EC72-6D08-4258-A94A-59765045870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9" name="순서도: 처리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순서도: 처리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원형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타원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도넛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직사각형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제목 개체 틀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24" name="날짜 개체 틀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90791A48-37A5-46D3-AD49-32566A93E93F}" type="datetimeFigureOut">
              <a:rPr lang="ko-KR" altLang="en-US" smtClean="0"/>
              <a:pPr/>
              <a:t>2009-05-31</a:t>
            </a:fld>
            <a:endParaRPr lang="ko-KR" altLang="en-US"/>
          </a:p>
        </p:txBody>
      </p:sp>
      <p:sp>
        <p:nvSpPr>
          <p:cNvPr id="10" name="바닥글 개체 틀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2" name="슬라이드 번호 개체 틀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3ED2EC72-6D08-4258-A94A-59765045870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5" name="직사각형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1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1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1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1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1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1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1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1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1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1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/>
          <p:cNvSpPr/>
          <p:nvPr/>
        </p:nvSpPr>
        <p:spPr>
          <a:xfrm>
            <a:off x="3071802" y="1785926"/>
            <a:ext cx="2643206" cy="2643206"/>
          </a:xfrm>
          <a:prstGeom prst="ellipse">
            <a:avLst/>
          </a:prstGeom>
          <a:solidFill>
            <a:schemeClr val="accent2">
              <a:lumMod val="60000"/>
              <a:lumOff val="40000"/>
              <a:alpha val="61000"/>
            </a:schemeClr>
          </a:solidFill>
          <a:ln w="15875">
            <a:solidFill>
              <a:schemeClr val="accent2">
                <a:lumMod val="75000"/>
              </a:schemeClr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하고 싶은 일</a:t>
            </a:r>
            <a:endParaRPr lang="en-US" altLang="ko-KR" sz="15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  <a:p>
            <a:pPr algn="ctr"/>
            <a:endParaRPr lang="ko-KR" altLang="en-US" sz="15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2285984" y="3400094"/>
            <a:ext cx="2643206" cy="2643206"/>
          </a:xfrm>
          <a:prstGeom prst="ellipse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5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타원 3"/>
          <p:cNvSpPr/>
          <p:nvPr/>
        </p:nvSpPr>
        <p:spPr>
          <a:xfrm>
            <a:off x="4000496" y="3429000"/>
            <a:ext cx="2643206" cy="2643206"/>
          </a:xfrm>
          <a:prstGeom prst="ellipse">
            <a:avLst/>
          </a:prstGeom>
          <a:solidFill>
            <a:schemeClr val="accent4">
              <a:lumMod val="60000"/>
              <a:lumOff val="40000"/>
              <a:alpha val="56000"/>
            </a:schemeClr>
          </a:solidFill>
          <a:ln w="15875">
            <a:solidFill>
              <a:schemeClr val="accent4">
                <a:lumMod val="75000"/>
              </a:schemeClr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5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사회에</a:t>
            </a:r>
            <a:endParaRPr lang="en-US" altLang="ko-KR" sz="15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r"/>
            <a:r>
              <a:rPr lang="ko-KR" altLang="en-US" sz="15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도움되는 일</a:t>
            </a:r>
            <a:endParaRPr lang="ko-KR" altLang="en-US" sz="15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429388" y="3132978"/>
            <a:ext cx="1285884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멋진 직업</a:t>
            </a:r>
            <a:endParaRPr lang="ko-KR" altLang="en-US" sz="16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071670" y="785794"/>
            <a:ext cx="5072098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 smtClean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멋진 직업이란</a:t>
            </a:r>
            <a:r>
              <a:rPr lang="en-US" altLang="ko-KR" sz="3200" b="1" dirty="0" smtClean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?</a:t>
            </a:r>
            <a:endParaRPr lang="ko-KR" altLang="en-US" sz="3200" b="1" dirty="0"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2285984" y="3395288"/>
            <a:ext cx="2643206" cy="2643206"/>
          </a:xfrm>
          <a:prstGeom prst="ellipse">
            <a:avLst/>
          </a:prstGeom>
          <a:solidFill>
            <a:schemeClr val="accent3">
              <a:lumMod val="60000"/>
              <a:lumOff val="40000"/>
              <a:alpha val="58000"/>
            </a:schemeClr>
          </a:solidFill>
          <a:ln w="15875">
            <a:solidFill>
              <a:schemeClr val="accent3">
                <a:lumMod val="75000"/>
              </a:schemeClr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5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잘 하는 일    </a:t>
            </a:r>
          </a:p>
        </p:txBody>
      </p:sp>
      <p:sp>
        <p:nvSpPr>
          <p:cNvPr id="9" name="포인트가 7개인 별 8"/>
          <p:cNvSpPr/>
          <p:nvPr/>
        </p:nvSpPr>
        <p:spPr>
          <a:xfrm>
            <a:off x="4143372" y="3786190"/>
            <a:ext cx="642942" cy="642942"/>
          </a:xfrm>
          <a:prstGeom prst="star7">
            <a:avLst/>
          </a:prstGeom>
          <a:gradFill flip="none" rotWithShape="1">
            <a:gsLst>
              <a:gs pos="25000">
                <a:srgbClr val="FFC000"/>
              </a:gs>
              <a:gs pos="73000">
                <a:srgbClr val="FF6600"/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/>
          <p:nvPr/>
        </p:nvCxnSpPr>
        <p:spPr>
          <a:xfrm rot="10800000" flipV="1">
            <a:off x="4572000" y="3328656"/>
            <a:ext cx="1857388" cy="74328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태양">
  <a:themeElements>
    <a:clrScheme name="메트로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태양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태양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63</TotalTime>
  <Words>14</Words>
  <Application>Microsoft Office PowerPoint</Application>
  <PresentationFormat>화면 슬라이드 쇼(4:3)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태양</vt:lpstr>
      <vt:lpstr>슬라이드 1</vt:lpstr>
    </vt:vector>
  </TitlesOfParts>
  <Company>Yahoo! Korea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Jinho Jung</dc:creator>
  <cp:lastModifiedBy>Jinho Jung</cp:lastModifiedBy>
  <cp:revision>10</cp:revision>
  <dcterms:created xsi:type="dcterms:W3CDTF">2008-06-22T01:41:08Z</dcterms:created>
  <dcterms:modified xsi:type="dcterms:W3CDTF">2009-05-31T03:08:41Z</dcterms:modified>
</cp:coreProperties>
</file>