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2D050"/>
    <a:srgbClr val="00B0F0"/>
    <a:srgbClr val="FFCC99"/>
    <a:srgbClr val="CCFF99"/>
    <a:srgbClr val="576448"/>
    <a:srgbClr val="4C7C8B"/>
    <a:srgbClr val="C0BABA"/>
    <a:srgbClr val="BFD3E4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preferSingleView="1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>
            <a:off x="1622494" y="6164192"/>
            <a:ext cx="5357850" cy="1588"/>
          </a:xfrm>
          <a:prstGeom prst="straightConnector1">
            <a:avLst/>
          </a:prstGeom>
          <a:ln w="19050">
            <a:solidFill>
              <a:schemeClr val="tx1">
                <a:lumMod val="95000"/>
              </a:schemeClr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71934" y="714356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그룹별 나이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소득수준 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43042" y="1357298"/>
            <a:ext cx="1714512" cy="4786346"/>
          </a:xfrm>
          <a:prstGeom prst="rect">
            <a:avLst/>
          </a:prstGeom>
          <a:solidFill>
            <a:srgbClr val="00B0F0">
              <a:alpha val="80000"/>
            </a:srgbClr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rPr>
              <a:t>A  </a:t>
            </a:r>
            <a:r>
              <a:rPr lang="ko-KR" altLang="en-US" sz="1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rPr>
              <a:t>그룹</a:t>
            </a:r>
            <a:endParaRPr lang="en-US" altLang="ko-KR" sz="1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sz="1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sz="1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sz="1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sz="1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sz="1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sz="1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sz="1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sz="1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sz="1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sz="1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sz="1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sz="1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sz="1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ctr"/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00298" y="2357430"/>
            <a:ext cx="1714512" cy="3786214"/>
          </a:xfrm>
          <a:prstGeom prst="rect">
            <a:avLst/>
          </a:prstGeom>
          <a:solidFill>
            <a:srgbClr val="92D050">
              <a:alpha val="85000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500" b="1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rPr>
              <a:t>그룹</a:t>
            </a:r>
            <a:endParaRPr lang="en-US" altLang="ko-KR" sz="1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sz="1500" b="1" dirty="0" smtClea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sz="1500" b="1" dirty="0" smtClea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sz="1500" b="1" dirty="0" smtClea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sz="1500" b="1" dirty="0" smtClea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sz="1500" b="1" dirty="0" smtClea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sz="1500" b="1" dirty="0" smtClea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sz="1500" b="1" dirty="0" smtClea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sz="1500" b="1" dirty="0" smtClea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sz="1500" b="1" dirty="0" smtClea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r"/>
            <a:endParaRPr lang="ko-KR" altLang="en-US" sz="15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43042" y="4286256"/>
            <a:ext cx="4857784" cy="1857388"/>
          </a:xfrm>
          <a:prstGeom prst="rect">
            <a:avLst/>
          </a:prstGeom>
          <a:solidFill>
            <a:schemeClr val="accent3">
              <a:lumMod val="40000"/>
              <a:lumOff val="60000"/>
              <a:alpha val="75000"/>
            </a:schemeClr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sz="1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r"/>
            <a:r>
              <a:rPr lang="en-US" altLang="ko-KR" sz="1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rPr>
              <a:t>D </a:t>
            </a:r>
            <a:r>
              <a:rPr lang="ko-KR" altLang="en-US" sz="1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rPr>
              <a:t>그룹 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00298" y="3357562"/>
            <a:ext cx="3214710" cy="1857388"/>
          </a:xfrm>
          <a:prstGeom prst="rect">
            <a:avLst/>
          </a:prstGeom>
          <a:solidFill>
            <a:schemeClr val="tx2">
              <a:lumMod val="75000"/>
              <a:alpha val="76000"/>
            </a:schemeClr>
          </a:solidFill>
          <a:ln w="19050">
            <a:solidFill>
              <a:schemeClr val="bg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rPr>
              <a:t>                      C </a:t>
            </a:r>
            <a:r>
              <a:rPr lang="ko-KR" altLang="en-US" sz="1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rPr>
              <a:t>그룹    </a:t>
            </a:r>
            <a:endParaRPr lang="en-US" altLang="ko-KR" sz="1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sz="1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r"/>
            <a:endParaRPr lang="en-US" altLang="ko-KR" sz="1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  <a:p>
            <a:pPr algn="r"/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5400000" flipH="1" flipV="1">
            <a:off x="-965638" y="3546035"/>
            <a:ext cx="5215769" cy="1589"/>
          </a:xfrm>
          <a:prstGeom prst="straightConnector1">
            <a:avLst/>
          </a:prstGeom>
          <a:ln w="19050">
            <a:solidFill>
              <a:schemeClr val="tx1">
                <a:lumMod val="95000"/>
              </a:schemeClr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107154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나이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15074" y="6193057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소득수준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98</TotalTime>
  <Words>15</Words>
  <Application>Microsoft Office PowerPoint</Application>
  <PresentationFormat>화면 슬라이드 쇼(4:3)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19</cp:revision>
  <dcterms:created xsi:type="dcterms:W3CDTF">2008-06-22T01:41:08Z</dcterms:created>
  <dcterms:modified xsi:type="dcterms:W3CDTF">2009-05-31T03:10:58Z</dcterms:modified>
</cp:coreProperties>
</file>