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00B0F0"/>
    <a:srgbClr val="FFCC99"/>
    <a:srgbClr val="CCFF99"/>
    <a:srgbClr val="576448"/>
    <a:srgbClr val="4C7C8B"/>
    <a:srgbClr val="C0BABA"/>
    <a:srgbClr val="BFD3E4"/>
    <a:srgbClr val="CCECFF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4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1A48-37A5-46D3-AD49-32566A93E93F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EC72-6D08-4258-A94A-5976504587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1A48-37A5-46D3-AD49-32566A93E93F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EC72-6D08-4258-A94A-5976504587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1A48-37A5-46D3-AD49-32566A93E93F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EC72-6D08-4258-A94A-5976504587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1A48-37A5-46D3-AD49-32566A93E93F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EC72-6D08-4258-A94A-5976504587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1A48-37A5-46D3-AD49-32566A93E93F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EC72-6D08-4258-A94A-5976504587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1A48-37A5-46D3-AD49-32566A93E93F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EC72-6D08-4258-A94A-5976504587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1A48-37A5-46D3-AD49-32566A93E93F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EC72-6D08-4258-A94A-5976504587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1A48-37A5-46D3-AD49-32566A93E93F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EC72-6D08-4258-A94A-5976504587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1A48-37A5-46D3-AD49-32566A93E93F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EC72-6D08-4258-A94A-5976504587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1A48-37A5-46D3-AD49-32566A93E93F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EC72-6D08-4258-A94A-5976504587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1A48-37A5-46D3-AD49-32566A93E93F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EC72-6D08-4258-A94A-5976504587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91A48-37A5-46D3-AD49-32566A93E93F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2EC72-6D08-4258-A94A-5976504587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643438" y="785794"/>
            <a:ext cx="3857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Tahoma" pitchFamily="34" charset="0"/>
                <a:cs typeface="Tahoma" pitchFamily="34" charset="0"/>
              </a:rPr>
              <a:t>그룹별 나이</a:t>
            </a:r>
            <a:r>
              <a:rPr lang="en-US" altLang="ko-KR" sz="2800" b="1" dirty="0" smtClean="0">
                <a:latin typeface="Tahoma" pitchFamily="34" charset="0"/>
                <a:cs typeface="Tahoma" pitchFamily="34" charset="0"/>
              </a:rPr>
              <a:t>/</a:t>
            </a:r>
            <a:r>
              <a:rPr lang="ko-KR" altLang="en-US" sz="2800" b="1" dirty="0" smtClean="0">
                <a:latin typeface="Tahoma" pitchFamily="34" charset="0"/>
                <a:cs typeface="Tahoma" pitchFamily="34" charset="0"/>
              </a:rPr>
              <a:t>소득수준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143108" y="1357298"/>
            <a:ext cx="1714512" cy="4786346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A  </a:t>
            </a:r>
            <a:r>
              <a:rPr lang="ko-KR" altLang="en-US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그룹</a:t>
            </a:r>
            <a:endParaRPr lang="en-US" altLang="ko-KR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000364" y="2357430"/>
            <a:ext cx="1714512" cy="3786214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rPr>
              <a:t>B </a:t>
            </a:r>
            <a:r>
              <a:rPr lang="ko-KR" altLang="en-US" dirty="0" smtClean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rPr>
              <a:t>그룹</a:t>
            </a:r>
            <a:endParaRPr lang="en-US" altLang="ko-KR" dirty="0" smtClean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  <a:p>
            <a:pPr algn="r"/>
            <a:endParaRPr lang="en-US" altLang="ko-KR" dirty="0" smtClean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  <a:p>
            <a:pPr algn="r"/>
            <a:endParaRPr lang="en-US" altLang="ko-KR" dirty="0" smtClean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  <a:p>
            <a:pPr algn="r"/>
            <a:endParaRPr lang="en-US" altLang="ko-KR" dirty="0" smtClean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  <a:p>
            <a:pPr algn="r"/>
            <a:endParaRPr lang="en-US" altLang="ko-KR" dirty="0" smtClean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  <a:p>
            <a:pPr algn="r"/>
            <a:endParaRPr lang="en-US" altLang="ko-KR" dirty="0" smtClean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  <a:p>
            <a:pPr algn="r"/>
            <a:endParaRPr lang="en-US" altLang="ko-KR" dirty="0" smtClean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  <a:p>
            <a:pPr algn="r"/>
            <a:endParaRPr lang="en-US" altLang="ko-KR" dirty="0" smtClean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  <a:p>
            <a:pPr algn="r"/>
            <a:endParaRPr lang="en-US" altLang="ko-KR" dirty="0" smtClean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  <a:p>
            <a:pPr algn="r"/>
            <a:endParaRPr lang="en-US" altLang="ko-KR" dirty="0" smtClean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  <a:p>
            <a:pPr algn="r"/>
            <a:endParaRPr lang="ko-KR" altLang="en-US" dirty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43108" y="4286256"/>
            <a:ext cx="4857784" cy="1857388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r"/>
            <a:endParaRPr lang="en-US" altLang="ko-KR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r"/>
            <a:r>
              <a:rPr lang="en-US" altLang="ko-KR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D </a:t>
            </a:r>
            <a:r>
              <a:rPr lang="ko-KR" altLang="en-US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그룹</a:t>
            </a:r>
            <a:endParaRPr lang="ko-KR" altLang="en-US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00364" y="3357562"/>
            <a:ext cx="3214710" cy="1857388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                     C </a:t>
            </a:r>
            <a:r>
              <a:rPr lang="ko-KR" altLang="en-US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그룹    </a:t>
            </a:r>
            <a:endParaRPr lang="en-US" altLang="ko-KR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r"/>
            <a:endParaRPr lang="en-US" altLang="ko-KR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r"/>
            <a:endParaRPr lang="en-US" altLang="ko-KR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r"/>
            <a:endParaRPr lang="ko-KR" altLang="en-US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2142313" y="928671"/>
            <a:ext cx="5358645" cy="5216561"/>
            <a:chOff x="1785123" y="1000109"/>
            <a:chExt cx="5358645" cy="5216561"/>
          </a:xfrm>
        </p:grpSpPr>
        <p:cxnSp>
          <p:nvCxnSpPr>
            <p:cNvPr id="8" name="직선 화살표 연결선 7"/>
            <p:cNvCxnSpPr/>
            <p:nvPr/>
          </p:nvCxnSpPr>
          <p:spPr>
            <a:xfrm>
              <a:off x="1785918" y="6215082"/>
              <a:ext cx="5357850" cy="1588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 rot="5400000" flipH="1" flipV="1">
              <a:off x="-821967" y="3607199"/>
              <a:ext cx="5215769" cy="1589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571604" y="1071546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나이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715140" y="6193057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소득수준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렌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73</TotalTime>
  <Words>15</Words>
  <Application>Microsoft Office PowerPoint</Application>
  <PresentationFormat>화면 슬라이드 쇼(4:3)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16</cp:revision>
  <dcterms:created xsi:type="dcterms:W3CDTF">2008-06-22T01:41:08Z</dcterms:created>
  <dcterms:modified xsi:type="dcterms:W3CDTF">2009-05-31T03:09:37Z</dcterms:modified>
</cp:coreProperties>
</file>