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993" autoAdjust="0"/>
    <p:restoredTop sz="94660"/>
  </p:normalViewPr>
  <p:slideViewPr>
    <p:cSldViewPr>
      <p:cViewPr varScale="1">
        <p:scale>
          <a:sx n="90" d="100"/>
          <a:sy n="90" d="100"/>
        </p:scale>
        <p:origin x="-6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bg1">
                <a:lumMod val="85000"/>
                <a:lumOff val="15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72264" y="2299263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아이디어 수집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 결정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500166" y="2013511"/>
            <a:ext cx="4500594" cy="3714776"/>
            <a:chOff x="2000200" y="1928802"/>
            <a:chExt cx="4500594" cy="3714776"/>
          </a:xfrm>
        </p:grpSpPr>
        <p:grpSp>
          <p:nvGrpSpPr>
            <p:cNvPr id="11" name="그룹 10"/>
            <p:cNvGrpSpPr/>
            <p:nvPr/>
          </p:nvGrpSpPr>
          <p:grpSpPr>
            <a:xfrm>
              <a:off x="2000200" y="1928802"/>
              <a:ext cx="4500594" cy="3714776"/>
              <a:chOff x="4071934" y="1071546"/>
              <a:chExt cx="3500462" cy="3356210"/>
            </a:xfrm>
            <a:effectLst>
              <a:outerShdw blurRad="50800" dist="38100" dir="3000000" algn="tl" rotWithShape="0">
                <a:srgbClr val="000000">
                  <a:alpha val="46000"/>
                </a:srgbClr>
              </a:outerShdw>
            </a:effectLst>
          </p:grpSpPr>
          <p:sp>
            <p:nvSpPr>
              <p:cNvPr id="6" name="이등변 삼각형 5"/>
              <p:cNvSpPr/>
              <p:nvPr/>
            </p:nvSpPr>
            <p:spPr>
              <a:xfrm rot="10800000">
                <a:off x="4071934" y="1071546"/>
                <a:ext cx="3500462" cy="3143272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4500562" y="1841327"/>
                <a:ext cx="2643206" cy="2373491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10800000">
                <a:off x="4938714" y="2627942"/>
                <a:ext cx="1776426" cy="159515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500694" y="3632836"/>
                <a:ext cx="656266" cy="7949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flipV="1">
              <a:off x="2571704" y="2780824"/>
              <a:ext cx="3377997" cy="5234"/>
            </a:xfrm>
            <a:prstGeom prst="line">
              <a:avLst/>
            </a:prstGeom>
            <a:ln w="53975">
              <a:solidFill>
                <a:schemeClr val="accent2"/>
              </a:solidFill>
              <a:prstDash val="sysDash"/>
            </a:ln>
            <a:effectLst>
              <a:outerShdw blurRad="63500" dist="38100" dir="18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43208" y="3644902"/>
              <a:ext cx="2255399" cy="6576"/>
            </a:xfrm>
            <a:prstGeom prst="line">
              <a:avLst/>
            </a:prstGeom>
            <a:ln w="53975">
              <a:solidFill>
                <a:schemeClr val="accent2"/>
              </a:solidFill>
              <a:prstDash val="sysDash"/>
            </a:ln>
            <a:effectLst>
              <a:outerShdw blurRad="63500" dist="38100" dir="18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57588" y="4743473"/>
              <a:ext cx="828677" cy="9502"/>
            </a:xfrm>
            <a:prstGeom prst="line">
              <a:avLst/>
            </a:prstGeom>
            <a:ln w="53975">
              <a:solidFill>
                <a:schemeClr val="accent2"/>
              </a:solidFill>
              <a:prstDash val="sysDash"/>
            </a:ln>
            <a:effectLst>
              <a:outerShdw blurRad="63500" dist="38100" dir="18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429420" y="3133365"/>
            <a:ext cx="214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예산 확보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팀 구성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5106" y="420606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실행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2230" y="513475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성공 프로젝트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143536" y="2585015"/>
            <a:ext cx="1714480" cy="1588"/>
          </a:xfrm>
          <a:prstGeom prst="straightConnector1">
            <a:avLst/>
          </a:prstGeom>
          <a:ln w="34925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86314" y="3370833"/>
            <a:ext cx="1714512" cy="1588"/>
          </a:xfrm>
          <a:prstGeom prst="straightConnector1">
            <a:avLst/>
          </a:prstGeom>
          <a:ln w="34925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5" idx="1"/>
          </p:cNvCxnSpPr>
          <p:nvPr/>
        </p:nvCxnSpPr>
        <p:spPr>
          <a:xfrm>
            <a:off x="4286280" y="4370965"/>
            <a:ext cx="1928826" cy="4376"/>
          </a:xfrm>
          <a:prstGeom prst="straightConnector1">
            <a:avLst/>
          </a:prstGeom>
          <a:ln w="34925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43372" y="5298071"/>
            <a:ext cx="1928858" cy="1588"/>
          </a:xfrm>
          <a:prstGeom prst="straightConnector1">
            <a:avLst/>
          </a:prstGeom>
          <a:ln w="34925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28926" y="2404726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158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8958" y="3190544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72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8958" y="4156651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35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28926" y="5144641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21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85852" y="785794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분기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성공률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7916" y="2215683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100%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0726" y="3001501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56%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660" y="4001633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27%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3438" y="4930327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19%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</TotalTime>
  <Words>36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2008-06-21T16:45:35Z</dcterms:created>
  <dcterms:modified xsi:type="dcterms:W3CDTF">2009-10-25T03:17:12Z</dcterms:modified>
</cp:coreProperties>
</file>