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2956" autoAdjust="0"/>
    <p:restoredTop sz="86364" autoAdjust="0"/>
  </p:normalViewPr>
  <p:slideViewPr>
    <p:cSldViewPr>
      <p:cViewPr varScale="1">
        <p:scale>
          <a:sx n="78" d="100"/>
          <a:sy n="78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189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CB8D5-62D0-4A1E-BA11-D3E027D171BD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E4AC9-F193-436F-934E-482540371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7AF-4971-4498-AC56-394678A4A49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EA20-9F7B-4EAF-8B7C-F15376767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7AF-4971-4498-AC56-394678A4A49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EA20-9F7B-4EAF-8B7C-F15376767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7AF-4971-4498-AC56-394678A4A49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EA20-9F7B-4EAF-8B7C-F15376767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7AF-4971-4498-AC56-394678A4A49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EA20-9F7B-4EAF-8B7C-F15376767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7AF-4971-4498-AC56-394678A4A49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EA20-9F7B-4EAF-8B7C-F15376767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7AF-4971-4498-AC56-394678A4A49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EA20-9F7B-4EAF-8B7C-F15376767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7AF-4971-4498-AC56-394678A4A49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EA20-9F7B-4EAF-8B7C-F15376767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7AF-4971-4498-AC56-394678A4A49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EA20-9F7B-4EAF-8B7C-F15376767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7AF-4971-4498-AC56-394678A4A49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EA20-9F7B-4EAF-8B7C-F15376767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7AF-4971-4498-AC56-394678A4A49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EA20-9F7B-4EAF-8B7C-F15376767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7AF-4971-4498-AC56-394678A4A49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5EA20-9F7B-4EAF-8B7C-F15376767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F37AF-4971-4498-AC56-394678A4A49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5EA20-9F7B-4EAF-8B7C-F15376767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5786" y="1785926"/>
            <a:ext cx="5072098" cy="464346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dirty="0" smtClean="0">
              <a:latin typeface="+mj-lt"/>
              <a:ea typeface="굴림" pitchFamily="50" charset="-127"/>
              <a:cs typeface="Tahoma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381079" y="1428737"/>
            <a:ext cx="1833731" cy="50006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목표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1</a:t>
            </a:r>
            <a:endParaRPr lang="ko-KR" altLang="en-US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80" y="1428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000" b="1" dirty="0" smtClean="0">
                <a:latin typeface="Tahoma" pitchFamily="34" charset="0"/>
                <a:cs typeface="Tahoma" pitchFamily="34" charset="0"/>
              </a:rPr>
              <a:t>2010</a:t>
            </a:r>
            <a:r>
              <a:rPr lang="ko-KR" altLang="en-US" sz="3000" b="1" dirty="0" smtClean="0">
                <a:latin typeface="Tahoma" pitchFamily="34" charset="0"/>
                <a:cs typeface="Tahoma" pitchFamily="34" charset="0"/>
              </a:rPr>
              <a:t>년 </a:t>
            </a:r>
            <a:r>
              <a:rPr lang="ko-KR" altLang="en-US" sz="3000" b="1" dirty="0" smtClean="0">
                <a:latin typeface="Tahoma" pitchFamily="34" charset="0"/>
                <a:cs typeface="Tahoma" pitchFamily="34" charset="0"/>
              </a:rPr>
              <a:t>목표설정 </a:t>
            </a:r>
            <a:r>
              <a:rPr lang="ko-KR" altLang="en-US" sz="3000" b="1" dirty="0" err="1" smtClean="0">
                <a:latin typeface="Tahoma" pitchFamily="34" charset="0"/>
                <a:cs typeface="Tahoma" pitchFamily="34" charset="0"/>
              </a:rPr>
              <a:t>워크샵</a:t>
            </a:r>
            <a:r>
              <a:rPr lang="ko-KR" altLang="en-US" sz="3000" b="1" dirty="0" smtClean="0">
                <a:latin typeface="Tahoma" pitchFamily="34" charset="0"/>
                <a:cs typeface="Tahoma" pitchFamily="34" charset="0"/>
              </a:rPr>
              <a:t> 의견 정리</a:t>
            </a:r>
            <a:endParaRPr lang="ko-KR" altLang="en-US" sz="30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15074" y="1785926"/>
            <a:ext cx="2357454" cy="464347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dirty="0" smtClean="0">
              <a:latin typeface="+mj-lt"/>
              <a:ea typeface="굴림" pitchFamily="50" charset="-127"/>
              <a:cs typeface="Tahoma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dirty="0" smtClean="0">
              <a:latin typeface="+mj-lt"/>
              <a:ea typeface="굴림" pitchFamily="50" charset="-127"/>
              <a:cs typeface="Tahoma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latin typeface="+mj-lt"/>
                <a:ea typeface="굴림" pitchFamily="50" charset="-127"/>
                <a:cs typeface="Tahoma" pitchFamily="34" charset="0"/>
              </a:rPr>
              <a:t> </a:t>
            </a:r>
            <a:r>
              <a:rPr lang="ko-KR" altLang="en-US" sz="1400" dirty="0" smtClean="0">
                <a:ea typeface="굴림" pitchFamily="50" charset="-127"/>
                <a:cs typeface="Tahoma" pitchFamily="34" charset="0"/>
              </a:rPr>
              <a:t>의견 </a:t>
            </a:r>
            <a:r>
              <a:rPr lang="en-US" altLang="ko-KR" sz="1400" dirty="0" smtClean="0">
                <a:ea typeface="굴림" pitchFamily="50" charset="-127"/>
                <a:cs typeface="Tahoma" pitchFamily="34" charset="0"/>
              </a:rPr>
              <a:t>7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ea typeface="굴림" pitchFamily="50" charset="-127"/>
                <a:cs typeface="Tahoma" pitchFamily="34" charset="0"/>
              </a:rPr>
              <a:t> </a:t>
            </a:r>
            <a:r>
              <a:rPr lang="ko-KR" altLang="en-US" sz="1400" dirty="0" smtClean="0">
                <a:ea typeface="굴림" pitchFamily="50" charset="-127"/>
                <a:cs typeface="Tahoma" pitchFamily="34" charset="0"/>
              </a:rPr>
              <a:t>의견 </a:t>
            </a:r>
            <a:r>
              <a:rPr lang="en-US" altLang="ko-KR" sz="1400" dirty="0" smtClean="0">
                <a:ea typeface="굴림" pitchFamily="50" charset="-127"/>
                <a:cs typeface="Tahoma" pitchFamily="34" charset="0"/>
              </a:rPr>
              <a:t>8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ea typeface="굴림" pitchFamily="50" charset="-127"/>
                <a:cs typeface="Tahoma" pitchFamily="34" charset="0"/>
              </a:rPr>
              <a:t> </a:t>
            </a:r>
            <a:r>
              <a:rPr lang="ko-KR" altLang="en-US" sz="1400" dirty="0" smtClean="0">
                <a:ea typeface="굴림" pitchFamily="50" charset="-127"/>
                <a:cs typeface="Tahoma" pitchFamily="34" charset="0"/>
              </a:rPr>
              <a:t>의견 </a:t>
            </a:r>
            <a:r>
              <a:rPr lang="en-US" altLang="ko-KR" sz="1400" dirty="0" smtClean="0">
                <a:ea typeface="굴림" pitchFamily="50" charset="-127"/>
                <a:cs typeface="Tahoma" pitchFamily="34" charset="0"/>
              </a:rPr>
              <a:t>9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ea typeface="굴림" pitchFamily="50" charset="-127"/>
                <a:cs typeface="Tahoma" pitchFamily="34" charset="0"/>
              </a:rPr>
              <a:t> 의견 </a:t>
            </a:r>
            <a:r>
              <a:rPr lang="en-US" altLang="ko-KR" sz="1400" dirty="0" smtClean="0">
                <a:ea typeface="굴림" pitchFamily="50" charset="-127"/>
                <a:cs typeface="Tahoma" pitchFamily="34" charset="0"/>
              </a:rPr>
              <a:t>10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ea typeface="굴림" pitchFamily="50" charset="-127"/>
                <a:cs typeface="Tahoma" pitchFamily="34" charset="0"/>
              </a:rPr>
              <a:t> </a:t>
            </a:r>
            <a:r>
              <a:rPr lang="ko-KR" altLang="en-US" sz="1400" dirty="0" smtClean="0">
                <a:ea typeface="굴림" pitchFamily="50" charset="-127"/>
                <a:cs typeface="Tahoma" pitchFamily="34" charset="0"/>
              </a:rPr>
              <a:t>의견 </a:t>
            </a:r>
            <a:r>
              <a:rPr lang="en-US" altLang="ko-KR" sz="1400" dirty="0" smtClean="0">
                <a:ea typeface="굴림" pitchFamily="50" charset="-127"/>
                <a:cs typeface="Tahoma" pitchFamily="34" charset="0"/>
              </a:rPr>
              <a:t>11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ea typeface="굴림" pitchFamily="50" charset="-127"/>
                <a:cs typeface="Tahoma" pitchFamily="34" charset="0"/>
              </a:rPr>
              <a:t> </a:t>
            </a:r>
            <a:r>
              <a:rPr lang="ko-KR" altLang="en-US" sz="1400" dirty="0" smtClean="0">
                <a:ea typeface="굴림" pitchFamily="50" charset="-127"/>
                <a:cs typeface="Tahoma" pitchFamily="34" charset="0"/>
              </a:rPr>
              <a:t>의견 </a:t>
            </a:r>
            <a:r>
              <a:rPr lang="en-US" altLang="ko-KR" sz="1400" dirty="0" smtClean="0">
                <a:ea typeface="굴림" pitchFamily="50" charset="-127"/>
                <a:cs typeface="Tahoma" pitchFamily="34" charset="0"/>
              </a:rPr>
              <a:t>12</a:t>
            </a:r>
            <a:endParaRPr lang="en-US" altLang="ko-KR" sz="1400" dirty="0" smtClean="0">
              <a:latin typeface="+mj-lt"/>
              <a:ea typeface="굴림" pitchFamily="50" charset="-127"/>
              <a:cs typeface="Tahoma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dirty="0" smtClean="0">
              <a:latin typeface="+mj-lt"/>
              <a:ea typeface="굴림" pitchFamily="50" charset="-127"/>
              <a:cs typeface="Tahoma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42976" y="2357430"/>
            <a:ext cx="2057414" cy="378621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/>
          <a:lstStyle/>
          <a:p>
            <a:pPr>
              <a:buFont typeface="Arial" pitchFamily="34" charset="0"/>
              <a:buChar char="•"/>
            </a:pPr>
            <a:endParaRPr lang="en-US" altLang="ko-KR" sz="1400" dirty="0" smtClean="0">
              <a:latin typeface="+mj-lt"/>
              <a:ea typeface="굴림" pitchFamily="50" charset="-127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latin typeface="+mj-lt"/>
              <a:ea typeface="굴림" pitchFamily="50" charset="-127"/>
              <a:cs typeface="Tahoma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latin typeface="+mj-lt"/>
                <a:ea typeface="굴림" pitchFamily="50" charset="-127"/>
                <a:cs typeface="Tahoma" pitchFamily="34" charset="0"/>
              </a:rPr>
              <a:t> </a:t>
            </a:r>
            <a:r>
              <a:rPr lang="ko-KR" altLang="en-US" sz="1400" dirty="0" smtClean="0">
                <a:latin typeface="+mj-lt"/>
                <a:ea typeface="굴림" pitchFamily="50" charset="-127"/>
                <a:cs typeface="Tahoma" pitchFamily="34" charset="0"/>
              </a:rPr>
              <a:t>의견 </a:t>
            </a:r>
            <a:r>
              <a:rPr lang="en-US" altLang="ko-KR" sz="1400" dirty="0" smtClean="0">
                <a:latin typeface="+mj-lt"/>
                <a:ea typeface="굴림" pitchFamily="50" charset="-127"/>
                <a:cs typeface="Tahoma" pitchFamily="34" charset="0"/>
              </a:rPr>
              <a:t>1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latin typeface="+mj-lt"/>
                <a:ea typeface="굴림" pitchFamily="50" charset="-127"/>
                <a:cs typeface="Tahoma" pitchFamily="34" charset="0"/>
              </a:rPr>
              <a:t> </a:t>
            </a:r>
            <a:r>
              <a:rPr lang="ko-KR" altLang="en-US" sz="1400" dirty="0" smtClean="0">
                <a:ea typeface="굴림" pitchFamily="50" charset="-127"/>
                <a:cs typeface="Tahoma" pitchFamily="34" charset="0"/>
              </a:rPr>
              <a:t>의견 </a:t>
            </a:r>
            <a:r>
              <a:rPr lang="en-US" altLang="ko-KR" sz="1400" dirty="0" smtClean="0">
                <a:ea typeface="굴림" pitchFamily="50" charset="-127"/>
                <a:cs typeface="Tahoma" pitchFamily="34" charset="0"/>
              </a:rPr>
              <a:t>2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latin typeface="+mj-lt"/>
                <a:ea typeface="굴림" pitchFamily="50" charset="-127"/>
                <a:cs typeface="Tahoma" pitchFamily="34" charset="0"/>
              </a:rPr>
              <a:t> </a:t>
            </a:r>
            <a:r>
              <a:rPr lang="ko-KR" altLang="en-US" sz="1400" dirty="0" smtClean="0">
                <a:ea typeface="굴림" pitchFamily="50" charset="-127"/>
                <a:cs typeface="Tahoma" pitchFamily="34" charset="0"/>
              </a:rPr>
              <a:t>의견 </a:t>
            </a:r>
            <a:r>
              <a:rPr lang="en-US" altLang="ko-KR" sz="1400" dirty="0" smtClean="0">
                <a:ea typeface="굴림" pitchFamily="50" charset="-127"/>
                <a:cs typeface="Tahoma" pitchFamily="34" charset="0"/>
              </a:rPr>
              <a:t>3</a:t>
            </a:r>
            <a:endParaRPr lang="en-US" altLang="ko-KR" sz="1400" dirty="0" smtClean="0">
              <a:latin typeface="+mj-lt"/>
              <a:ea typeface="굴림" pitchFamily="50" charset="-127"/>
              <a:cs typeface="Tahoma" pitchFamily="34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28728" y="2071678"/>
            <a:ext cx="1500198" cy="42862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j-lt"/>
                <a:ea typeface="굴림" pitchFamily="50" charset="-127"/>
                <a:cs typeface="Tahoma" pitchFamily="34" charset="0"/>
              </a:rPr>
              <a:t>전략 </a:t>
            </a:r>
            <a:r>
              <a:rPr lang="en-US" altLang="ko-KR" sz="1600" dirty="0" smtClean="0">
                <a:latin typeface="+mj-lt"/>
                <a:ea typeface="굴림" pitchFamily="50" charset="-127"/>
                <a:cs typeface="Tahoma" pitchFamily="34" charset="0"/>
              </a:rPr>
              <a:t>1</a:t>
            </a:r>
            <a:endParaRPr lang="ko-KR" altLang="en-US" sz="1600" dirty="0">
              <a:latin typeface="+mj-lt"/>
              <a:ea typeface="굴림" pitchFamily="50" charset="-127"/>
              <a:cs typeface="Tahoma" pitchFamily="34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24483" y="1428736"/>
            <a:ext cx="1833731" cy="50006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목표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2</a:t>
            </a:r>
            <a:endParaRPr lang="ko-KR" altLang="en-US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00430" y="2357430"/>
            <a:ext cx="2057414" cy="378621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0000" tIns="108000" rIns="180000" bIns="108000" rtlCol="0" anchor="t"/>
          <a:lstStyle/>
          <a:p>
            <a:pPr>
              <a:buFont typeface="Arial" pitchFamily="34" charset="0"/>
              <a:buChar char="•"/>
            </a:pPr>
            <a:endParaRPr lang="en-US" altLang="ko-KR" sz="1400" dirty="0" smtClean="0">
              <a:latin typeface="+mj-lt"/>
              <a:ea typeface="굴림" pitchFamily="50" charset="-127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latin typeface="+mj-lt"/>
              <a:ea typeface="굴림" pitchFamily="50" charset="-127"/>
              <a:cs typeface="Tahoma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latin typeface="+mj-lt"/>
                <a:ea typeface="굴림" pitchFamily="50" charset="-127"/>
                <a:cs typeface="Tahoma" pitchFamily="34" charset="0"/>
              </a:rPr>
              <a:t> </a:t>
            </a:r>
            <a:r>
              <a:rPr lang="ko-KR" altLang="en-US" sz="1400" dirty="0" smtClean="0">
                <a:ea typeface="굴림" pitchFamily="50" charset="-127"/>
                <a:cs typeface="Tahoma" pitchFamily="34" charset="0"/>
              </a:rPr>
              <a:t>의견 </a:t>
            </a:r>
            <a:r>
              <a:rPr lang="en-US" altLang="ko-KR" sz="1400" dirty="0" smtClean="0">
                <a:ea typeface="굴림" pitchFamily="50" charset="-127"/>
                <a:cs typeface="Tahoma" pitchFamily="34" charset="0"/>
              </a:rPr>
              <a:t>4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ea typeface="굴림" pitchFamily="50" charset="-127"/>
                <a:cs typeface="Tahoma" pitchFamily="34" charset="0"/>
              </a:rPr>
              <a:t> </a:t>
            </a:r>
            <a:r>
              <a:rPr lang="ko-KR" altLang="en-US" sz="1400" dirty="0" smtClean="0">
                <a:ea typeface="굴림" pitchFamily="50" charset="-127"/>
                <a:cs typeface="Tahoma" pitchFamily="34" charset="0"/>
              </a:rPr>
              <a:t>의견 </a:t>
            </a:r>
            <a:r>
              <a:rPr lang="en-US" altLang="ko-KR" sz="1400" dirty="0" smtClean="0">
                <a:ea typeface="굴림" pitchFamily="50" charset="-127"/>
                <a:cs typeface="Tahoma" pitchFamily="34" charset="0"/>
              </a:rPr>
              <a:t>5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ea typeface="굴림" pitchFamily="50" charset="-127"/>
                <a:cs typeface="Tahoma" pitchFamily="34" charset="0"/>
              </a:rPr>
              <a:t> </a:t>
            </a:r>
            <a:r>
              <a:rPr lang="ko-KR" altLang="en-US" sz="1400" dirty="0" smtClean="0">
                <a:ea typeface="굴림" pitchFamily="50" charset="-127"/>
                <a:cs typeface="Tahoma" pitchFamily="34" charset="0"/>
              </a:rPr>
              <a:t>의견 </a:t>
            </a:r>
            <a:r>
              <a:rPr lang="en-US" altLang="ko-KR" sz="1400" dirty="0" smtClean="0">
                <a:ea typeface="굴림" pitchFamily="50" charset="-127"/>
                <a:cs typeface="Tahoma" pitchFamily="34" charset="0"/>
              </a:rPr>
              <a:t>6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dirty="0" smtClean="0">
              <a:latin typeface="+mj-lt"/>
              <a:ea typeface="굴림" pitchFamily="50" charset="-127"/>
              <a:cs typeface="Tahoma" pitchFamily="34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786182" y="2071678"/>
            <a:ext cx="1500198" cy="42862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j-lt"/>
                <a:ea typeface="굴림" pitchFamily="50" charset="-127"/>
                <a:cs typeface="Tahoma" pitchFamily="34" charset="0"/>
              </a:rPr>
              <a:t>전략 </a:t>
            </a:r>
            <a:r>
              <a:rPr lang="en-US" altLang="ko-KR" sz="1600" dirty="0" smtClean="0">
                <a:latin typeface="+mj-lt"/>
                <a:ea typeface="굴림" pitchFamily="50" charset="-127"/>
                <a:cs typeface="Tahoma" pitchFamily="34" charset="0"/>
              </a:rPr>
              <a:t>2</a:t>
            </a:r>
            <a:endParaRPr lang="ko-KR" altLang="en-US" sz="1600" dirty="0">
              <a:latin typeface="+mj-lt"/>
              <a:ea typeface="굴림" pitchFamily="50" charset="-127"/>
              <a:cs typeface="Tahom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50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2010년 목표설정 워크샵 의견 정리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단계</dc:title>
  <dc:creator>Jinho Jung</dc:creator>
  <cp:lastModifiedBy>Jinho Jung</cp:lastModifiedBy>
  <cp:revision>11</cp:revision>
  <dcterms:created xsi:type="dcterms:W3CDTF">2008-06-15T03:25:42Z</dcterms:created>
  <dcterms:modified xsi:type="dcterms:W3CDTF">2009-10-25T03:36:34Z</dcterms:modified>
</cp:coreProperties>
</file>