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sldIdLst>
    <p:sldId id="256" r:id="rId15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FFFFFF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FFFFFF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FFFFFF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FFFFFF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FFFFFF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5pPr>
    <a:lvl6pPr marL="2286000" algn="l" defTabSz="914400" rtl="0" eaLnBrk="1" latinLnBrk="1" hangingPunct="1">
      <a:defRPr sz="3200" kern="1200">
        <a:solidFill>
          <a:srgbClr val="FFFFFF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6pPr>
    <a:lvl7pPr marL="2743200" algn="l" defTabSz="914400" rtl="0" eaLnBrk="1" latinLnBrk="1" hangingPunct="1">
      <a:defRPr sz="3200" kern="1200">
        <a:solidFill>
          <a:srgbClr val="FFFFFF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7pPr>
    <a:lvl8pPr marL="3200400" algn="l" defTabSz="914400" rtl="0" eaLnBrk="1" latinLnBrk="1" hangingPunct="1">
      <a:defRPr sz="3200" kern="1200">
        <a:solidFill>
          <a:srgbClr val="FFFFFF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8pPr>
    <a:lvl9pPr marL="3657600" algn="l" defTabSz="914400" rtl="0" eaLnBrk="1" latinLnBrk="1" hangingPunct="1">
      <a:defRPr sz="3200" kern="1200">
        <a:solidFill>
          <a:srgbClr val="FFFFFF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314"/>
    <a:srgbClr val="E98F17"/>
    <a:srgbClr val="161B24"/>
    <a:srgbClr val="1C2738"/>
    <a:srgbClr val="263C68"/>
    <a:srgbClr val="32305A"/>
    <a:srgbClr val="9E0000"/>
    <a:srgbClr val="74003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786" y="-96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6000" y="203200"/>
            <a:ext cx="2286000" cy="660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203200"/>
            <a:ext cx="6705600" cy="660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0353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0600" y="2159000"/>
            <a:ext cx="147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696200" y="2159000"/>
            <a:ext cx="147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0353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029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8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8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4700" y="1282700"/>
            <a:ext cx="2044700" cy="353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1282700"/>
            <a:ext cx="5981700" cy="3530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38354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63850" y="38354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933825" y="1193800"/>
            <a:ext cx="1146175" cy="52197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193800"/>
            <a:ext cx="3286125" cy="52197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38354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63850" y="38354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933825" y="1193800"/>
            <a:ext cx="1146175" cy="52197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193800"/>
            <a:ext cx="3286125" cy="52197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562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Gill Sans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324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324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985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84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399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82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400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972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544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116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985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84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399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82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400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972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544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116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59000"/>
            <a:ext cx="3937000" cy="447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  <p:sp>
        <p:nvSpPr>
          <p:cNvPr id="10243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59000"/>
            <a:ext cx="8178800" cy="447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  <p:sp>
        <p:nvSpPr>
          <p:cNvPr id="11267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6070600" y="2159000"/>
            <a:ext cx="3098800" cy="447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  <p:sp>
        <p:nvSpPr>
          <p:cNvPr id="12291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59000"/>
            <a:ext cx="3937000" cy="447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  <p:sp>
        <p:nvSpPr>
          <p:cNvPr id="13315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1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3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5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4763" indent="-385763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90600" y="2159000"/>
            <a:ext cx="8178800" cy="447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19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591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63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35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2324100"/>
            <a:ext cx="8178800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1282700"/>
            <a:ext cx="81788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90600" y="3924300"/>
            <a:ext cx="8178800" cy="88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495300" y="3835400"/>
            <a:ext cx="45847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  <p:sp>
        <p:nvSpPr>
          <p:cNvPr id="7171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95300" y="1193800"/>
            <a:ext cx="45847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495300" y="3835400"/>
            <a:ext cx="45847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  <p:sp>
        <p:nvSpPr>
          <p:cNvPr id="8195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95300" y="1193800"/>
            <a:ext cx="45847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990600" y="990600"/>
            <a:ext cx="8178800" cy="563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 W3" charset="0"/>
          <a:cs typeface="ヒラギノ角ゴ Pro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19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591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63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35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61B24"/>
            </a:gs>
            <a:gs pos="8000">
              <a:srgbClr val="161B24"/>
            </a:gs>
            <a:gs pos="100000">
              <a:srgbClr val="263C68"/>
            </a:gs>
          </a:gsLst>
          <a:lin ang="166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6578600" y="3490913"/>
            <a:ext cx="863600" cy="19685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2921000" y="2906713"/>
            <a:ext cx="952500" cy="248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단계</a:t>
            </a:r>
            <a:endPara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533400" y="2779713"/>
            <a:ext cx="2451100" cy="2743200"/>
          </a:xfrm>
          <a:prstGeom prst="rightArrow">
            <a:avLst>
              <a:gd name="adj1" fmla="val 89815"/>
              <a:gd name="adj2" fmla="val 19690"/>
            </a:avLst>
          </a:prstGeom>
          <a:gradFill rotWithShape="0">
            <a:gsLst>
              <a:gs pos="0">
                <a:srgbClr val="0000FF"/>
              </a:gs>
              <a:gs pos="100000">
                <a:srgbClr val="000000"/>
              </a:gs>
            </a:gsLst>
            <a:lin ang="16620000" scaled="1"/>
          </a:gradFill>
          <a:ln w="25400">
            <a:solidFill>
              <a:srgbClr val="999999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초기 에너지</a:t>
            </a: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%</a:t>
            </a:r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>
            <a:off x="3975100" y="2792413"/>
            <a:ext cx="2390775" cy="685800"/>
          </a:xfrm>
          <a:prstGeom prst="rightArrow">
            <a:avLst>
              <a:gd name="adj1" fmla="val 70370"/>
              <a:gd name="adj2" fmla="val 46301"/>
            </a:avLst>
          </a:prstGeom>
          <a:gradFill rotWithShape="0">
            <a:gsLst>
              <a:gs pos="0">
                <a:srgbClr val="FF0066"/>
              </a:gs>
              <a:gs pos="100000">
                <a:srgbClr val="9E0000"/>
              </a:gs>
            </a:gsLst>
            <a:lin ang="16620000" scaled="1"/>
          </a:gradFill>
          <a:ln w="25400">
            <a:solidFill>
              <a:srgbClr val="999999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손실</a:t>
            </a: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20%</a:t>
            </a:r>
          </a:p>
        </p:txBody>
      </p:sp>
      <p:sp>
        <p:nvSpPr>
          <p:cNvPr id="15366" name="AutoShape 6"/>
          <p:cNvSpPr>
            <a:spLocks/>
          </p:cNvSpPr>
          <p:nvPr/>
        </p:nvSpPr>
        <p:spPr bwMode="auto">
          <a:xfrm>
            <a:off x="3975100" y="3440113"/>
            <a:ext cx="2667000" cy="2070100"/>
          </a:xfrm>
          <a:prstGeom prst="rightArrow">
            <a:avLst>
              <a:gd name="adj1" fmla="val 86509"/>
              <a:gd name="adj2" fmla="val 26996"/>
            </a:avLst>
          </a:prstGeom>
          <a:gradFill rotWithShape="0">
            <a:gsLst>
              <a:gs pos="0">
                <a:srgbClr val="0000FF"/>
              </a:gs>
              <a:gs pos="100000">
                <a:srgbClr val="000000"/>
              </a:gs>
            </a:gsLst>
            <a:lin ang="16620000" scaled="1"/>
          </a:gradFill>
          <a:ln w="25400">
            <a:solidFill>
              <a:srgbClr val="999999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단계 에너지 </a:t>
            </a: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% </a:t>
            </a:r>
          </a:p>
        </p:txBody>
      </p:sp>
      <p:sp>
        <p:nvSpPr>
          <p:cNvPr id="15367" name="AutoShape 7"/>
          <p:cNvSpPr>
            <a:spLocks/>
          </p:cNvSpPr>
          <p:nvPr/>
        </p:nvSpPr>
        <p:spPr bwMode="auto">
          <a:xfrm>
            <a:off x="7518400" y="3973513"/>
            <a:ext cx="1600200" cy="1574800"/>
          </a:xfrm>
          <a:prstGeom prst="rightArrow">
            <a:avLst>
              <a:gd name="adj1" fmla="val 87593"/>
              <a:gd name="adj2" fmla="val 21776"/>
            </a:avLst>
          </a:prstGeom>
          <a:gradFill rotWithShape="0">
            <a:gsLst>
              <a:gs pos="0">
                <a:srgbClr val="0000FF"/>
              </a:gs>
              <a:gs pos="100000">
                <a:srgbClr val="000000"/>
              </a:gs>
            </a:gsLst>
            <a:lin ang="16620000" scaled="1"/>
          </a:gradFill>
          <a:ln w="25400">
            <a:solidFill>
              <a:srgbClr val="999999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단계 에너지</a:t>
            </a:r>
            <a:endPara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65 %</a:t>
            </a:r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>
            <a:off x="7518400" y="3402013"/>
            <a:ext cx="1562100" cy="584200"/>
          </a:xfrm>
          <a:prstGeom prst="rightArrow">
            <a:avLst>
              <a:gd name="adj1" fmla="val 70370"/>
              <a:gd name="adj2" fmla="val 54360"/>
            </a:avLst>
          </a:prstGeom>
          <a:gradFill rotWithShape="0">
            <a:gsLst>
              <a:gs pos="0">
                <a:srgbClr val="FF0066"/>
              </a:gs>
              <a:gs pos="100000">
                <a:srgbClr val="9E0000"/>
              </a:gs>
            </a:gsLst>
            <a:lin ang="16620000" scaled="1"/>
          </a:gradFill>
          <a:ln w="25400">
            <a:solidFill>
              <a:srgbClr val="999999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손실 </a:t>
            </a: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15%</a:t>
            </a:r>
          </a:p>
        </p:txBody>
      </p:sp>
      <p:sp>
        <p:nvSpPr>
          <p:cNvPr id="14346" name="Rectangle 9"/>
          <p:cNvSpPr>
            <a:spLocks noGrp="1" noChangeArrowheads="1"/>
          </p:cNvSpPr>
          <p:nvPr>
            <p:ph type="title"/>
          </p:nvPr>
        </p:nvSpPr>
        <p:spPr>
          <a:xfrm>
            <a:off x="1008063" y="738188"/>
            <a:ext cx="8178800" cy="19050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charset="0"/>
                <a:sym typeface="Tahoma" charset="0"/>
              </a:rPr>
              <a:t>처리 단계별 에너지 손실률</a:t>
            </a:r>
            <a:endParaRPr lang="en-US" altLang="ko-K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charset="0"/>
              <a:sym typeface="Tahoma" charset="0"/>
            </a:endParaRPr>
          </a:p>
        </p:txBody>
      </p:sp>
      <p:sp>
        <p:nvSpPr>
          <p:cNvPr id="15370" name="AutoShape 10"/>
          <p:cNvSpPr>
            <a:spLocks/>
          </p:cNvSpPr>
          <p:nvPr/>
        </p:nvSpPr>
        <p:spPr bwMode="auto">
          <a:xfrm rot="10800000" flipH="1" flipV="1">
            <a:off x="7437438" y="5667375"/>
            <a:ext cx="1946275" cy="1373188"/>
          </a:xfrm>
          <a:prstGeom prst="wedgeEllipseCallout">
            <a:avLst>
              <a:gd name="adj1" fmla="val -48229"/>
              <a:gd name="adj2" fmla="val -52109"/>
            </a:avLst>
          </a:prstGeom>
          <a:gradFill>
            <a:gsLst>
              <a:gs pos="8000">
                <a:srgbClr val="D68314"/>
              </a:gs>
              <a:gs pos="73000">
                <a:srgbClr val="FFC000"/>
              </a:gs>
            </a:gsLst>
            <a:lin ang="16620000" scaled="1"/>
          </a:gradFill>
          <a:ln w="25400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35% </a:t>
            </a:r>
            <a: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에너지 손실</a:t>
            </a:r>
            <a:endPara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8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C0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Pages>0</Pages>
  <Words>28</Words>
  <Characters>0</Characters>
  <PresentationFormat>사용자 지정</PresentationFormat>
  <Lines>0</Lines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14</vt:i4>
      </vt:variant>
      <vt:variant>
        <vt:lpstr>슬라이드 제목</vt:lpstr>
      </vt:variant>
      <vt:variant>
        <vt:i4>1</vt:i4>
      </vt:variant>
    </vt:vector>
  </HeadingPairs>
  <TitlesOfParts>
    <vt:vector size="20" baseType="lpstr">
      <vt:lpstr>Gill Sans</vt:lpstr>
      <vt:lpstr>ヒラギノ角ゴ Pro W3</vt:lpstr>
      <vt:lpstr>Arial</vt:lpstr>
      <vt:lpstr>맑은 고딕</vt:lpstr>
      <vt:lpstr>Tahoma</vt:lpstr>
      <vt:lpstr>Title - Top</vt:lpstr>
      <vt:lpstr>Title &amp; Bullets</vt:lpstr>
      <vt:lpstr>Title - Center</vt:lpstr>
      <vt:lpstr>Title &amp; Subtitle</vt:lpstr>
      <vt:lpstr>Photo - Horizontal</vt:lpstr>
      <vt:lpstr>Photo - Horizontal Reflection</vt:lpstr>
      <vt:lpstr>Photo - Vertical</vt:lpstr>
      <vt:lpstr>Photo - Vertical Reflection</vt:lpstr>
      <vt:lpstr>Bullets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처리 단계별 에너지 손실률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Sankey Diagram</dc:title>
  <dc:subject/>
  <dc:creator/>
  <cp:keywords/>
  <dc:description/>
  <cp:lastModifiedBy>Jinho Jung</cp:lastModifiedBy>
  <cp:revision>7</cp:revision>
  <dcterms:modified xsi:type="dcterms:W3CDTF">2009-05-31T07:31:15Z</dcterms:modified>
</cp:coreProperties>
</file>