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5pPr>
    <a:lvl6pPr marL="2286000" algn="l" defTabSz="914400" rtl="0" eaLnBrk="1" latinLnBrk="1" hangingPunct="1">
      <a:defRPr sz="3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6pPr>
    <a:lvl7pPr marL="2743200" algn="l" defTabSz="914400" rtl="0" eaLnBrk="1" latinLnBrk="1" hangingPunct="1">
      <a:defRPr sz="3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7pPr>
    <a:lvl8pPr marL="3200400" algn="l" defTabSz="914400" rtl="0" eaLnBrk="1" latinLnBrk="1" hangingPunct="1">
      <a:defRPr sz="3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8pPr>
    <a:lvl9pPr marL="3657600" algn="l" defTabSz="914400" rtl="0" eaLnBrk="1" latinLnBrk="1" hangingPunct="1">
      <a:defRPr sz="3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504"/>
    <a:srgbClr val="F55327"/>
    <a:srgbClr val="F28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86" y="-9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06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962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324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324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933825" y="1104900"/>
            <a:ext cx="1146175" cy="52197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104900"/>
            <a:ext cx="3286125" cy="52197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933825" y="1104900"/>
            <a:ext cx="1146175" cy="52197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104900"/>
            <a:ext cx="3286125" cy="52197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203200"/>
            <a:ext cx="2286000" cy="660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203200"/>
            <a:ext cx="6705600" cy="660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070600" y="2159000"/>
            <a:ext cx="30988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990600"/>
            <a:ext cx="8178800" cy="563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  <p:sp>
        <p:nvSpPr>
          <p:cNvPr id="4099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95300" y="3746500"/>
            <a:ext cx="45847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95300" y="1104900"/>
            <a:ext cx="45847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95300" y="3746500"/>
            <a:ext cx="45847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95300" y="1104900"/>
            <a:ext cx="45847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6578600" y="3149600"/>
            <a:ext cx="863600" cy="19685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333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6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2921000" y="2565400"/>
            <a:ext cx="952500" cy="24892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333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</a:p>
          <a:p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</a:p>
        </p:txBody>
      </p:sp>
      <p:sp>
        <p:nvSpPr>
          <p:cNvPr id="14340" name="AutoShape 4"/>
          <p:cNvSpPr>
            <a:spLocks/>
          </p:cNvSpPr>
          <p:nvPr/>
        </p:nvSpPr>
        <p:spPr bwMode="auto">
          <a:xfrm>
            <a:off x="533400" y="2438400"/>
            <a:ext cx="2451100" cy="2743200"/>
          </a:xfrm>
          <a:prstGeom prst="rightArrow">
            <a:avLst>
              <a:gd name="adj1" fmla="val 89815"/>
              <a:gd name="adj2" fmla="val 19690"/>
            </a:avLst>
          </a:prstGeom>
          <a:gradFill rotWithShape="0">
            <a:gsLst>
              <a:gs pos="0">
                <a:srgbClr val="0080FF"/>
              </a:gs>
              <a:gs pos="100000">
                <a:srgbClr val="E6E6E6"/>
              </a:gs>
            </a:gsLst>
            <a:lin ang="16620000" scaled="1"/>
          </a:gradFill>
          <a:ln w="25400">
            <a:solidFill>
              <a:srgbClr val="3333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초기 에너지</a:t>
            </a:r>
            <a:b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</a:p>
        </p:txBody>
      </p:sp>
      <p:sp>
        <p:nvSpPr>
          <p:cNvPr id="14341" name="AutoShape 5"/>
          <p:cNvSpPr>
            <a:spLocks/>
          </p:cNvSpPr>
          <p:nvPr/>
        </p:nvSpPr>
        <p:spPr bwMode="auto">
          <a:xfrm>
            <a:off x="3975100" y="2451100"/>
            <a:ext cx="2462213" cy="685800"/>
          </a:xfrm>
          <a:prstGeom prst="rightArrow">
            <a:avLst>
              <a:gd name="adj1" fmla="val 70370"/>
              <a:gd name="adj2" fmla="val 46308"/>
            </a:avLst>
          </a:prstGeom>
          <a:gradFill rotWithShape="0">
            <a:gsLst>
              <a:gs pos="0">
                <a:srgbClr val="F2850E"/>
              </a:gs>
              <a:gs pos="100000">
                <a:srgbClr val="F55327"/>
              </a:gs>
            </a:gsLst>
            <a:lin ang="16620000" scaled="1"/>
          </a:gradFill>
          <a:ln w="25400">
            <a:solidFill>
              <a:srgbClr val="3333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 </a:t>
            </a:r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</a:p>
        </p:txBody>
      </p:sp>
      <p:sp>
        <p:nvSpPr>
          <p:cNvPr id="14342" name="AutoShape 6"/>
          <p:cNvSpPr>
            <a:spLocks/>
          </p:cNvSpPr>
          <p:nvPr/>
        </p:nvSpPr>
        <p:spPr bwMode="auto">
          <a:xfrm>
            <a:off x="3975100" y="3098800"/>
            <a:ext cx="2667000" cy="2070100"/>
          </a:xfrm>
          <a:prstGeom prst="rightArrow">
            <a:avLst>
              <a:gd name="adj1" fmla="val 86509"/>
              <a:gd name="adj2" fmla="val 26996"/>
            </a:avLst>
          </a:prstGeom>
          <a:gradFill rotWithShape="0">
            <a:gsLst>
              <a:gs pos="0">
                <a:srgbClr val="0080FF"/>
              </a:gs>
              <a:gs pos="100000">
                <a:srgbClr val="E6E6E6"/>
              </a:gs>
            </a:gsLst>
            <a:lin ang="16620000" scaled="1"/>
          </a:gradFill>
          <a:ln w="25400">
            <a:solidFill>
              <a:srgbClr val="3333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단계 에너지 </a:t>
            </a:r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80% </a:t>
            </a:r>
          </a:p>
        </p:txBody>
      </p:sp>
      <p:sp>
        <p:nvSpPr>
          <p:cNvPr id="14343" name="AutoShape 7"/>
          <p:cNvSpPr>
            <a:spLocks/>
          </p:cNvSpPr>
          <p:nvPr/>
        </p:nvSpPr>
        <p:spPr bwMode="auto">
          <a:xfrm>
            <a:off x="7518400" y="3632200"/>
            <a:ext cx="1600200" cy="1574800"/>
          </a:xfrm>
          <a:prstGeom prst="rightArrow">
            <a:avLst>
              <a:gd name="adj1" fmla="val 87593"/>
              <a:gd name="adj2" fmla="val 21776"/>
            </a:avLst>
          </a:prstGeom>
          <a:gradFill rotWithShape="0">
            <a:gsLst>
              <a:gs pos="0">
                <a:srgbClr val="0080FF"/>
              </a:gs>
              <a:gs pos="100000">
                <a:srgbClr val="E6E6E6"/>
              </a:gs>
            </a:gsLst>
            <a:lin ang="16620000" scaled="1"/>
          </a:gradFill>
          <a:ln w="25400">
            <a:solidFill>
              <a:srgbClr val="3333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단계 에너지</a:t>
            </a:r>
          </a:p>
          <a:p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65 %</a:t>
            </a:r>
          </a:p>
        </p:txBody>
      </p:sp>
      <p:sp>
        <p:nvSpPr>
          <p:cNvPr id="14344" name="AutoShape 8"/>
          <p:cNvSpPr>
            <a:spLocks/>
          </p:cNvSpPr>
          <p:nvPr/>
        </p:nvSpPr>
        <p:spPr bwMode="auto">
          <a:xfrm>
            <a:off x="7518400" y="3060700"/>
            <a:ext cx="1562100" cy="584200"/>
          </a:xfrm>
          <a:prstGeom prst="rightArrow">
            <a:avLst>
              <a:gd name="adj1" fmla="val 70370"/>
              <a:gd name="adj2" fmla="val 54357"/>
            </a:avLst>
          </a:prstGeom>
          <a:gradFill rotWithShape="0">
            <a:gsLst>
              <a:gs pos="0">
                <a:srgbClr val="F2850E"/>
              </a:gs>
              <a:gs pos="100000">
                <a:srgbClr val="F55327"/>
              </a:gs>
            </a:gsLst>
            <a:lin ang="16620000" scaled="1"/>
          </a:gradFill>
          <a:ln w="25400">
            <a:solidFill>
              <a:srgbClr val="3333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 </a:t>
            </a:r>
            <a:r>
              <a:rPr lang="en-US" altLang="ko-KR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15%</a:t>
            </a:r>
          </a:p>
        </p:txBody>
      </p:sp>
      <p:sp>
        <p:nvSpPr>
          <p:cNvPr id="14345" name="Rectangle 9"/>
          <p:cNvSpPr>
            <a:spLocks noChangeArrowheads="1"/>
          </p:cNvSpPr>
          <p:nvPr>
            <p:ph type="title"/>
          </p:nvPr>
        </p:nvSpPr>
        <p:spPr>
          <a:xfrm>
            <a:off x="990600" y="635000"/>
            <a:ext cx="8178800" cy="1473200"/>
          </a:xfrm>
        </p:spPr>
        <p:txBody>
          <a:bodyPr/>
          <a:lstStyle/>
          <a:p>
            <a:pPr eaLnBrk="1" hangingPunct="1"/>
            <a:r>
              <a:rPr lang="ko-KR" altLang="en-US" sz="3600" b="1" smtClean="0"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처리 단계별 에너지 손실률</a:t>
            </a:r>
            <a:endParaRPr lang="en-US" altLang="ko-KR" sz="3600" b="1" smtClean="0">
              <a:latin typeface="Tahoma" charset="0"/>
              <a:ea typeface="굴림" charset="-127"/>
              <a:cs typeface="Tahoma" charset="0"/>
              <a:sym typeface="Tahoma" charset="0"/>
            </a:endParaRPr>
          </a:p>
        </p:txBody>
      </p:sp>
      <p:sp>
        <p:nvSpPr>
          <p:cNvPr id="15370" name="AutoShape 10"/>
          <p:cNvSpPr>
            <a:spLocks/>
          </p:cNvSpPr>
          <p:nvPr/>
        </p:nvSpPr>
        <p:spPr bwMode="auto">
          <a:xfrm rot="10800000" flipH="1" flipV="1">
            <a:off x="7437438" y="5310188"/>
            <a:ext cx="1809750" cy="1373187"/>
          </a:xfrm>
          <a:prstGeom prst="wedgeEllipseCallout">
            <a:avLst>
              <a:gd name="adj1" fmla="val -52500"/>
              <a:gd name="adj2" fmla="val -50893"/>
            </a:avLst>
          </a:prstGeom>
          <a:gradFill>
            <a:gsLst>
              <a:gs pos="0">
                <a:srgbClr val="FFFF00"/>
              </a:gs>
              <a:gs pos="100000">
                <a:srgbClr val="F6A504"/>
              </a:gs>
            </a:gsLst>
            <a:lin ang="16620000" scaled="1"/>
          </a:gradFill>
          <a:ln w="25400">
            <a:solidFill>
              <a:srgbClr val="333333"/>
            </a:solidFill>
            <a:prstDash val="sysDash"/>
            <a:miter lim="800000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ea typeface="굴림" charset="-127"/>
              </a:rPr>
              <a:t>총 </a:t>
            </a:r>
            <a:r>
              <a:rPr lang="en-US" altLang="ko-KR" sz="1600" dirty="0">
                <a:solidFill>
                  <a:schemeClr val="tx1"/>
                </a:solidFill>
                <a:ea typeface="굴림" charset="-127"/>
              </a:rPr>
              <a:t>35% </a:t>
            </a:r>
            <a:br>
              <a:rPr lang="en-US" altLang="ko-KR" sz="1600" dirty="0">
                <a:solidFill>
                  <a:schemeClr val="tx1"/>
                </a:solidFill>
                <a:ea typeface="굴림" charset="-127"/>
              </a:rPr>
            </a:br>
            <a:r>
              <a:rPr lang="ko-KR" altLang="en-US" sz="1600" dirty="0">
                <a:solidFill>
                  <a:schemeClr val="tx1"/>
                </a:solidFill>
                <a:ea typeface="굴림" charset="-127"/>
              </a:rPr>
              <a:t>에너지 손실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F80DB"/>
      </a:accent1>
      <a:accent2>
        <a:srgbClr val="333399"/>
      </a:accent2>
      <a:accent3>
        <a:srgbClr val="FFFFFF"/>
      </a:accent3>
      <a:accent4>
        <a:srgbClr val="000000"/>
      </a:accent4>
      <a:accent5>
        <a:srgbClr val="BBC0E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0</Pages>
  <Words>28</Words>
  <Characters>0</Characters>
  <PresentationFormat>사용자 지정</PresentationFormat>
  <Lines>0</Lines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14</vt:i4>
      </vt:variant>
      <vt:variant>
        <vt:lpstr>슬라이드 제목</vt:lpstr>
      </vt:variant>
      <vt:variant>
        <vt:i4>1</vt:i4>
      </vt:variant>
    </vt:vector>
  </HeadingPairs>
  <TitlesOfParts>
    <vt:vector size="21" baseType="lpstr">
      <vt:lpstr>Gill Sans</vt:lpstr>
      <vt:lpstr>ヒラギノ角ゴ Pro W3</vt:lpstr>
      <vt:lpstr>Arial</vt:lpstr>
      <vt:lpstr>맑은 고딕</vt:lpstr>
      <vt:lpstr>Tahoma</vt:lpstr>
      <vt:lpstr>굴림</vt:lpstr>
      <vt:lpstr>Title - Center</vt:lpstr>
      <vt:lpstr>Title &amp; Bullets</vt:lpstr>
      <vt:lpstr>Bullets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처리 단계별 에너지 손실률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Sankey Diagram</dc:title>
  <dc:subject/>
  <dc:creator/>
  <cp:keywords/>
  <dc:description/>
  <cp:lastModifiedBy>Jinho Jung</cp:lastModifiedBy>
  <cp:revision>6</cp:revision>
  <dcterms:modified xsi:type="dcterms:W3CDTF">2009-05-31T07:31:36Z</dcterms:modified>
</cp:coreProperties>
</file>