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044"/>
    <a:srgbClr val="44464A"/>
    <a:srgbClr val="50505C"/>
    <a:srgbClr val="514B6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1EF1-3F7F-4BB8-AD4E-44912721EDEF}" type="datetimeFigureOut">
              <a:rPr lang="ko-KR" altLang="en-US" smtClean="0"/>
              <a:pPr/>
              <a:t>2009-04-19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F336-2E40-4CD9-9F95-684A55855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3044"/>
            </a:gs>
            <a:gs pos="100000">
              <a:schemeClr val="bg1">
                <a:lumMod val="95000"/>
                <a:lumOff val="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2975" y="1714488"/>
          <a:ext cx="6929486" cy="4752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41098"/>
                <a:gridCol w="1846304"/>
                <a:gridCol w="2542084"/>
              </a:tblGrid>
              <a:tr h="519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PDP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특</a:t>
                      </a:r>
                      <a:r>
                        <a:rPr lang="ko-KR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   징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LCD</a:t>
                      </a:r>
                      <a:endPara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잔      상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있음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화  소 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많음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낮음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명 암 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높음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밝음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화면 밝기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어두움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좋음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색감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/ 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화질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비슷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실제 소비전력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endParaRPr lang="ko-KR" altLang="en-US" sz="12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브라운관의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전자파 발생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브라운관의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1/10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측면 시청 시 왜곡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있음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자연스러운 색감을 원하는 사람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스포츠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액션 영화를 즐기는 사람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추천  대상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밝고 선명한 화질을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사람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2744" y="832948"/>
            <a:ext cx="6143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Bold" pitchFamily="50" charset="-127"/>
                <a:ea typeface="나눔고딕 Bold" pitchFamily="50" charset="-127"/>
              </a:rPr>
              <a:t>평면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Bold" pitchFamily="50" charset="-127"/>
                <a:ea typeface="나눔고딕 Bold" pitchFamily="50" charset="-127"/>
              </a:rPr>
              <a:t>TV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Bold" pitchFamily="50" charset="-127"/>
                <a:ea typeface="나눔고딕 Bold" pitchFamily="50" charset="-127"/>
              </a:rPr>
              <a:t>특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Bold" pitchFamily="50" charset="-127"/>
                <a:ea typeface="나눔고딕 Bold" pitchFamily="50" charset="-127"/>
              </a:rPr>
              <a:t>징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Bold" pitchFamily="50" charset="-127"/>
                <a:ea typeface="나눔고딕 Bold" pitchFamily="50" charset="-127"/>
              </a:rPr>
              <a:t> 비교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Bold" pitchFamily="50" charset="-127"/>
              <a:ea typeface="나눔고딕 Bold" pitchFamily="50" charset="-127"/>
            </a:endParaRPr>
          </a:p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PDP vs. LCD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4" descr="C:\Documents and Settings\loveme\바탕 화면\_T-chart\LCD-TV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5631" y="500042"/>
            <a:ext cx="1231791" cy="115972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포인트가 8개인 별 8"/>
          <p:cNvSpPr/>
          <p:nvPr/>
        </p:nvSpPr>
        <p:spPr>
          <a:xfrm>
            <a:off x="3143240" y="2383712"/>
            <a:ext cx="214314" cy="214314"/>
          </a:xfrm>
          <a:prstGeom prst="star8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8개인 별 9"/>
          <p:cNvSpPr/>
          <p:nvPr/>
        </p:nvSpPr>
        <p:spPr>
          <a:xfrm>
            <a:off x="3143240" y="3744738"/>
            <a:ext cx="214314" cy="214314"/>
          </a:xfrm>
          <a:prstGeom prst="star8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8개인 별 10"/>
          <p:cNvSpPr/>
          <p:nvPr/>
        </p:nvSpPr>
        <p:spPr>
          <a:xfrm>
            <a:off x="3143240" y="4207233"/>
            <a:ext cx="214314" cy="214314"/>
          </a:xfrm>
          <a:prstGeom prst="star8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8개인 별 11"/>
          <p:cNvSpPr/>
          <p:nvPr/>
        </p:nvSpPr>
        <p:spPr>
          <a:xfrm>
            <a:off x="3143240" y="5598422"/>
            <a:ext cx="214314" cy="214314"/>
          </a:xfrm>
          <a:prstGeom prst="star8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8개인 별 12"/>
          <p:cNvSpPr/>
          <p:nvPr/>
        </p:nvSpPr>
        <p:spPr>
          <a:xfrm>
            <a:off x="5835217" y="5124638"/>
            <a:ext cx="214314" cy="214314"/>
          </a:xfrm>
          <a:prstGeom prst="star8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8개인 별 13"/>
          <p:cNvSpPr/>
          <p:nvPr/>
        </p:nvSpPr>
        <p:spPr>
          <a:xfrm>
            <a:off x="5835217" y="2838622"/>
            <a:ext cx="214314" cy="214314"/>
          </a:xfrm>
          <a:prstGeom prst="star8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8개인 별 14"/>
          <p:cNvSpPr/>
          <p:nvPr/>
        </p:nvSpPr>
        <p:spPr>
          <a:xfrm>
            <a:off x="5835217" y="3323695"/>
            <a:ext cx="214314" cy="214314"/>
          </a:xfrm>
          <a:prstGeom prst="star8">
            <a:avLst/>
          </a:prstGeom>
          <a:solidFill>
            <a:schemeClr val="accent3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3</cp:revision>
  <dcterms:created xsi:type="dcterms:W3CDTF">2009-04-19T04:20:31Z</dcterms:created>
  <dcterms:modified xsi:type="dcterms:W3CDTF">2009-04-19T05:33:49Z</dcterms:modified>
</cp:coreProperties>
</file>