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044"/>
    <a:srgbClr val="44464A"/>
    <a:srgbClr val="50505C"/>
    <a:srgbClr val="514B6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30" d="100"/>
          <a:sy n="130" d="100"/>
        </p:scale>
        <p:origin x="-78" y="16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14414" y="1759464"/>
          <a:ext cx="6929486" cy="464347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541098"/>
                <a:gridCol w="1846304"/>
                <a:gridCol w="2542084"/>
              </a:tblGrid>
              <a:tr h="507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PDP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특</a:t>
                      </a:r>
                      <a:r>
                        <a:rPr lang="ko-KR" alt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징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LCD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없음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잔      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있음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적음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  소 수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많음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낮음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암 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높음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밝음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 밝기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어두움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좋음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색감 </a:t>
                      </a:r>
                      <a:r>
                        <a:rPr lang="en-US" altLang="ko-KR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화질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나쁨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effectLst/>
                        </a:rPr>
                        <a:t>비슷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소비전력 </a:t>
                      </a:r>
                      <a:endParaRPr lang="ko-KR" altLang="en-US" sz="13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 smtClean="0">
                          <a:effectLst/>
                        </a:rPr>
                        <a:t>비슷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브라운관의 </a:t>
                      </a:r>
                      <a:r>
                        <a:rPr lang="en-US" altLang="ko-KR" sz="1200" kern="1200" dirty="0" smtClean="0">
                          <a:effectLst/>
                        </a:rPr>
                        <a:t>1/3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전자파 발생 </a:t>
                      </a:r>
                      <a:endParaRPr lang="ko-KR" altLang="en-US" sz="13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브라운관의 </a:t>
                      </a:r>
                      <a:r>
                        <a:rPr lang="en-US" altLang="ko-KR" sz="1200" kern="1200" dirty="0" smtClean="0">
                          <a:effectLst/>
                        </a:rPr>
                        <a:t>1/10</a:t>
                      </a:r>
                      <a:r>
                        <a:rPr lang="ko-KR" altLang="en-US" sz="1200" kern="1200" dirty="0" smtClean="0">
                          <a:effectLst/>
                        </a:rPr>
                        <a:t>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0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없음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측면 시청 시 왜곡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있음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28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자연스러운 색감을 원하는 사람</a:t>
                      </a:r>
                      <a:r>
                        <a:rPr lang="en-US" altLang="ko-KR" sz="1200" kern="1200" dirty="0" smtClean="0">
                          <a:effectLst/>
                        </a:rPr>
                        <a:t/>
                      </a:r>
                      <a:br>
                        <a:rPr lang="en-US" altLang="ko-KR" sz="1200" kern="1200" dirty="0" smtClean="0">
                          <a:effectLst/>
                        </a:rPr>
                      </a:br>
                      <a:r>
                        <a:rPr lang="ko-KR" altLang="en-US" sz="1200" kern="1200" dirty="0" smtClean="0">
                          <a:effectLst/>
                        </a:rPr>
                        <a:t>스포츠</a:t>
                      </a:r>
                      <a:r>
                        <a:rPr lang="en-US" altLang="ko-KR" sz="1200" kern="1200" dirty="0" smtClean="0">
                          <a:effectLst/>
                        </a:rPr>
                        <a:t>, </a:t>
                      </a:r>
                      <a:r>
                        <a:rPr lang="ko-KR" altLang="en-US" sz="1200" kern="1200" dirty="0" smtClean="0">
                          <a:effectLst/>
                        </a:rPr>
                        <a:t>액션 영화를 즐기는 사람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  대상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effectLst/>
                        </a:rPr>
                        <a:t>밝고 선명한 화질을 </a:t>
                      </a:r>
                      <a:r>
                        <a:rPr lang="en-US" altLang="ko-KR" sz="1200" kern="1200" dirty="0" smtClean="0">
                          <a:effectLst/>
                        </a:rPr>
                        <a:t/>
                      </a:r>
                      <a:br>
                        <a:rPr lang="en-US" altLang="ko-KR" sz="1200" kern="1200" dirty="0" smtClean="0">
                          <a:effectLst/>
                        </a:rPr>
                      </a:br>
                      <a:r>
                        <a:rPr lang="ko-KR" altLang="en-US" sz="1200" kern="1200" dirty="0" smtClean="0">
                          <a:effectLst/>
                        </a:rPr>
                        <a:t>원하는 사람 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761510"/>
            <a:ext cx="6143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평면 </a:t>
            </a:r>
            <a:r>
              <a:rPr lang="en-US" altLang="ko-KR" sz="2400" b="1" dirty="0" smtClean="0">
                <a:solidFill>
                  <a:schemeClr val="tx1">
                    <a:lumMod val="8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TV </a:t>
            </a:r>
            <a:r>
              <a:rPr lang="ko-KR" altLang="en-US" sz="2400" b="1" dirty="0" smtClean="0">
                <a:solidFill>
                  <a:schemeClr val="tx1">
                    <a:lumMod val="8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특</a:t>
            </a:r>
            <a:r>
              <a:rPr lang="ko-KR" altLang="en-US" sz="2400" b="1" dirty="0">
                <a:solidFill>
                  <a:schemeClr val="tx1">
                    <a:lumMod val="8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징</a:t>
            </a:r>
            <a:r>
              <a:rPr lang="ko-KR" altLang="en-US" sz="2400" b="1" dirty="0" smtClean="0">
                <a:solidFill>
                  <a:schemeClr val="tx1">
                    <a:lumMod val="8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비교</a:t>
            </a:r>
            <a:endParaRPr lang="en-US" altLang="ko-KR" sz="2400" b="1" dirty="0" smtClean="0">
              <a:solidFill>
                <a:schemeClr val="tx1">
                  <a:lumMod val="8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ctr"/>
            <a:r>
              <a:rPr lang="en-US" altLang="ko-KR" dirty="0" smtClean="0">
                <a:latin typeface="Tahoma" pitchFamily="34" charset="0"/>
                <a:ea typeface="나눔고딕" pitchFamily="50" charset="-127"/>
                <a:cs typeface="Tahoma" pitchFamily="34" charset="0"/>
              </a:rPr>
              <a:t>PDP vs. LCD</a:t>
            </a:r>
            <a:endParaRPr lang="ko-KR" altLang="en-US" dirty="0"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9" name="포인트가 8개인 별 8"/>
          <p:cNvSpPr/>
          <p:nvPr/>
        </p:nvSpPr>
        <p:spPr>
          <a:xfrm>
            <a:off x="3143240" y="2395001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8개인 별 9"/>
          <p:cNvSpPr/>
          <p:nvPr/>
        </p:nvSpPr>
        <p:spPr>
          <a:xfrm>
            <a:off x="3143240" y="3756027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8개인 별 10"/>
          <p:cNvSpPr/>
          <p:nvPr/>
        </p:nvSpPr>
        <p:spPr>
          <a:xfrm>
            <a:off x="3143240" y="4199648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8개인 별 11"/>
          <p:cNvSpPr/>
          <p:nvPr/>
        </p:nvSpPr>
        <p:spPr>
          <a:xfrm>
            <a:off x="3143240" y="5587133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8개인 별 12"/>
          <p:cNvSpPr/>
          <p:nvPr/>
        </p:nvSpPr>
        <p:spPr>
          <a:xfrm>
            <a:off x="5835217" y="5102060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8개인 별 13"/>
          <p:cNvSpPr/>
          <p:nvPr/>
        </p:nvSpPr>
        <p:spPr>
          <a:xfrm>
            <a:off x="5835217" y="2838622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8개인 별 14"/>
          <p:cNvSpPr/>
          <p:nvPr/>
        </p:nvSpPr>
        <p:spPr>
          <a:xfrm>
            <a:off x="5835217" y="3301117"/>
            <a:ext cx="214314" cy="214314"/>
          </a:xfrm>
          <a:prstGeom prst="star8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Documents and Settings\loveme\바탕 화면\_T-chart\2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289" y="557493"/>
            <a:ext cx="1409885" cy="1085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55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2009-04-19T04:20:31Z</dcterms:created>
  <dcterms:modified xsi:type="dcterms:W3CDTF">2009-04-19T05:30:32Z</dcterms:modified>
</cp:coreProperties>
</file>